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notesSlides/notesSlide5.xml" ContentType="application/vnd.openxmlformats-officedocument.presentationml.notesSl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2.xml" ContentType="application/vnd.openxmlformats-officedocument.drawingml.chartshapes+xml"/>
  <Override PartName="/ppt/notesSlides/notesSlide6.xml" ContentType="application/vnd.openxmlformats-officedocument.presentationml.notesSlid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3.xml" ContentType="application/vnd.openxmlformats-officedocument.drawingml.chartshapes+xml"/>
  <Override PartName="/ppt/notesSlides/notesSlide10.xml" ContentType="application/vnd.openxmlformats-officedocument.presentationml.notesSlid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1.xml" ContentType="application/vnd.openxmlformats-officedocument.themeOverride+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2.xml" ContentType="application/vnd.openxmlformats-officedocument.themeOverride+xml"/>
  <Override PartName="/ppt/charts/chart9.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3.xml" ContentType="application/vnd.openxmlformats-officedocument.themeOverride+xml"/>
  <Override PartName="/ppt/notesSlides/notesSlide11.xml" ContentType="application/vnd.openxmlformats-officedocument.presentationml.notesSlide+xml"/>
  <Override PartName="/ppt/charts/chart10.xml" ContentType="application/vnd.openxmlformats-officedocument.drawingml.chart+xml"/>
  <Override PartName="/ppt/charts/style9.xml" ContentType="application/vnd.ms-office.chartstyle+xml"/>
  <Override PartName="/ppt/charts/colors9.xml" ContentType="application/vnd.ms-office.chartcolorstyle+xml"/>
  <Override PartName="/ppt/drawings/drawing4.xml" ContentType="application/vnd.openxmlformats-officedocument.drawingml.chartshapes+xml"/>
  <Override PartName="/ppt/notesSlides/notesSlide12.xml" ContentType="application/vnd.openxmlformats-officedocument.presentationml.notesSlide+xml"/>
  <Override PartName="/ppt/charts/chart11.xml" ContentType="application/vnd.openxmlformats-officedocument.drawingml.chart+xml"/>
  <Override PartName="/ppt/charts/style10.xml" ContentType="application/vnd.ms-office.chartstyle+xml"/>
  <Override PartName="/ppt/charts/colors10.xml" ContentType="application/vnd.ms-office.chartcolorstyle+xml"/>
  <Override PartName="/ppt/drawings/drawing5.xml" ContentType="application/vnd.openxmlformats-officedocument.drawingml.chartshapes+xml"/>
  <Override PartName="/ppt/notesSlides/notesSlide13.xml" ContentType="application/vnd.openxmlformats-officedocument.presentationml.notesSlide+xml"/>
  <Override PartName="/ppt/charts/chart12.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3.xml" ContentType="application/vnd.openxmlformats-officedocument.drawingml.chart+xml"/>
  <Override PartName="/ppt/notesSlides/notesSlide16.xml" ContentType="application/vnd.openxmlformats-officedocument.presentationml.notesSlide+xml"/>
  <Override PartName="/ppt/charts/chart14.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7.xml" ContentType="application/vnd.openxmlformats-officedocument.presentationml.notesSlide+xml"/>
  <Override PartName="/ppt/charts/chart15.xml" ContentType="application/vnd.openxmlformats-officedocument.drawingml.chart+xml"/>
  <Override PartName="/ppt/charts/style13.xml" ContentType="application/vnd.ms-office.chartstyle+xml"/>
  <Override PartName="/ppt/charts/colors13.xml" ContentType="application/vnd.ms-office.chartcolorstyle+xml"/>
  <Override PartName="/ppt/drawings/drawing6.xml" ContentType="application/vnd.openxmlformats-officedocument.drawingml.chartshapes+xml"/>
  <Override PartName="/ppt/notesSlides/notesSlide18.xml" ContentType="application/vnd.openxmlformats-officedocument.presentationml.notesSlide+xml"/>
  <Override PartName="/ppt/charts/chart16.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19.xml" ContentType="application/vnd.openxmlformats-officedocument.presentationml.notesSlide+xml"/>
  <Override PartName="/ppt/charts/chart17.xml" ContentType="application/vnd.openxmlformats-officedocument.drawingml.chart+xml"/>
  <Override PartName="/ppt/theme/themeOverride4.xml" ContentType="application/vnd.openxmlformats-officedocument.themeOverride+xml"/>
  <Override PartName="/ppt/drawings/drawing7.xml" ContentType="application/vnd.openxmlformats-officedocument.drawingml.chartshapes+xml"/>
  <Override PartName="/ppt/charts/chart18.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0.xml" ContentType="application/vnd.openxmlformats-officedocument.presentationml.notesSlide+xml"/>
  <Override PartName="/ppt/charts/chart19.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21.xml" ContentType="application/vnd.openxmlformats-officedocument.presentationml.notesSlide+xml"/>
  <Override PartName="/ppt/charts/chart20.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22.xml" ContentType="application/vnd.openxmlformats-officedocument.presentationml.notesSlide+xml"/>
  <Override PartName="/ppt/charts/chart21.xml" ContentType="application/vnd.openxmlformats-officedocument.drawingml.chart+xml"/>
  <Override PartName="/ppt/charts/style18.xml" ContentType="application/vnd.ms-office.chartstyle+xml"/>
  <Override PartName="/ppt/charts/colors18.xml" ContentType="application/vnd.ms-office.chartcolorstyle+xml"/>
  <Override PartName="/ppt/drawings/drawing8.xml" ContentType="application/vnd.openxmlformats-officedocument.drawingml.chartshapes+xml"/>
  <Override PartName="/ppt/notesSlides/notesSlide23.xml" ContentType="application/vnd.openxmlformats-officedocument.presentationml.notesSlide+xml"/>
  <Override PartName="/ppt/charts/chart22.xml" ContentType="application/vnd.openxmlformats-officedocument.drawingml.chart+xml"/>
  <Override PartName="/ppt/charts/style19.xml" ContentType="application/vnd.ms-office.chartstyle+xml"/>
  <Override PartName="/ppt/charts/colors19.xml" ContentType="application/vnd.ms-office.chartcolorstyle+xml"/>
  <Override PartName="/ppt/drawings/drawing9.xml" ContentType="application/vnd.openxmlformats-officedocument.drawingml.chartshapes+xml"/>
  <Override PartName="/ppt/notesSlides/notesSlide24.xml" ContentType="application/vnd.openxmlformats-officedocument.presentationml.notesSlide+xml"/>
  <Override PartName="/ppt/charts/chart23.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25.xml" ContentType="application/vnd.openxmlformats-officedocument.presentationml.notesSlide+xml"/>
  <Override PartName="/ppt/charts/chart24.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4104" r:id="rId1"/>
  </p:sldMasterIdLst>
  <p:notesMasterIdLst>
    <p:notesMasterId r:id="rId37"/>
  </p:notesMasterIdLst>
  <p:sldIdLst>
    <p:sldId id="6839" r:id="rId2"/>
    <p:sldId id="6236" r:id="rId3"/>
    <p:sldId id="6950" r:id="rId4"/>
    <p:sldId id="6945" r:id="rId5"/>
    <p:sldId id="6157" r:id="rId6"/>
    <p:sldId id="6911" r:id="rId7"/>
    <p:sldId id="6915" r:id="rId8"/>
    <p:sldId id="6487" r:id="rId9"/>
    <p:sldId id="6916" r:id="rId10"/>
    <p:sldId id="6232" r:id="rId11"/>
    <p:sldId id="6154" r:id="rId12"/>
    <p:sldId id="6934" r:id="rId13"/>
    <p:sldId id="6935" r:id="rId14"/>
    <p:sldId id="6936" r:id="rId15"/>
    <p:sldId id="6553" r:id="rId16"/>
    <p:sldId id="6194" r:id="rId17"/>
    <p:sldId id="6163" r:id="rId18"/>
    <p:sldId id="5703" r:id="rId19"/>
    <p:sldId id="6942" r:id="rId20"/>
    <p:sldId id="6450" r:id="rId21"/>
    <p:sldId id="6168" r:id="rId22"/>
    <p:sldId id="6952" r:id="rId23"/>
    <p:sldId id="6953" r:id="rId24"/>
    <p:sldId id="6230" r:id="rId25"/>
    <p:sldId id="6177" r:id="rId26"/>
    <p:sldId id="6221" r:id="rId27"/>
    <p:sldId id="6840" r:id="rId28"/>
    <p:sldId id="6231" r:id="rId29"/>
    <p:sldId id="6914" r:id="rId30"/>
    <p:sldId id="6932" r:id="rId31"/>
    <p:sldId id="6913" r:id="rId32"/>
    <p:sldId id="6187" r:id="rId33"/>
    <p:sldId id="6842" r:id="rId34"/>
    <p:sldId id="5886" r:id="rId35"/>
    <p:sldId id="6235"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5BAF"/>
    <a:srgbClr val="04AC8C"/>
    <a:srgbClr val="F2A359"/>
    <a:srgbClr val="191919"/>
    <a:srgbClr val="5B9BD5"/>
    <a:srgbClr val="04396D"/>
    <a:srgbClr val="657D9D"/>
    <a:srgbClr val="C5F4E0"/>
    <a:srgbClr val="FDFCDC"/>
    <a:srgbClr val="BF9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824"/>
    <p:restoredTop sz="79506"/>
  </p:normalViewPr>
  <p:slideViewPr>
    <p:cSldViewPr snapToGrid="0">
      <p:cViewPr varScale="1">
        <p:scale>
          <a:sx n="89" d="100"/>
          <a:sy n="89" d="100"/>
        </p:scale>
        <p:origin x="1352" y="168"/>
      </p:cViewPr>
      <p:guideLst/>
    </p:cSldViewPr>
  </p:slideViewPr>
  <p:outlineViewPr>
    <p:cViewPr>
      <p:scale>
        <a:sx n="33" d="100"/>
        <a:sy n="33" d="100"/>
      </p:scale>
      <p:origin x="0" y="-446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chartUserShapes" Target="../drawings/drawing4.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chartUserShapes" Target="../drawings/drawing5.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1.xml"/><Relationship Id="rId1" Type="http://schemas.microsoft.com/office/2011/relationships/chartStyle" Target="style11.xml"/></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2.xml"/><Relationship Id="rId1" Type="http://schemas.microsoft.com/office/2011/relationships/chartStyle" Target="style12.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chartUserShapes" Target="../drawings/drawing6.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4.xml"/><Relationship Id="rId1" Type="http://schemas.microsoft.com/office/2011/relationships/chartStyle" Target="style14.xml"/></Relationships>
</file>

<file path=ppt/charts/_rels/chart17.xml.rels><?xml version="1.0" encoding="UTF-8" standalone="yes"?>
<Relationships xmlns="http://schemas.openxmlformats.org/package/2006/relationships"><Relationship Id="rId3" Type="http://schemas.openxmlformats.org/officeDocument/2006/relationships/chartUserShapes" Target="../drawings/drawing7.xml"/><Relationship Id="rId2" Type="http://schemas.openxmlformats.org/officeDocument/2006/relationships/package" Target="../embeddings/Microsoft_Excel_Worksheet18.xlsx"/><Relationship Id="rId1" Type="http://schemas.openxmlformats.org/officeDocument/2006/relationships/themeOverride" Target="../theme/themeOverride4.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15.xml"/><Relationship Id="rId1" Type="http://schemas.microsoft.com/office/2011/relationships/chartStyle" Target="style15.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16.xml"/><Relationship Id="rId1" Type="http://schemas.microsoft.com/office/2011/relationships/chartStyle" Target="style16.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17.xml"/><Relationship Id="rId1" Type="http://schemas.microsoft.com/office/2011/relationships/chartStyle" Target="style17.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18.xml"/><Relationship Id="rId1" Type="http://schemas.microsoft.com/office/2011/relationships/chartStyle" Target="style18.xml"/><Relationship Id="rId4" Type="http://schemas.openxmlformats.org/officeDocument/2006/relationships/chartUserShapes" Target="../drawings/drawing8.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19.xml"/><Relationship Id="rId1" Type="http://schemas.microsoft.com/office/2011/relationships/chartStyle" Target="style19.xml"/><Relationship Id="rId4" Type="http://schemas.openxmlformats.org/officeDocument/2006/relationships/chartUserShapes" Target="../drawings/drawing9.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0.xml"/><Relationship Id="rId1" Type="http://schemas.microsoft.com/office/2011/relationships/chartStyle" Target="style20.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1.xml"/><Relationship Id="rId1" Type="http://schemas.microsoft.com/office/2011/relationships/chartStyle" Target="style2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2.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3.xm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8.xlsx"/></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9.xlsx"/></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10.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a:pPr>
            <a:r>
              <a:rPr lang="en-US" sz="1800"/>
              <a:t>%  Change from Preceding Period (SAAR)</a:t>
            </a:r>
          </a:p>
        </c:rich>
      </c:tx>
      <c:layout>
        <c:manualLayout>
          <c:xMode val="edge"/>
          <c:yMode val="edge"/>
          <c:x val="0.31160271216097984"/>
          <c:y val="0.14128352490421456"/>
        </c:manualLayout>
      </c:layout>
      <c:overlay val="1"/>
    </c:title>
    <c:autoTitleDeleted val="0"/>
    <c:plotArea>
      <c:layout>
        <c:manualLayout>
          <c:layoutTarget val="inner"/>
          <c:xMode val="edge"/>
          <c:yMode val="edge"/>
          <c:x val="6.7107840213155176E-2"/>
          <c:y val="6.9264752466286536E-2"/>
          <c:w val="0.91777825830483306"/>
          <c:h val="0.74785972335354622"/>
        </c:manualLayout>
      </c:layout>
      <c:barChart>
        <c:barDir val="col"/>
        <c:grouping val="clustered"/>
        <c:varyColors val="0"/>
        <c:ser>
          <c:idx val="0"/>
          <c:order val="0"/>
          <c:tx>
            <c:strRef>
              <c:f>Sheet1!$B$3</c:f>
              <c:strCache>
                <c:ptCount val="1"/>
                <c:pt idx="0">
                  <c:v>GDP 1990Q1-present</c:v>
                </c:pt>
              </c:strCache>
            </c:strRef>
          </c:tx>
          <c:spPr>
            <a:solidFill>
              <a:srgbClr val="04AC8C"/>
            </a:solidFill>
          </c:spPr>
          <c:invertIfNegative val="0"/>
          <c:dPt>
            <c:idx val="10"/>
            <c:invertIfNegative val="0"/>
            <c:bubble3D val="0"/>
            <c:extLst>
              <c:ext xmlns:c16="http://schemas.microsoft.com/office/drawing/2014/chart" uri="{C3380CC4-5D6E-409C-BE32-E72D297353CC}">
                <c16:uniqueId val="{00000000-FFC0-924D-BF1B-32097F8D1E22}"/>
              </c:ext>
            </c:extLst>
          </c:dPt>
          <c:dPt>
            <c:idx val="11"/>
            <c:invertIfNegative val="0"/>
            <c:bubble3D val="0"/>
            <c:extLst>
              <c:ext xmlns:c16="http://schemas.microsoft.com/office/drawing/2014/chart" uri="{C3380CC4-5D6E-409C-BE32-E72D297353CC}">
                <c16:uniqueId val="{00000001-FFC0-924D-BF1B-32097F8D1E22}"/>
              </c:ext>
            </c:extLst>
          </c:dPt>
          <c:dPt>
            <c:idx val="12"/>
            <c:invertIfNegative val="0"/>
            <c:bubble3D val="0"/>
            <c:extLst>
              <c:ext xmlns:c16="http://schemas.microsoft.com/office/drawing/2014/chart" uri="{C3380CC4-5D6E-409C-BE32-E72D297353CC}">
                <c16:uniqueId val="{00000002-FFC0-924D-BF1B-32097F8D1E22}"/>
              </c:ext>
            </c:extLst>
          </c:dPt>
          <c:dPt>
            <c:idx val="13"/>
            <c:invertIfNegative val="0"/>
            <c:bubble3D val="0"/>
            <c:extLst>
              <c:ext xmlns:c16="http://schemas.microsoft.com/office/drawing/2014/chart" uri="{C3380CC4-5D6E-409C-BE32-E72D297353CC}">
                <c16:uniqueId val="{00000003-FFC0-924D-BF1B-32097F8D1E22}"/>
              </c:ext>
            </c:extLst>
          </c:dPt>
          <c:dPt>
            <c:idx val="14"/>
            <c:invertIfNegative val="0"/>
            <c:bubble3D val="0"/>
            <c:extLst>
              <c:ext xmlns:c16="http://schemas.microsoft.com/office/drawing/2014/chart" uri="{C3380CC4-5D6E-409C-BE32-E72D297353CC}">
                <c16:uniqueId val="{00000005-FFC0-924D-BF1B-32097F8D1E22}"/>
              </c:ext>
            </c:extLst>
          </c:dPt>
          <c:dPt>
            <c:idx val="15"/>
            <c:invertIfNegative val="0"/>
            <c:bubble3D val="0"/>
            <c:extLst>
              <c:ext xmlns:c16="http://schemas.microsoft.com/office/drawing/2014/chart" uri="{C3380CC4-5D6E-409C-BE32-E72D297353CC}">
                <c16:uniqueId val="{00000006-2A52-C84C-9079-DD18DACB1692}"/>
              </c:ext>
            </c:extLst>
          </c:dPt>
          <c:dPt>
            <c:idx val="16"/>
            <c:invertIfNegative val="0"/>
            <c:bubble3D val="0"/>
            <c:extLst>
              <c:ext xmlns:c16="http://schemas.microsoft.com/office/drawing/2014/chart" uri="{C3380CC4-5D6E-409C-BE32-E72D297353CC}">
                <c16:uniqueId val="{00000007-C0C2-E14F-ADA7-E078D033FA71}"/>
              </c:ext>
            </c:extLst>
          </c:dPt>
          <c:dPt>
            <c:idx val="17"/>
            <c:invertIfNegative val="0"/>
            <c:bubble3D val="0"/>
            <c:extLst>
              <c:ext xmlns:c16="http://schemas.microsoft.com/office/drawing/2014/chart" uri="{C3380CC4-5D6E-409C-BE32-E72D297353CC}">
                <c16:uniqueId val="{00000008-2661-9744-8A3D-4EFCA7531F4D}"/>
              </c:ext>
            </c:extLst>
          </c:dPt>
          <c:dPt>
            <c:idx val="18"/>
            <c:invertIfNegative val="0"/>
            <c:bubble3D val="0"/>
            <c:spPr>
              <a:solidFill>
                <a:srgbClr val="055BAF"/>
              </a:solidFill>
            </c:spPr>
            <c:extLst>
              <c:ext xmlns:c16="http://schemas.microsoft.com/office/drawing/2014/chart" uri="{C3380CC4-5D6E-409C-BE32-E72D297353CC}">
                <c16:uniqueId val="{00000009-824B-7F41-B1F9-5B0C52496518}"/>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Sheet1!$A$124:$A$142</c:f>
              <c:strCache>
                <c:ptCount val="19"/>
                <c:pt idx="0">
                  <c:v>2020Q1</c:v>
                </c:pt>
                <c:pt idx="1">
                  <c:v>2020Q2</c:v>
                </c:pt>
                <c:pt idx="2">
                  <c:v>2020Q3</c:v>
                </c:pt>
                <c:pt idx="3">
                  <c:v>2020Q4</c:v>
                </c:pt>
                <c:pt idx="4">
                  <c:v>2021Q1</c:v>
                </c:pt>
                <c:pt idx="5">
                  <c:v>2021Q2</c:v>
                </c:pt>
                <c:pt idx="6">
                  <c:v>2021Q3</c:v>
                </c:pt>
                <c:pt idx="7">
                  <c:v>2021Q4</c:v>
                </c:pt>
                <c:pt idx="8">
                  <c:v>2022Q1</c:v>
                </c:pt>
                <c:pt idx="9">
                  <c:v>2022Q2</c:v>
                </c:pt>
                <c:pt idx="10">
                  <c:v>2022Q3</c:v>
                </c:pt>
                <c:pt idx="11">
                  <c:v>2022Q4</c:v>
                </c:pt>
                <c:pt idx="12">
                  <c:v>2023Q1</c:v>
                </c:pt>
                <c:pt idx="13">
                  <c:v>2023Q2</c:v>
                </c:pt>
                <c:pt idx="14">
                  <c:v>2023Q3</c:v>
                </c:pt>
                <c:pt idx="15">
                  <c:v>2023Q4</c:v>
                </c:pt>
                <c:pt idx="16">
                  <c:v>2024Q1</c:v>
                </c:pt>
                <c:pt idx="17">
                  <c:v>2024Q2</c:v>
                </c:pt>
                <c:pt idx="18">
                  <c:v>2024Q3</c:v>
                </c:pt>
              </c:strCache>
            </c:strRef>
          </c:cat>
          <c:val>
            <c:numRef>
              <c:f>Sheet1!$B$124:$B$142</c:f>
              <c:numCache>
                <c:formatCode>0.0%</c:formatCode>
                <c:ptCount val="19"/>
                <c:pt idx="0">
                  <c:v>-5.2999999999999999E-2</c:v>
                </c:pt>
                <c:pt idx="1">
                  <c:v>-0.28000000000000003</c:v>
                </c:pt>
                <c:pt idx="2">
                  <c:v>0.34799999999999998</c:v>
                </c:pt>
                <c:pt idx="3">
                  <c:v>4.2000000000000003E-2</c:v>
                </c:pt>
                <c:pt idx="4">
                  <c:v>5.2000000000000005E-2</c:v>
                </c:pt>
                <c:pt idx="5">
                  <c:v>6.2E-2</c:v>
                </c:pt>
                <c:pt idx="6">
                  <c:v>3.3000000000000002E-2</c:v>
                </c:pt>
                <c:pt idx="7">
                  <c:v>7.0000000000000007E-2</c:v>
                </c:pt>
                <c:pt idx="8">
                  <c:v>-0.02</c:v>
                </c:pt>
                <c:pt idx="9">
                  <c:v>-6.0000000000000001E-3</c:v>
                </c:pt>
                <c:pt idx="10">
                  <c:v>2.7000000000000003E-2</c:v>
                </c:pt>
                <c:pt idx="11">
                  <c:v>2.6000000000000002E-2</c:v>
                </c:pt>
                <c:pt idx="12">
                  <c:v>2.2000000000000002E-2</c:v>
                </c:pt>
                <c:pt idx="13">
                  <c:v>2.1000000000000001E-2</c:v>
                </c:pt>
                <c:pt idx="14">
                  <c:v>4.9000000000000002E-2</c:v>
                </c:pt>
                <c:pt idx="15">
                  <c:v>3.4000000000000002E-2</c:v>
                </c:pt>
                <c:pt idx="16">
                  <c:v>1.4E-2</c:v>
                </c:pt>
                <c:pt idx="17">
                  <c:v>0.03</c:v>
                </c:pt>
                <c:pt idx="18">
                  <c:v>2.8000000000000001E-2</c:v>
                </c:pt>
              </c:numCache>
            </c:numRef>
          </c:val>
          <c:extLst>
            <c:ext xmlns:c16="http://schemas.microsoft.com/office/drawing/2014/chart" uri="{C3380CC4-5D6E-409C-BE32-E72D297353CC}">
              <c16:uniqueId val="{00000006-FFC0-924D-BF1B-32097F8D1E22}"/>
            </c:ext>
          </c:extLst>
        </c:ser>
        <c:dLbls>
          <c:showLegendKey val="0"/>
          <c:showVal val="0"/>
          <c:showCatName val="0"/>
          <c:showSerName val="0"/>
          <c:showPercent val="0"/>
          <c:showBubbleSize val="0"/>
        </c:dLbls>
        <c:gapWidth val="150"/>
        <c:axId val="-2119526328"/>
        <c:axId val="-2119242184"/>
      </c:barChart>
      <c:catAx>
        <c:axId val="-2119526328"/>
        <c:scaling>
          <c:orientation val="minMax"/>
        </c:scaling>
        <c:delete val="0"/>
        <c:axPos val="b"/>
        <c:numFmt formatCode="General" sourceLinked="0"/>
        <c:majorTickMark val="none"/>
        <c:minorTickMark val="none"/>
        <c:tickLblPos val="low"/>
        <c:txPr>
          <a:bodyPr rot="-2700000"/>
          <a:lstStyle/>
          <a:p>
            <a:pPr>
              <a:defRPr/>
            </a:pPr>
            <a:endParaRPr lang="en-US"/>
          </a:p>
        </c:txPr>
        <c:crossAx val="-2119242184"/>
        <c:crosses val="autoZero"/>
        <c:auto val="1"/>
        <c:lblAlgn val="ctr"/>
        <c:lblOffset val="100"/>
        <c:tickLblSkip val="1"/>
        <c:noMultiLvlLbl val="0"/>
      </c:catAx>
      <c:valAx>
        <c:axId val="-2119242184"/>
        <c:scaling>
          <c:orientation val="minMax"/>
        </c:scaling>
        <c:delete val="0"/>
        <c:axPos val="l"/>
        <c:numFmt formatCode="0%" sourceLinked="0"/>
        <c:majorTickMark val="out"/>
        <c:minorTickMark val="none"/>
        <c:tickLblPos val="nextTo"/>
        <c:crossAx val="-2119526328"/>
        <c:crosses val="autoZero"/>
        <c:crossBetween val="between"/>
      </c:valAx>
    </c:plotArea>
    <c:plotVisOnly val="1"/>
    <c:dispBlanksAs val="gap"/>
    <c:showDLblsOverMax val="0"/>
  </c:chart>
  <c:txPr>
    <a:bodyPr/>
    <a:lstStyle/>
    <a:p>
      <a:pPr>
        <a:defRPr sz="1800" b="0" i="0">
          <a:latin typeface="Roboto Light" pitchFamily="2" charset="0"/>
          <a:ea typeface="Roboto Light" pitchFamily="2" charset="0"/>
          <a:cs typeface="Constantia"/>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93121609798775E-2"/>
          <c:y val="8.9404862171288568E-2"/>
          <c:w val="0.89225354330708662"/>
          <c:h val="0.66955115233584561"/>
        </c:manualLayout>
      </c:layout>
      <c:barChart>
        <c:barDir val="col"/>
        <c:grouping val="stacked"/>
        <c:varyColors val="0"/>
        <c:ser>
          <c:idx val="1"/>
          <c:order val="1"/>
          <c:spPr>
            <a:solidFill>
              <a:schemeClr val="bg1">
                <a:lumMod val="95000"/>
              </a:schemeClr>
            </a:solidFill>
            <a:ln>
              <a:noFill/>
            </a:ln>
            <a:effectLst/>
          </c:spPr>
          <c:invertIfNegative val="0"/>
          <c:cat>
            <c:strRef>
              <c:f>Sheet1!$A$10:$A$90</c:f>
              <c:strCache>
                <c:ptCount val="81"/>
                <c:pt idx="0">
                  <c:v>2004Q3</c:v>
                </c:pt>
                <c:pt idx="1">
                  <c:v>2004Q4</c:v>
                </c:pt>
                <c:pt idx="2">
                  <c:v>2005Q1</c:v>
                </c:pt>
                <c:pt idx="3">
                  <c:v>2005Q2</c:v>
                </c:pt>
                <c:pt idx="4">
                  <c:v>2005Q3</c:v>
                </c:pt>
                <c:pt idx="5">
                  <c:v>2005Q4</c:v>
                </c:pt>
                <c:pt idx="6">
                  <c:v>2006Q1</c:v>
                </c:pt>
                <c:pt idx="7">
                  <c:v>2006Q2</c:v>
                </c:pt>
                <c:pt idx="8">
                  <c:v>2006Q3</c:v>
                </c:pt>
                <c:pt idx="9">
                  <c:v>2006Q4</c:v>
                </c:pt>
                <c:pt idx="10">
                  <c:v>2007Q1</c:v>
                </c:pt>
                <c:pt idx="11">
                  <c:v>2007Q2</c:v>
                </c:pt>
                <c:pt idx="12">
                  <c:v>2007Q3</c:v>
                </c:pt>
                <c:pt idx="13">
                  <c:v>2007Q4</c:v>
                </c:pt>
                <c:pt idx="14">
                  <c:v>2008Q1</c:v>
                </c:pt>
                <c:pt idx="15">
                  <c:v>2008Q2</c:v>
                </c:pt>
                <c:pt idx="16">
                  <c:v>2008Q3</c:v>
                </c:pt>
                <c:pt idx="17">
                  <c:v>2008Q4</c:v>
                </c:pt>
                <c:pt idx="18">
                  <c:v>2009Q1</c:v>
                </c:pt>
                <c:pt idx="19">
                  <c:v>2009Q2</c:v>
                </c:pt>
                <c:pt idx="20">
                  <c:v>2009Q3</c:v>
                </c:pt>
                <c:pt idx="21">
                  <c:v>2009Q4</c:v>
                </c:pt>
                <c:pt idx="22">
                  <c:v>2010Q1</c:v>
                </c:pt>
                <c:pt idx="23">
                  <c:v>2010Q2</c:v>
                </c:pt>
                <c:pt idx="24">
                  <c:v>2010Q3</c:v>
                </c:pt>
                <c:pt idx="25">
                  <c:v>2010Q4</c:v>
                </c:pt>
                <c:pt idx="26">
                  <c:v>2011Q1</c:v>
                </c:pt>
                <c:pt idx="27">
                  <c:v>2011Q2</c:v>
                </c:pt>
                <c:pt idx="28">
                  <c:v>2011Q3</c:v>
                </c:pt>
                <c:pt idx="29">
                  <c:v>2011Q4</c:v>
                </c:pt>
                <c:pt idx="30">
                  <c:v>2012Q1</c:v>
                </c:pt>
                <c:pt idx="31">
                  <c:v>2012Q2</c:v>
                </c:pt>
                <c:pt idx="32">
                  <c:v>2012Q3</c:v>
                </c:pt>
                <c:pt idx="33">
                  <c:v>2012Q4</c:v>
                </c:pt>
                <c:pt idx="34">
                  <c:v>2013Q1</c:v>
                </c:pt>
                <c:pt idx="35">
                  <c:v>2013Q2</c:v>
                </c:pt>
                <c:pt idx="36">
                  <c:v>2013Q3</c:v>
                </c:pt>
                <c:pt idx="37">
                  <c:v>2013Q4</c:v>
                </c:pt>
                <c:pt idx="38">
                  <c:v>2014Q1</c:v>
                </c:pt>
                <c:pt idx="39">
                  <c:v>2014Q2</c:v>
                </c:pt>
                <c:pt idx="40">
                  <c:v>2014Q3</c:v>
                </c:pt>
                <c:pt idx="41">
                  <c:v>2014Q4</c:v>
                </c:pt>
                <c:pt idx="42">
                  <c:v>2015Q1</c:v>
                </c:pt>
                <c:pt idx="43">
                  <c:v>2015Q2</c:v>
                </c:pt>
                <c:pt idx="44">
                  <c:v>2015Q3</c:v>
                </c:pt>
                <c:pt idx="45">
                  <c:v>2015Q4</c:v>
                </c:pt>
                <c:pt idx="46">
                  <c:v>2016Q1</c:v>
                </c:pt>
                <c:pt idx="47">
                  <c:v>2016Q2</c:v>
                </c:pt>
                <c:pt idx="48">
                  <c:v>2016Q3</c:v>
                </c:pt>
                <c:pt idx="49">
                  <c:v>2016Q4</c:v>
                </c:pt>
                <c:pt idx="50">
                  <c:v>2017Q1</c:v>
                </c:pt>
                <c:pt idx="51">
                  <c:v>2017Q2</c:v>
                </c:pt>
                <c:pt idx="52">
                  <c:v>2017Q3</c:v>
                </c:pt>
                <c:pt idx="53">
                  <c:v>2017Q4</c:v>
                </c:pt>
                <c:pt idx="54">
                  <c:v>2018Q1</c:v>
                </c:pt>
                <c:pt idx="55">
                  <c:v>2018Q2</c:v>
                </c:pt>
                <c:pt idx="56">
                  <c:v>2018Q3</c:v>
                </c:pt>
                <c:pt idx="57">
                  <c:v>2018Q4</c:v>
                </c:pt>
                <c:pt idx="58">
                  <c:v>2019Q1</c:v>
                </c:pt>
                <c:pt idx="59">
                  <c:v>2019Q2</c:v>
                </c:pt>
                <c:pt idx="60">
                  <c:v>2019Q3</c:v>
                </c:pt>
                <c:pt idx="61">
                  <c:v>2019Q4</c:v>
                </c:pt>
                <c:pt idx="62">
                  <c:v>2020Q1</c:v>
                </c:pt>
                <c:pt idx="63">
                  <c:v>2020Q2</c:v>
                </c:pt>
                <c:pt idx="64">
                  <c:v>2020Q3</c:v>
                </c:pt>
                <c:pt idx="65">
                  <c:v>2020Q4</c:v>
                </c:pt>
                <c:pt idx="66">
                  <c:v>2021Q1</c:v>
                </c:pt>
                <c:pt idx="67">
                  <c:v>2021Q2</c:v>
                </c:pt>
                <c:pt idx="68">
                  <c:v>2021Q3</c:v>
                </c:pt>
                <c:pt idx="69">
                  <c:v>2021Q4</c:v>
                </c:pt>
                <c:pt idx="70">
                  <c:v>2022Q1</c:v>
                </c:pt>
                <c:pt idx="71">
                  <c:v>2022Q2</c:v>
                </c:pt>
                <c:pt idx="72">
                  <c:v>2022Q3</c:v>
                </c:pt>
                <c:pt idx="73">
                  <c:v>2022Q4</c:v>
                </c:pt>
                <c:pt idx="74">
                  <c:v>2023Q1</c:v>
                </c:pt>
                <c:pt idx="75">
                  <c:v>2023Q2</c:v>
                </c:pt>
                <c:pt idx="76">
                  <c:v>2023Q3</c:v>
                </c:pt>
                <c:pt idx="77">
                  <c:v>2023Q4</c:v>
                </c:pt>
                <c:pt idx="78">
                  <c:v>2024Q1</c:v>
                </c:pt>
                <c:pt idx="79">
                  <c:v>2024Q2</c:v>
                </c:pt>
                <c:pt idx="80">
                  <c:v>2024Q3</c:v>
                </c:pt>
              </c:strCache>
            </c:strRef>
          </c:cat>
          <c:val>
            <c:numRef>
              <c:f>Sheet1!$C$10:$C$90</c:f>
              <c:numCache>
                <c:formatCode>0</c:formatCode>
                <c:ptCount val="81"/>
                <c:pt idx="0">
                  <c:v>0</c:v>
                </c:pt>
                <c:pt idx="1">
                  <c:v>0</c:v>
                </c:pt>
                <c:pt idx="2">
                  <c:v>0</c:v>
                </c:pt>
                <c:pt idx="3">
                  <c:v>0</c:v>
                </c:pt>
                <c:pt idx="4">
                  <c:v>0</c:v>
                </c:pt>
                <c:pt idx="5">
                  <c:v>0</c:v>
                </c:pt>
                <c:pt idx="6">
                  <c:v>0</c:v>
                </c:pt>
                <c:pt idx="7">
                  <c:v>0</c:v>
                </c:pt>
                <c:pt idx="8">
                  <c:v>0</c:v>
                </c:pt>
                <c:pt idx="9">
                  <c:v>0</c:v>
                </c:pt>
                <c:pt idx="10">
                  <c:v>0</c:v>
                </c:pt>
                <c:pt idx="11">
                  <c:v>0</c:v>
                </c:pt>
                <c:pt idx="12">
                  <c:v>0</c:v>
                </c:pt>
                <c:pt idx="13">
                  <c:v>100</c:v>
                </c:pt>
                <c:pt idx="14">
                  <c:v>100</c:v>
                </c:pt>
                <c:pt idx="15">
                  <c:v>100</c:v>
                </c:pt>
                <c:pt idx="16">
                  <c:v>100</c:v>
                </c:pt>
                <c:pt idx="17">
                  <c:v>100</c:v>
                </c:pt>
                <c:pt idx="18">
                  <c:v>100</c:v>
                </c:pt>
                <c:pt idx="19">
                  <c:v>100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100</c:v>
                </c:pt>
                <c:pt idx="62">
                  <c:v>100</c:v>
                </c:pt>
                <c:pt idx="63">
                  <c:v>100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numCache>
            </c:numRef>
          </c:val>
          <c:extLst>
            <c:ext xmlns:c16="http://schemas.microsoft.com/office/drawing/2014/chart" uri="{C3380CC4-5D6E-409C-BE32-E72D297353CC}">
              <c16:uniqueId val="{00000000-8DB2-3C4B-A77F-789DC1556DA6}"/>
            </c:ext>
          </c:extLst>
        </c:ser>
        <c:dLbls>
          <c:showLegendKey val="0"/>
          <c:showVal val="0"/>
          <c:showCatName val="0"/>
          <c:showSerName val="0"/>
          <c:showPercent val="0"/>
          <c:showBubbleSize val="0"/>
        </c:dLbls>
        <c:gapWidth val="0"/>
        <c:overlap val="100"/>
        <c:axId val="378509760"/>
        <c:axId val="378510152"/>
      </c:barChart>
      <c:lineChart>
        <c:grouping val="standard"/>
        <c:varyColors val="0"/>
        <c:ser>
          <c:idx val="0"/>
          <c:order val="0"/>
          <c:spPr>
            <a:ln w="44450" cap="rnd">
              <a:solidFill>
                <a:srgbClr val="04AC8C"/>
              </a:solidFill>
              <a:round/>
            </a:ln>
            <a:effectLst/>
          </c:spPr>
          <c:marker>
            <c:symbol val="none"/>
          </c:marker>
          <c:dPt>
            <c:idx val="75"/>
            <c:marker>
              <c:symbol val="none"/>
            </c:marker>
            <c:bubble3D val="0"/>
            <c:extLst>
              <c:ext xmlns:c16="http://schemas.microsoft.com/office/drawing/2014/chart" uri="{C3380CC4-5D6E-409C-BE32-E72D297353CC}">
                <c16:uniqueId val="{00000000-D054-154C-9B7A-113D371389DD}"/>
              </c:ext>
            </c:extLst>
          </c:dPt>
          <c:dPt>
            <c:idx val="76"/>
            <c:marker>
              <c:symbol val="none"/>
            </c:marker>
            <c:bubble3D val="0"/>
            <c:extLst>
              <c:ext xmlns:c16="http://schemas.microsoft.com/office/drawing/2014/chart" uri="{C3380CC4-5D6E-409C-BE32-E72D297353CC}">
                <c16:uniqueId val="{00000000-D6D7-0245-AEC3-F7B58ECF08DC}"/>
              </c:ext>
            </c:extLst>
          </c:dPt>
          <c:dPt>
            <c:idx val="77"/>
            <c:marker>
              <c:symbol val="none"/>
            </c:marker>
            <c:bubble3D val="0"/>
            <c:extLst>
              <c:ext xmlns:c16="http://schemas.microsoft.com/office/drawing/2014/chart" uri="{C3380CC4-5D6E-409C-BE32-E72D297353CC}">
                <c16:uniqueId val="{00000001-D6D7-0245-AEC3-F7B58ECF08DC}"/>
              </c:ext>
            </c:extLst>
          </c:dPt>
          <c:dPt>
            <c:idx val="79"/>
            <c:marker>
              <c:symbol val="none"/>
            </c:marker>
            <c:bubble3D val="0"/>
            <c:extLst>
              <c:ext xmlns:c16="http://schemas.microsoft.com/office/drawing/2014/chart" uri="{C3380CC4-5D6E-409C-BE32-E72D297353CC}">
                <c16:uniqueId val="{00000003-D054-154C-9B7A-113D371389DD}"/>
              </c:ext>
            </c:extLst>
          </c:dPt>
          <c:dPt>
            <c:idx val="80"/>
            <c:marker>
              <c:symbol val="circle"/>
              <c:size val="8"/>
              <c:spPr>
                <a:solidFill>
                  <a:schemeClr val="tx1"/>
                </a:solidFill>
                <a:ln w="9525">
                  <a:solidFill>
                    <a:schemeClr val="tx1"/>
                  </a:solidFill>
                </a:ln>
                <a:effectLst/>
              </c:spPr>
            </c:marker>
            <c:bubble3D val="0"/>
            <c:extLst>
              <c:ext xmlns:c16="http://schemas.microsoft.com/office/drawing/2014/chart" uri="{C3380CC4-5D6E-409C-BE32-E72D297353CC}">
                <c16:uniqueId val="{00000002-8DB2-3C4B-A77F-789DC1556DA6}"/>
              </c:ext>
            </c:extLst>
          </c:dPt>
          <c:cat>
            <c:strRef>
              <c:f>Sheet1!$A$10:$A$90</c:f>
              <c:strCache>
                <c:ptCount val="81"/>
                <c:pt idx="0">
                  <c:v>2004Q3</c:v>
                </c:pt>
                <c:pt idx="1">
                  <c:v>2004Q4</c:v>
                </c:pt>
                <c:pt idx="2">
                  <c:v>2005Q1</c:v>
                </c:pt>
                <c:pt idx="3">
                  <c:v>2005Q2</c:v>
                </c:pt>
                <c:pt idx="4">
                  <c:v>2005Q3</c:v>
                </c:pt>
                <c:pt idx="5">
                  <c:v>2005Q4</c:v>
                </c:pt>
                <c:pt idx="6">
                  <c:v>2006Q1</c:v>
                </c:pt>
                <c:pt idx="7">
                  <c:v>2006Q2</c:v>
                </c:pt>
                <c:pt idx="8">
                  <c:v>2006Q3</c:v>
                </c:pt>
                <c:pt idx="9">
                  <c:v>2006Q4</c:v>
                </c:pt>
                <c:pt idx="10">
                  <c:v>2007Q1</c:v>
                </c:pt>
                <c:pt idx="11">
                  <c:v>2007Q2</c:v>
                </c:pt>
                <c:pt idx="12">
                  <c:v>2007Q3</c:v>
                </c:pt>
                <c:pt idx="13">
                  <c:v>2007Q4</c:v>
                </c:pt>
                <c:pt idx="14">
                  <c:v>2008Q1</c:v>
                </c:pt>
                <c:pt idx="15">
                  <c:v>2008Q2</c:v>
                </c:pt>
                <c:pt idx="16">
                  <c:v>2008Q3</c:v>
                </c:pt>
                <c:pt idx="17">
                  <c:v>2008Q4</c:v>
                </c:pt>
                <c:pt idx="18">
                  <c:v>2009Q1</c:v>
                </c:pt>
                <c:pt idx="19">
                  <c:v>2009Q2</c:v>
                </c:pt>
                <c:pt idx="20">
                  <c:v>2009Q3</c:v>
                </c:pt>
                <c:pt idx="21">
                  <c:v>2009Q4</c:v>
                </c:pt>
                <c:pt idx="22">
                  <c:v>2010Q1</c:v>
                </c:pt>
                <c:pt idx="23">
                  <c:v>2010Q2</c:v>
                </c:pt>
                <c:pt idx="24">
                  <c:v>2010Q3</c:v>
                </c:pt>
                <c:pt idx="25">
                  <c:v>2010Q4</c:v>
                </c:pt>
                <c:pt idx="26">
                  <c:v>2011Q1</c:v>
                </c:pt>
                <c:pt idx="27">
                  <c:v>2011Q2</c:v>
                </c:pt>
                <c:pt idx="28">
                  <c:v>2011Q3</c:v>
                </c:pt>
                <c:pt idx="29">
                  <c:v>2011Q4</c:v>
                </c:pt>
                <c:pt idx="30">
                  <c:v>2012Q1</c:v>
                </c:pt>
                <c:pt idx="31">
                  <c:v>2012Q2</c:v>
                </c:pt>
                <c:pt idx="32">
                  <c:v>2012Q3</c:v>
                </c:pt>
                <c:pt idx="33">
                  <c:v>2012Q4</c:v>
                </c:pt>
                <c:pt idx="34">
                  <c:v>2013Q1</c:v>
                </c:pt>
                <c:pt idx="35">
                  <c:v>2013Q2</c:v>
                </c:pt>
                <c:pt idx="36">
                  <c:v>2013Q3</c:v>
                </c:pt>
                <c:pt idx="37">
                  <c:v>2013Q4</c:v>
                </c:pt>
                <c:pt idx="38">
                  <c:v>2014Q1</c:v>
                </c:pt>
                <c:pt idx="39">
                  <c:v>2014Q2</c:v>
                </c:pt>
                <c:pt idx="40">
                  <c:v>2014Q3</c:v>
                </c:pt>
                <c:pt idx="41">
                  <c:v>2014Q4</c:v>
                </c:pt>
                <c:pt idx="42">
                  <c:v>2015Q1</c:v>
                </c:pt>
                <c:pt idx="43">
                  <c:v>2015Q2</c:v>
                </c:pt>
                <c:pt idx="44">
                  <c:v>2015Q3</c:v>
                </c:pt>
                <c:pt idx="45">
                  <c:v>2015Q4</c:v>
                </c:pt>
                <c:pt idx="46">
                  <c:v>2016Q1</c:v>
                </c:pt>
                <c:pt idx="47">
                  <c:v>2016Q2</c:v>
                </c:pt>
                <c:pt idx="48">
                  <c:v>2016Q3</c:v>
                </c:pt>
                <c:pt idx="49">
                  <c:v>2016Q4</c:v>
                </c:pt>
                <c:pt idx="50">
                  <c:v>2017Q1</c:v>
                </c:pt>
                <c:pt idx="51">
                  <c:v>2017Q2</c:v>
                </c:pt>
                <c:pt idx="52">
                  <c:v>2017Q3</c:v>
                </c:pt>
                <c:pt idx="53">
                  <c:v>2017Q4</c:v>
                </c:pt>
                <c:pt idx="54">
                  <c:v>2018Q1</c:v>
                </c:pt>
                <c:pt idx="55">
                  <c:v>2018Q2</c:v>
                </c:pt>
                <c:pt idx="56">
                  <c:v>2018Q3</c:v>
                </c:pt>
                <c:pt idx="57">
                  <c:v>2018Q4</c:v>
                </c:pt>
                <c:pt idx="58">
                  <c:v>2019Q1</c:v>
                </c:pt>
                <c:pt idx="59">
                  <c:v>2019Q2</c:v>
                </c:pt>
                <c:pt idx="60">
                  <c:v>2019Q3</c:v>
                </c:pt>
                <c:pt idx="61">
                  <c:v>2019Q4</c:v>
                </c:pt>
                <c:pt idx="62">
                  <c:v>2020Q1</c:v>
                </c:pt>
                <c:pt idx="63">
                  <c:v>2020Q2</c:v>
                </c:pt>
                <c:pt idx="64">
                  <c:v>2020Q3</c:v>
                </c:pt>
                <c:pt idx="65">
                  <c:v>2020Q4</c:v>
                </c:pt>
                <c:pt idx="66">
                  <c:v>2021Q1</c:v>
                </c:pt>
                <c:pt idx="67">
                  <c:v>2021Q2</c:v>
                </c:pt>
                <c:pt idx="68">
                  <c:v>2021Q3</c:v>
                </c:pt>
                <c:pt idx="69">
                  <c:v>2021Q4</c:v>
                </c:pt>
                <c:pt idx="70">
                  <c:v>2022Q1</c:v>
                </c:pt>
                <c:pt idx="71">
                  <c:v>2022Q2</c:v>
                </c:pt>
                <c:pt idx="72">
                  <c:v>2022Q3</c:v>
                </c:pt>
                <c:pt idx="73">
                  <c:v>2022Q4</c:v>
                </c:pt>
                <c:pt idx="74">
                  <c:v>2023Q1</c:v>
                </c:pt>
                <c:pt idx="75">
                  <c:v>2023Q2</c:v>
                </c:pt>
                <c:pt idx="76">
                  <c:v>2023Q3</c:v>
                </c:pt>
                <c:pt idx="77">
                  <c:v>2023Q4</c:v>
                </c:pt>
                <c:pt idx="78">
                  <c:v>2024Q1</c:v>
                </c:pt>
                <c:pt idx="79">
                  <c:v>2024Q2</c:v>
                </c:pt>
                <c:pt idx="80">
                  <c:v>2024Q3</c:v>
                </c:pt>
              </c:strCache>
            </c:strRef>
          </c:cat>
          <c:val>
            <c:numRef>
              <c:f>Sheet1!$B$10:$B$90</c:f>
              <c:numCache>
                <c:formatCode>"$"#,##0.00</c:formatCode>
                <c:ptCount val="81"/>
                <c:pt idx="0">
                  <c:v>0.70599999999999996</c:v>
                </c:pt>
                <c:pt idx="1">
                  <c:v>0.71699999999999997</c:v>
                </c:pt>
                <c:pt idx="2">
                  <c:v>0.71</c:v>
                </c:pt>
                <c:pt idx="3">
                  <c:v>0.71699999999999997</c:v>
                </c:pt>
                <c:pt idx="4">
                  <c:v>0.73199999999999998</c:v>
                </c:pt>
                <c:pt idx="5">
                  <c:v>0.73599999999999999</c:v>
                </c:pt>
                <c:pt idx="6">
                  <c:v>0.72299999999999998</c:v>
                </c:pt>
                <c:pt idx="7">
                  <c:v>0.73899999999999999</c:v>
                </c:pt>
                <c:pt idx="8">
                  <c:v>0.754</c:v>
                </c:pt>
                <c:pt idx="9">
                  <c:v>0.76700000000000002</c:v>
                </c:pt>
                <c:pt idx="10">
                  <c:v>0.76400000000000001</c:v>
                </c:pt>
                <c:pt idx="11">
                  <c:v>0.79600000000000004</c:v>
                </c:pt>
                <c:pt idx="12">
                  <c:v>0.81699999999999995</c:v>
                </c:pt>
                <c:pt idx="13">
                  <c:v>0.83899999999999997</c:v>
                </c:pt>
                <c:pt idx="14">
                  <c:v>0.83699999999999997</c:v>
                </c:pt>
                <c:pt idx="15">
                  <c:v>0.85</c:v>
                </c:pt>
                <c:pt idx="16">
                  <c:v>0.85799999999999998</c:v>
                </c:pt>
                <c:pt idx="17">
                  <c:v>0.86599999999999999</c:v>
                </c:pt>
                <c:pt idx="18">
                  <c:v>0.84299999999999997</c:v>
                </c:pt>
                <c:pt idx="19">
                  <c:v>0.82399999999999995</c:v>
                </c:pt>
                <c:pt idx="20">
                  <c:v>0.81200000000000006</c:v>
                </c:pt>
                <c:pt idx="21">
                  <c:v>0.79500000000000004</c:v>
                </c:pt>
                <c:pt idx="22">
                  <c:v>0.76239999999999997</c:v>
                </c:pt>
                <c:pt idx="23">
                  <c:v>0.74439999999999995</c:v>
                </c:pt>
                <c:pt idx="24">
                  <c:v>0.73109999999999997</c:v>
                </c:pt>
                <c:pt idx="25">
                  <c:v>0.72960000000000003</c:v>
                </c:pt>
                <c:pt idx="26">
                  <c:v>0.69640000000000002</c:v>
                </c:pt>
                <c:pt idx="27">
                  <c:v>0.69430000000000003</c:v>
                </c:pt>
                <c:pt idx="28">
                  <c:v>0.69330000000000003</c:v>
                </c:pt>
                <c:pt idx="29">
                  <c:v>0.70399999999999996</c:v>
                </c:pt>
                <c:pt idx="30">
                  <c:v>0.67879999999999996</c:v>
                </c:pt>
                <c:pt idx="31">
                  <c:v>0.67200000000000004</c:v>
                </c:pt>
                <c:pt idx="32">
                  <c:v>0.67400000000000004</c:v>
                </c:pt>
                <c:pt idx="33">
                  <c:v>0.67900000000000005</c:v>
                </c:pt>
                <c:pt idx="34">
                  <c:v>0.66</c:v>
                </c:pt>
                <c:pt idx="35">
                  <c:v>0.66800000000000004</c:v>
                </c:pt>
                <c:pt idx="36">
                  <c:v>0.67200000000000004</c:v>
                </c:pt>
                <c:pt idx="37">
                  <c:v>0.68300000000000005</c:v>
                </c:pt>
                <c:pt idx="38">
                  <c:v>0.65900000000000003</c:v>
                </c:pt>
                <c:pt idx="39">
                  <c:v>0.66900000000000004</c:v>
                </c:pt>
                <c:pt idx="40">
                  <c:v>0.68</c:v>
                </c:pt>
                <c:pt idx="41">
                  <c:v>0.7</c:v>
                </c:pt>
                <c:pt idx="42">
                  <c:v>0.68400000000000005</c:v>
                </c:pt>
                <c:pt idx="43">
                  <c:v>0.70299999999999996</c:v>
                </c:pt>
                <c:pt idx="44">
                  <c:v>0.71399999999999997</c:v>
                </c:pt>
                <c:pt idx="45">
                  <c:v>0.73299999999999998</c:v>
                </c:pt>
                <c:pt idx="46">
                  <c:v>0.71199999999999997</c:v>
                </c:pt>
                <c:pt idx="47">
                  <c:v>0.72899999999999998</c:v>
                </c:pt>
                <c:pt idx="48">
                  <c:v>0.747</c:v>
                </c:pt>
                <c:pt idx="49">
                  <c:v>0.77900000000000003</c:v>
                </c:pt>
                <c:pt idx="50">
                  <c:v>0.76400000000000001</c:v>
                </c:pt>
                <c:pt idx="51">
                  <c:v>0.78400000000000003</c:v>
                </c:pt>
                <c:pt idx="52">
                  <c:v>0.80800000000000005</c:v>
                </c:pt>
                <c:pt idx="53">
                  <c:v>0.83399999999999996</c:v>
                </c:pt>
                <c:pt idx="54">
                  <c:v>0.81499999999999995</c:v>
                </c:pt>
                <c:pt idx="55">
                  <c:v>0.82899999999999996</c:v>
                </c:pt>
                <c:pt idx="56">
                  <c:v>0.84399999999999997</c:v>
                </c:pt>
                <c:pt idx="57">
                  <c:v>0.87</c:v>
                </c:pt>
                <c:pt idx="58">
                  <c:v>0.84799999999999998</c:v>
                </c:pt>
                <c:pt idx="59">
                  <c:v>0.86799999999999999</c:v>
                </c:pt>
                <c:pt idx="60">
                  <c:v>0.88100000000000001</c:v>
                </c:pt>
                <c:pt idx="61">
                  <c:v>0.92700000000000005</c:v>
                </c:pt>
                <c:pt idx="62">
                  <c:v>0.89300000000000002</c:v>
                </c:pt>
                <c:pt idx="63">
                  <c:v>0.81699999999999995</c:v>
                </c:pt>
                <c:pt idx="64">
                  <c:v>0.80700000000000005</c:v>
                </c:pt>
                <c:pt idx="65">
                  <c:v>0.81899999999999995</c:v>
                </c:pt>
                <c:pt idx="66">
                  <c:v>0.77</c:v>
                </c:pt>
                <c:pt idx="67">
                  <c:v>0.78700000000000003</c:v>
                </c:pt>
                <c:pt idx="68">
                  <c:v>0.80400000000000005</c:v>
                </c:pt>
                <c:pt idx="69">
                  <c:v>0.85599999999999998</c:v>
                </c:pt>
                <c:pt idx="70">
                  <c:v>0.84099999999999997</c:v>
                </c:pt>
                <c:pt idx="71">
                  <c:v>0.88700000000000001</c:v>
                </c:pt>
                <c:pt idx="72">
                  <c:v>0.92500000000000004</c:v>
                </c:pt>
                <c:pt idx="73">
                  <c:v>0.98599999999999999</c:v>
                </c:pt>
                <c:pt idx="74">
                  <c:v>0.98599999999999999</c:v>
                </c:pt>
                <c:pt idx="75">
                  <c:v>1.0309999999999999</c:v>
                </c:pt>
                <c:pt idx="76">
                  <c:v>1.079</c:v>
                </c:pt>
                <c:pt idx="77">
                  <c:v>1.129</c:v>
                </c:pt>
                <c:pt idx="78">
                  <c:v>1.115</c:v>
                </c:pt>
                <c:pt idx="79">
                  <c:v>1.1419999999999999</c:v>
                </c:pt>
                <c:pt idx="80">
                  <c:v>1.1659999999999999</c:v>
                </c:pt>
              </c:numCache>
            </c:numRef>
          </c:val>
          <c:smooth val="0"/>
          <c:extLst>
            <c:ext xmlns:c16="http://schemas.microsoft.com/office/drawing/2014/chart" uri="{C3380CC4-5D6E-409C-BE32-E72D297353CC}">
              <c16:uniqueId val="{00000003-8DB2-3C4B-A77F-789DC1556DA6}"/>
            </c:ext>
          </c:extLst>
        </c:ser>
        <c:dLbls>
          <c:showLegendKey val="0"/>
          <c:showVal val="0"/>
          <c:showCatName val="0"/>
          <c:showSerName val="0"/>
          <c:showPercent val="0"/>
          <c:showBubbleSize val="0"/>
        </c:dLbls>
        <c:marker val="1"/>
        <c:smooth val="0"/>
        <c:axId val="378509760"/>
        <c:axId val="378510152"/>
      </c:lineChart>
      <c:catAx>
        <c:axId val="378509760"/>
        <c:scaling>
          <c:orientation val="minMax"/>
        </c:scaling>
        <c:delete val="0"/>
        <c:axPos val="b"/>
        <c:numFmt formatCode="General" sourceLinked="1"/>
        <c:majorTickMark val="none"/>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Roboto Light" pitchFamily="2" charset="0"/>
                <a:ea typeface="Roboto Light" pitchFamily="2" charset="0"/>
                <a:cs typeface="+mn-cs"/>
              </a:defRPr>
            </a:pPr>
            <a:endParaRPr lang="en-US"/>
          </a:p>
        </c:txPr>
        <c:crossAx val="378510152"/>
        <c:crosses val="autoZero"/>
        <c:auto val="1"/>
        <c:lblAlgn val="ctr"/>
        <c:lblOffset val="100"/>
        <c:tickLblSkip val="2"/>
        <c:noMultiLvlLbl val="0"/>
      </c:catAx>
      <c:valAx>
        <c:axId val="378510152"/>
        <c:scaling>
          <c:orientation val="minMax"/>
          <c:max val="1.25"/>
          <c:min val="0.5"/>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ctr" anchorCtr="1"/>
              <a:lstStyle/>
              <a:p>
                <a:pPr>
                  <a:defRPr sz="1800" b="0" i="0" u="none" strike="noStrike" kern="1200" baseline="0">
                    <a:solidFill>
                      <a:schemeClr val="tx1"/>
                    </a:solidFill>
                    <a:latin typeface="Roboto Light" pitchFamily="2" charset="0"/>
                    <a:ea typeface="Roboto Light" pitchFamily="2" charset="0"/>
                    <a:cs typeface="+mn-cs"/>
                  </a:defRPr>
                </a:pPr>
                <a:r>
                  <a:rPr lang="en-US"/>
                  <a:t>$ Trillions</a:t>
                </a:r>
              </a:p>
            </c:rich>
          </c:tx>
          <c:layout>
            <c:manualLayout>
              <c:xMode val="edge"/>
              <c:yMode val="edge"/>
              <c:x val="7.365383674866729E-3"/>
              <c:y val="5.6589385915704234E-3"/>
            </c:manualLayout>
          </c:layout>
          <c:overlay val="0"/>
          <c:spPr>
            <a:noFill/>
            <a:ln>
              <a:noFill/>
            </a:ln>
            <a:effectLst/>
          </c:spPr>
          <c:txPr>
            <a:bodyPr rot="0" spcFirstLastPara="1" vertOverflow="ellipsis" wrap="square" anchor="ctr" anchorCtr="1"/>
            <a:lstStyle/>
            <a:p>
              <a:pPr>
                <a:defRPr sz="1800" b="0" i="0" u="none" strike="noStrike" kern="1200" baseline="0">
                  <a:solidFill>
                    <a:schemeClr val="tx1"/>
                  </a:solidFill>
                  <a:latin typeface="Roboto Light" pitchFamily="2" charset="0"/>
                  <a:ea typeface="Roboto Light" pitchFamily="2" charset="0"/>
                  <a:cs typeface="+mn-cs"/>
                </a:defRPr>
              </a:pPr>
              <a:endParaRPr lang="en-US"/>
            </a:p>
          </c:txPr>
        </c:title>
        <c:numFmt formatCode="&quot;$&quot;#,##0.00" sourceLinked="0"/>
        <c:majorTickMark val="in"/>
        <c:minorTickMark val="none"/>
        <c:tickLblPos val="nextTo"/>
        <c:spPr>
          <a:noFill/>
          <a:ln>
            <a:solidFill>
              <a:schemeClr val="bg1">
                <a:lumMod val="75000"/>
              </a:schemeClr>
            </a:solidFill>
          </a:ln>
          <a:effectLst/>
        </c:spPr>
        <c:txPr>
          <a:bodyPr rot="-60000000" spcFirstLastPara="1" vertOverflow="ellipsis" vert="horz" wrap="square" anchor="ctr" anchorCtr="1"/>
          <a:lstStyle/>
          <a:p>
            <a:pPr>
              <a:defRPr sz="1800" b="0" i="0" u="none" strike="noStrike" kern="1200" baseline="0">
                <a:solidFill>
                  <a:schemeClr val="tx1"/>
                </a:solidFill>
                <a:latin typeface="Roboto Light" pitchFamily="2" charset="0"/>
                <a:ea typeface="Roboto Light" pitchFamily="2" charset="0"/>
                <a:cs typeface="+mn-cs"/>
              </a:defRPr>
            </a:pPr>
            <a:endParaRPr lang="en-US"/>
          </a:p>
        </c:txPr>
        <c:crossAx val="378509760"/>
        <c:crossesAt val="1"/>
        <c:crossBetween val="between"/>
        <c:majorUnit val="0.2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b="0" i="0">
          <a:solidFill>
            <a:schemeClr val="tx1"/>
          </a:solidFill>
          <a:latin typeface="Roboto Light" pitchFamily="2" charset="0"/>
          <a:ea typeface="Roboto Light" pitchFamily="2" charset="0"/>
        </a:defRPr>
      </a:pPr>
      <a:endParaRPr lang="en-US"/>
    </a:p>
  </c:txPr>
  <c:externalData r:id="rId3">
    <c:autoUpdate val="0"/>
  </c:externalData>
  <c:userShapes r:id="rId4"/>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523522010341588E-2"/>
          <c:y val="3.9193794621859769E-2"/>
          <c:w val="0.77893694118274737"/>
          <c:h val="0.80852798061131848"/>
        </c:manualLayout>
      </c:layout>
      <c:lineChart>
        <c:grouping val="standard"/>
        <c:varyColors val="0"/>
        <c:ser>
          <c:idx val="0"/>
          <c:order val="0"/>
          <c:tx>
            <c:strRef>
              <c:f>Sheet1!$B$2</c:f>
              <c:strCache>
                <c:ptCount val="1"/>
                <c:pt idx="0">
                  <c:v>AUTO</c:v>
                </c:pt>
              </c:strCache>
            </c:strRef>
          </c:tx>
          <c:spPr>
            <a:ln w="38100" cap="rnd">
              <a:solidFill>
                <a:srgbClr val="FFC000"/>
              </a:solidFill>
              <a:round/>
            </a:ln>
            <a:effectLst/>
          </c:spPr>
          <c:marker>
            <c:symbol val="none"/>
          </c:marker>
          <c:cat>
            <c:numRef>
              <c:f>Sheet1!$A$3:$A$89</c:f>
              <c:numCache>
                <c:formatCode>yyyy\-mm\-dd</c:formatCode>
                <c:ptCount val="87"/>
                <c:pt idx="0">
                  <c:v>37622</c:v>
                </c:pt>
                <c:pt idx="1">
                  <c:v>37712</c:v>
                </c:pt>
                <c:pt idx="2">
                  <c:v>37803</c:v>
                </c:pt>
                <c:pt idx="3">
                  <c:v>37895</c:v>
                </c:pt>
                <c:pt idx="4">
                  <c:v>37987</c:v>
                </c:pt>
                <c:pt idx="5">
                  <c:v>38078</c:v>
                </c:pt>
                <c:pt idx="6">
                  <c:v>38169</c:v>
                </c:pt>
                <c:pt idx="7">
                  <c:v>38261</c:v>
                </c:pt>
                <c:pt idx="8">
                  <c:v>38353</c:v>
                </c:pt>
                <c:pt idx="9">
                  <c:v>38443</c:v>
                </c:pt>
                <c:pt idx="10">
                  <c:v>38534</c:v>
                </c:pt>
                <c:pt idx="11">
                  <c:v>38626</c:v>
                </c:pt>
                <c:pt idx="12">
                  <c:v>38718</c:v>
                </c:pt>
                <c:pt idx="13">
                  <c:v>38808</c:v>
                </c:pt>
                <c:pt idx="14">
                  <c:v>38899</c:v>
                </c:pt>
                <c:pt idx="15">
                  <c:v>38991</c:v>
                </c:pt>
                <c:pt idx="16">
                  <c:v>39083</c:v>
                </c:pt>
                <c:pt idx="17">
                  <c:v>39173</c:v>
                </c:pt>
                <c:pt idx="18">
                  <c:v>39264</c:v>
                </c:pt>
                <c:pt idx="19">
                  <c:v>39356</c:v>
                </c:pt>
                <c:pt idx="20">
                  <c:v>39448</c:v>
                </c:pt>
                <c:pt idx="21">
                  <c:v>39539</c:v>
                </c:pt>
                <c:pt idx="22">
                  <c:v>39630</c:v>
                </c:pt>
                <c:pt idx="23">
                  <c:v>39722</c:v>
                </c:pt>
                <c:pt idx="24">
                  <c:v>39814</c:v>
                </c:pt>
                <c:pt idx="25">
                  <c:v>39904</c:v>
                </c:pt>
                <c:pt idx="26">
                  <c:v>39995</c:v>
                </c:pt>
                <c:pt idx="27">
                  <c:v>40087</c:v>
                </c:pt>
                <c:pt idx="28">
                  <c:v>40179</c:v>
                </c:pt>
                <c:pt idx="29">
                  <c:v>40269</c:v>
                </c:pt>
                <c:pt idx="30">
                  <c:v>40360</c:v>
                </c:pt>
                <c:pt idx="31">
                  <c:v>40452</c:v>
                </c:pt>
                <c:pt idx="32">
                  <c:v>40544</c:v>
                </c:pt>
                <c:pt idx="33">
                  <c:v>40634</c:v>
                </c:pt>
                <c:pt idx="34">
                  <c:v>40725</c:v>
                </c:pt>
                <c:pt idx="35">
                  <c:v>40817</c:v>
                </c:pt>
                <c:pt idx="36">
                  <c:v>40909</c:v>
                </c:pt>
                <c:pt idx="37">
                  <c:v>41000</c:v>
                </c:pt>
                <c:pt idx="38">
                  <c:v>41091</c:v>
                </c:pt>
                <c:pt idx="39">
                  <c:v>41183</c:v>
                </c:pt>
                <c:pt idx="40">
                  <c:v>41275</c:v>
                </c:pt>
                <c:pt idx="41">
                  <c:v>41365</c:v>
                </c:pt>
                <c:pt idx="42">
                  <c:v>41456</c:v>
                </c:pt>
                <c:pt idx="43">
                  <c:v>41548</c:v>
                </c:pt>
                <c:pt idx="44">
                  <c:v>41640</c:v>
                </c:pt>
                <c:pt idx="45">
                  <c:v>41730</c:v>
                </c:pt>
                <c:pt idx="46">
                  <c:v>41821</c:v>
                </c:pt>
                <c:pt idx="47">
                  <c:v>41913</c:v>
                </c:pt>
                <c:pt idx="48">
                  <c:v>42005</c:v>
                </c:pt>
                <c:pt idx="49">
                  <c:v>42095</c:v>
                </c:pt>
                <c:pt idx="50">
                  <c:v>42186</c:v>
                </c:pt>
                <c:pt idx="51">
                  <c:v>42278</c:v>
                </c:pt>
                <c:pt idx="52">
                  <c:v>42370</c:v>
                </c:pt>
                <c:pt idx="53">
                  <c:v>42461</c:v>
                </c:pt>
                <c:pt idx="54">
                  <c:v>42552</c:v>
                </c:pt>
                <c:pt idx="55">
                  <c:v>42644</c:v>
                </c:pt>
                <c:pt idx="56">
                  <c:v>42736</c:v>
                </c:pt>
                <c:pt idx="57">
                  <c:v>42826</c:v>
                </c:pt>
                <c:pt idx="58">
                  <c:v>42917</c:v>
                </c:pt>
                <c:pt idx="59">
                  <c:v>43009</c:v>
                </c:pt>
                <c:pt idx="60">
                  <c:v>43101</c:v>
                </c:pt>
                <c:pt idx="61">
                  <c:v>43191</c:v>
                </c:pt>
                <c:pt idx="62">
                  <c:v>43282</c:v>
                </c:pt>
                <c:pt idx="63">
                  <c:v>43374</c:v>
                </c:pt>
                <c:pt idx="64">
                  <c:v>43466</c:v>
                </c:pt>
                <c:pt idx="65">
                  <c:v>43556</c:v>
                </c:pt>
                <c:pt idx="66">
                  <c:v>43647</c:v>
                </c:pt>
                <c:pt idx="67">
                  <c:v>43739</c:v>
                </c:pt>
                <c:pt idx="68">
                  <c:v>43831</c:v>
                </c:pt>
                <c:pt idx="69">
                  <c:v>43922</c:v>
                </c:pt>
                <c:pt idx="70">
                  <c:v>44013</c:v>
                </c:pt>
                <c:pt idx="71">
                  <c:v>44105</c:v>
                </c:pt>
                <c:pt idx="72">
                  <c:v>44197</c:v>
                </c:pt>
                <c:pt idx="73">
                  <c:v>44287</c:v>
                </c:pt>
                <c:pt idx="74">
                  <c:v>44378</c:v>
                </c:pt>
                <c:pt idx="75">
                  <c:v>44470</c:v>
                </c:pt>
                <c:pt idx="76">
                  <c:v>44562</c:v>
                </c:pt>
                <c:pt idx="77">
                  <c:v>44652</c:v>
                </c:pt>
                <c:pt idx="78">
                  <c:v>44743</c:v>
                </c:pt>
                <c:pt idx="79">
                  <c:v>44835</c:v>
                </c:pt>
                <c:pt idx="80">
                  <c:v>44927</c:v>
                </c:pt>
                <c:pt idx="81">
                  <c:v>45017</c:v>
                </c:pt>
                <c:pt idx="82">
                  <c:v>45108</c:v>
                </c:pt>
                <c:pt idx="83">
                  <c:v>45200</c:v>
                </c:pt>
                <c:pt idx="84">
                  <c:v>45292</c:v>
                </c:pt>
                <c:pt idx="85">
                  <c:v>45383</c:v>
                </c:pt>
                <c:pt idx="86">
                  <c:v>45474</c:v>
                </c:pt>
              </c:numCache>
            </c:numRef>
          </c:cat>
          <c:val>
            <c:numRef>
              <c:f>Sheet1!$B$3:$B$89</c:f>
              <c:numCache>
                <c:formatCode>0.0%</c:formatCode>
                <c:ptCount val="87"/>
                <c:pt idx="0">
                  <c:v>8.5701615639561884E-2</c:v>
                </c:pt>
                <c:pt idx="1">
                  <c:v>8.4974268718194565E-2</c:v>
                </c:pt>
                <c:pt idx="2">
                  <c:v>8.0335007980595355E-2</c:v>
                </c:pt>
                <c:pt idx="3">
                  <c:v>7.7920189773094228E-2</c:v>
                </c:pt>
                <c:pt idx="4">
                  <c:v>7.4183132824098649E-2</c:v>
                </c:pt>
                <c:pt idx="5">
                  <c:v>7.2941364633025946E-2</c:v>
                </c:pt>
                <c:pt idx="6">
                  <c:v>7.1896072671723571E-2</c:v>
                </c:pt>
                <c:pt idx="7">
                  <c:v>6.9792120279026953E-2</c:v>
                </c:pt>
                <c:pt idx="8">
                  <c:v>6.780622823651189E-2</c:v>
                </c:pt>
                <c:pt idx="9">
                  <c:v>6.6862323713176769E-2</c:v>
                </c:pt>
                <c:pt idx="10">
                  <c:v>7.1308896505492977E-2</c:v>
                </c:pt>
                <c:pt idx="11">
                  <c:v>7.3408083830782164E-2</c:v>
                </c:pt>
                <c:pt idx="12">
                  <c:v>7.6622427538583712E-2</c:v>
                </c:pt>
                <c:pt idx="13">
                  <c:v>8.2123770631747861E-2</c:v>
                </c:pt>
                <c:pt idx="14">
                  <c:v>8.3177176507215331E-2</c:v>
                </c:pt>
                <c:pt idx="15">
                  <c:v>8.6945819132572405E-2</c:v>
                </c:pt>
                <c:pt idx="16">
                  <c:v>8.7558082562643302E-2</c:v>
                </c:pt>
                <c:pt idx="17">
                  <c:v>8.840569588170738E-2</c:v>
                </c:pt>
                <c:pt idx="18">
                  <c:v>9.128457663244402E-2</c:v>
                </c:pt>
                <c:pt idx="19">
                  <c:v>9.4053500954011604E-2</c:v>
                </c:pt>
                <c:pt idx="20">
                  <c:v>9.7253700310821062E-2</c:v>
                </c:pt>
                <c:pt idx="21">
                  <c:v>9.9428896953473456E-2</c:v>
                </c:pt>
                <c:pt idx="22">
                  <c:v>0.10175367905967984</c:v>
                </c:pt>
                <c:pt idx="23">
                  <c:v>0.10468382576700858</c:v>
                </c:pt>
                <c:pt idx="24">
                  <c:v>0.10615868078360811</c:v>
                </c:pt>
                <c:pt idx="25">
                  <c:v>0.10850396839167162</c:v>
                </c:pt>
                <c:pt idx="26">
                  <c:v>0.10795294214476683</c:v>
                </c:pt>
                <c:pt idx="27">
                  <c:v>0.10461105423505634</c:v>
                </c:pt>
                <c:pt idx="28">
                  <c:v>0.10220766874988557</c:v>
                </c:pt>
                <c:pt idx="29">
                  <c:v>9.5526152634774555E-2</c:v>
                </c:pt>
                <c:pt idx="30">
                  <c:v>8.7358433696129792E-2</c:v>
                </c:pt>
                <c:pt idx="31">
                  <c:v>8.1964718011045226E-2</c:v>
                </c:pt>
                <c:pt idx="32">
                  <c:v>7.6266979800144102E-2</c:v>
                </c:pt>
                <c:pt idx="33">
                  <c:v>7.0533998505868015E-2</c:v>
                </c:pt>
                <c:pt idx="34">
                  <c:v>7.0256690880692113E-2</c:v>
                </c:pt>
                <c:pt idx="35">
                  <c:v>6.7703482522748229E-2</c:v>
                </c:pt>
                <c:pt idx="36">
                  <c:v>6.6658445145001397E-2</c:v>
                </c:pt>
                <c:pt idx="37">
                  <c:v>6.7332291068493214E-2</c:v>
                </c:pt>
                <c:pt idx="38">
                  <c:v>6.4112597661988013E-2</c:v>
                </c:pt>
                <c:pt idx="39">
                  <c:v>6.3767053841482901E-2</c:v>
                </c:pt>
                <c:pt idx="40">
                  <c:v>6.6154339673164156E-2</c:v>
                </c:pt>
                <c:pt idx="41">
                  <c:v>6.6491718483992518E-2</c:v>
                </c:pt>
                <c:pt idx="42">
                  <c:v>6.7867673069959708E-2</c:v>
                </c:pt>
                <c:pt idx="43">
                  <c:v>6.85040407811775E-2</c:v>
                </c:pt>
                <c:pt idx="44">
                  <c:v>6.85956852304975E-2</c:v>
                </c:pt>
                <c:pt idx="45">
                  <c:v>6.9118426671934685E-2</c:v>
                </c:pt>
                <c:pt idx="46">
                  <c:v>7.095806528583222E-2</c:v>
                </c:pt>
                <c:pt idx="47">
                  <c:v>7.1549506065083771E-2</c:v>
                </c:pt>
                <c:pt idx="48">
                  <c:v>6.9297645375764549E-2</c:v>
                </c:pt>
                <c:pt idx="49">
                  <c:v>7.1146355035936817E-2</c:v>
                </c:pt>
                <c:pt idx="50">
                  <c:v>7.0548434080445033E-2</c:v>
                </c:pt>
                <c:pt idx="51">
                  <c:v>7.1307535423002277E-2</c:v>
                </c:pt>
                <c:pt idx="52">
                  <c:v>7.268283200707687E-2</c:v>
                </c:pt>
                <c:pt idx="53">
                  <c:v>7.276232406535954E-2</c:v>
                </c:pt>
                <c:pt idx="54">
                  <c:v>7.353419142986449E-2</c:v>
                </c:pt>
                <c:pt idx="55">
                  <c:v>7.461240895358201E-2</c:v>
                </c:pt>
                <c:pt idx="56">
                  <c:v>7.3480373381999212E-2</c:v>
                </c:pt>
                <c:pt idx="57">
                  <c:v>7.4499999999999997E-2</c:v>
                </c:pt>
                <c:pt idx="58">
                  <c:v>7.3899999999999993E-2</c:v>
                </c:pt>
                <c:pt idx="59">
                  <c:v>7.2099999999999997E-2</c:v>
                </c:pt>
                <c:pt idx="60">
                  <c:v>7.2800000000000004E-2</c:v>
                </c:pt>
                <c:pt idx="61">
                  <c:v>7.1500000000000008E-2</c:v>
                </c:pt>
                <c:pt idx="62">
                  <c:v>7.0499999999999993E-2</c:v>
                </c:pt>
                <c:pt idx="63">
                  <c:v>7.0900000000000005E-2</c:v>
                </c:pt>
                <c:pt idx="64">
                  <c:v>7.0699999999999999E-2</c:v>
                </c:pt>
                <c:pt idx="65">
                  <c:v>6.93E-2</c:v>
                </c:pt>
                <c:pt idx="66">
                  <c:v>6.9599999999999995E-2</c:v>
                </c:pt>
                <c:pt idx="67">
                  <c:v>6.9099999999999995E-2</c:v>
                </c:pt>
                <c:pt idx="68">
                  <c:v>6.8900000000000003E-2</c:v>
                </c:pt>
                <c:pt idx="69">
                  <c:v>6.2899999999999998E-2</c:v>
                </c:pt>
                <c:pt idx="70">
                  <c:v>5.79E-2</c:v>
                </c:pt>
                <c:pt idx="71">
                  <c:v>5.45E-2</c:v>
                </c:pt>
                <c:pt idx="72">
                  <c:v>5.16E-2</c:v>
                </c:pt>
                <c:pt idx="73">
                  <c:v>5.0799999999999998E-2</c:v>
                </c:pt>
                <c:pt idx="74">
                  <c:v>0.05</c:v>
                </c:pt>
                <c:pt idx="75">
                  <c:v>4.9599999999999998E-2</c:v>
                </c:pt>
                <c:pt idx="76">
                  <c:v>5.0999999999999997E-2</c:v>
                </c:pt>
                <c:pt idx="77">
                  <c:v>5.6399999999999999E-2</c:v>
                </c:pt>
                <c:pt idx="78">
                  <c:v>6.2100000000000002E-2</c:v>
                </c:pt>
                <c:pt idx="79">
                  <c:v>6.6400000000000001E-2</c:v>
                </c:pt>
                <c:pt idx="80">
                  <c:v>6.88E-2</c:v>
                </c:pt>
                <c:pt idx="81">
                  <c:v>7.2800000000000004E-2</c:v>
                </c:pt>
                <c:pt idx="82">
                  <c:v>7.3899999999999993E-2</c:v>
                </c:pt>
                <c:pt idx="83">
                  <c:v>7.690000000000001E-2</c:v>
                </c:pt>
                <c:pt idx="84">
                  <c:v>7.9399999999999998E-2</c:v>
                </c:pt>
                <c:pt idx="85">
                  <c:v>7.9500000000000001E-2</c:v>
                </c:pt>
                <c:pt idx="86">
                  <c:v>8.1199999999999994E-2</c:v>
                </c:pt>
              </c:numCache>
            </c:numRef>
          </c:val>
          <c:smooth val="0"/>
          <c:extLst>
            <c:ext xmlns:c16="http://schemas.microsoft.com/office/drawing/2014/chart" uri="{C3380CC4-5D6E-409C-BE32-E72D297353CC}">
              <c16:uniqueId val="{00000000-92EF-D24A-ABD1-140E92CB12FF}"/>
            </c:ext>
          </c:extLst>
        </c:ser>
        <c:ser>
          <c:idx val="1"/>
          <c:order val="1"/>
          <c:tx>
            <c:strRef>
              <c:f>Sheet1!$C$2</c:f>
              <c:strCache>
                <c:ptCount val="1"/>
                <c:pt idx="0">
                  <c:v>CREDIT CARD</c:v>
                </c:pt>
              </c:strCache>
            </c:strRef>
          </c:tx>
          <c:spPr>
            <a:ln w="38100" cap="rnd">
              <a:solidFill>
                <a:srgbClr val="04AC8C"/>
              </a:solidFill>
              <a:round/>
            </a:ln>
            <a:effectLst/>
          </c:spPr>
          <c:marker>
            <c:symbol val="none"/>
          </c:marker>
          <c:cat>
            <c:numRef>
              <c:f>Sheet1!$A$3:$A$89</c:f>
              <c:numCache>
                <c:formatCode>yyyy\-mm\-dd</c:formatCode>
                <c:ptCount val="87"/>
                <c:pt idx="0">
                  <c:v>37622</c:v>
                </c:pt>
                <c:pt idx="1">
                  <c:v>37712</c:v>
                </c:pt>
                <c:pt idx="2">
                  <c:v>37803</c:v>
                </c:pt>
                <c:pt idx="3">
                  <c:v>37895</c:v>
                </c:pt>
                <c:pt idx="4">
                  <c:v>37987</c:v>
                </c:pt>
                <c:pt idx="5">
                  <c:v>38078</c:v>
                </c:pt>
                <c:pt idx="6">
                  <c:v>38169</c:v>
                </c:pt>
                <c:pt idx="7">
                  <c:v>38261</c:v>
                </c:pt>
                <c:pt idx="8">
                  <c:v>38353</c:v>
                </c:pt>
                <c:pt idx="9">
                  <c:v>38443</c:v>
                </c:pt>
                <c:pt idx="10">
                  <c:v>38534</c:v>
                </c:pt>
                <c:pt idx="11">
                  <c:v>38626</c:v>
                </c:pt>
                <c:pt idx="12">
                  <c:v>38718</c:v>
                </c:pt>
                <c:pt idx="13">
                  <c:v>38808</c:v>
                </c:pt>
                <c:pt idx="14">
                  <c:v>38899</c:v>
                </c:pt>
                <c:pt idx="15">
                  <c:v>38991</c:v>
                </c:pt>
                <c:pt idx="16">
                  <c:v>39083</c:v>
                </c:pt>
                <c:pt idx="17">
                  <c:v>39173</c:v>
                </c:pt>
                <c:pt idx="18">
                  <c:v>39264</c:v>
                </c:pt>
                <c:pt idx="19">
                  <c:v>39356</c:v>
                </c:pt>
                <c:pt idx="20">
                  <c:v>39448</c:v>
                </c:pt>
                <c:pt idx="21">
                  <c:v>39539</c:v>
                </c:pt>
                <c:pt idx="22">
                  <c:v>39630</c:v>
                </c:pt>
                <c:pt idx="23">
                  <c:v>39722</c:v>
                </c:pt>
                <c:pt idx="24">
                  <c:v>39814</c:v>
                </c:pt>
                <c:pt idx="25">
                  <c:v>39904</c:v>
                </c:pt>
                <c:pt idx="26">
                  <c:v>39995</c:v>
                </c:pt>
                <c:pt idx="27">
                  <c:v>40087</c:v>
                </c:pt>
                <c:pt idx="28">
                  <c:v>40179</c:v>
                </c:pt>
                <c:pt idx="29">
                  <c:v>40269</c:v>
                </c:pt>
                <c:pt idx="30">
                  <c:v>40360</c:v>
                </c:pt>
                <c:pt idx="31">
                  <c:v>40452</c:v>
                </c:pt>
                <c:pt idx="32">
                  <c:v>40544</c:v>
                </c:pt>
                <c:pt idx="33">
                  <c:v>40634</c:v>
                </c:pt>
                <c:pt idx="34">
                  <c:v>40725</c:v>
                </c:pt>
                <c:pt idx="35">
                  <c:v>40817</c:v>
                </c:pt>
                <c:pt idx="36">
                  <c:v>40909</c:v>
                </c:pt>
                <c:pt idx="37">
                  <c:v>41000</c:v>
                </c:pt>
                <c:pt idx="38">
                  <c:v>41091</c:v>
                </c:pt>
                <c:pt idx="39">
                  <c:v>41183</c:v>
                </c:pt>
                <c:pt idx="40">
                  <c:v>41275</c:v>
                </c:pt>
                <c:pt idx="41">
                  <c:v>41365</c:v>
                </c:pt>
                <c:pt idx="42">
                  <c:v>41456</c:v>
                </c:pt>
                <c:pt idx="43">
                  <c:v>41548</c:v>
                </c:pt>
                <c:pt idx="44">
                  <c:v>41640</c:v>
                </c:pt>
                <c:pt idx="45">
                  <c:v>41730</c:v>
                </c:pt>
                <c:pt idx="46">
                  <c:v>41821</c:v>
                </c:pt>
                <c:pt idx="47">
                  <c:v>41913</c:v>
                </c:pt>
                <c:pt idx="48">
                  <c:v>42005</c:v>
                </c:pt>
                <c:pt idx="49">
                  <c:v>42095</c:v>
                </c:pt>
                <c:pt idx="50">
                  <c:v>42186</c:v>
                </c:pt>
                <c:pt idx="51">
                  <c:v>42278</c:v>
                </c:pt>
                <c:pt idx="52">
                  <c:v>42370</c:v>
                </c:pt>
                <c:pt idx="53">
                  <c:v>42461</c:v>
                </c:pt>
                <c:pt idx="54">
                  <c:v>42552</c:v>
                </c:pt>
                <c:pt idx="55">
                  <c:v>42644</c:v>
                </c:pt>
                <c:pt idx="56">
                  <c:v>42736</c:v>
                </c:pt>
                <c:pt idx="57">
                  <c:v>42826</c:v>
                </c:pt>
                <c:pt idx="58">
                  <c:v>42917</c:v>
                </c:pt>
                <c:pt idx="59">
                  <c:v>43009</c:v>
                </c:pt>
                <c:pt idx="60">
                  <c:v>43101</c:v>
                </c:pt>
                <c:pt idx="61">
                  <c:v>43191</c:v>
                </c:pt>
                <c:pt idx="62">
                  <c:v>43282</c:v>
                </c:pt>
                <c:pt idx="63">
                  <c:v>43374</c:v>
                </c:pt>
                <c:pt idx="64">
                  <c:v>43466</c:v>
                </c:pt>
                <c:pt idx="65">
                  <c:v>43556</c:v>
                </c:pt>
                <c:pt idx="66">
                  <c:v>43647</c:v>
                </c:pt>
                <c:pt idx="67">
                  <c:v>43739</c:v>
                </c:pt>
                <c:pt idx="68">
                  <c:v>43831</c:v>
                </c:pt>
                <c:pt idx="69">
                  <c:v>43922</c:v>
                </c:pt>
                <c:pt idx="70">
                  <c:v>44013</c:v>
                </c:pt>
                <c:pt idx="71">
                  <c:v>44105</c:v>
                </c:pt>
                <c:pt idx="72">
                  <c:v>44197</c:v>
                </c:pt>
                <c:pt idx="73">
                  <c:v>44287</c:v>
                </c:pt>
                <c:pt idx="74">
                  <c:v>44378</c:v>
                </c:pt>
                <c:pt idx="75">
                  <c:v>44470</c:v>
                </c:pt>
                <c:pt idx="76">
                  <c:v>44562</c:v>
                </c:pt>
                <c:pt idx="77">
                  <c:v>44652</c:v>
                </c:pt>
                <c:pt idx="78">
                  <c:v>44743</c:v>
                </c:pt>
                <c:pt idx="79">
                  <c:v>44835</c:v>
                </c:pt>
                <c:pt idx="80">
                  <c:v>44927</c:v>
                </c:pt>
                <c:pt idx="81">
                  <c:v>45017</c:v>
                </c:pt>
                <c:pt idx="82">
                  <c:v>45108</c:v>
                </c:pt>
                <c:pt idx="83">
                  <c:v>45200</c:v>
                </c:pt>
                <c:pt idx="84">
                  <c:v>45292</c:v>
                </c:pt>
                <c:pt idx="85">
                  <c:v>45383</c:v>
                </c:pt>
                <c:pt idx="86">
                  <c:v>45474</c:v>
                </c:pt>
              </c:numCache>
            </c:numRef>
          </c:cat>
          <c:val>
            <c:numRef>
              <c:f>Sheet1!$C$3:$C$89</c:f>
              <c:numCache>
                <c:formatCode>0.0%</c:formatCode>
                <c:ptCount val="87"/>
                <c:pt idx="0">
                  <c:v>0.12321604758872699</c:v>
                </c:pt>
                <c:pt idx="1">
                  <c:v>0.12271632172883579</c:v>
                </c:pt>
                <c:pt idx="2">
                  <c:v>0.11739065435221463</c:v>
                </c:pt>
                <c:pt idx="3">
                  <c:v>0.11560761541814797</c:v>
                </c:pt>
                <c:pt idx="4">
                  <c:v>0.10893744110865017</c:v>
                </c:pt>
                <c:pt idx="5">
                  <c:v>0.10477981960676656</c:v>
                </c:pt>
                <c:pt idx="6">
                  <c:v>0.10199233080116771</c:v>
                </c:pt>
                <c:pt idx="7">
                  <c:v>9.8534178980611245E-2</c:v>
                </c:pt>
                <c:pt idx="8">
                  <c:v>9.3540205787829317E-2</c:v>
                </c:pt>
                <c:pt idx="9">
                  <c:v>9.1027235618796803E-2</c:v>
                </c:pt>
                <c:pt idx="10">
                  <c:v>9.2538810447289108E-2</c:v>
                </c:pt>
                <c:pt idx="11">
                  <c:v>8.6276883486694766E-2</c:v>
                </c:pt>
                <c:pt idx="12">
                  <c:v>8.5762673628822214E-2</c:v>
                </c:pt>
                <c:pt idx="13">
                  <c:v>8.4464712182666268E-2</c:v>
                </c:pt>
                <c:pt idx="14">
                  <c:v>8.3835834581816648E-2</c:v>
                </c:pt>
                <c:pt idx="15">
                  <c:v>8.7560082820686128E-2</c:v>
                </c:pt>
                <c:pt idx="16">
                  <c:v>9.0505054617278299E-2</c:v>
                </c:pt>
                <c:pt idx="17">
                  <c:v>9.3204865204111836E-2</c:v>
                </c:pt>
                <c:pt idx="18">
                  <c:v>9.2868062759652079E-2</c:v>
                </c:pt>
                <c:pt idx="19">
                  <c:v>9.7038476377592456E-2</c:v>
                </c:pt>
                <c:pt idx="20">
                  <c:v>0.10129629213806983</c:v>
                </c:pt>
                <c:pt idx="21">
                  <c:v>0.10425539600059147</c:v>
                </c:pt>
                <c:pt idx="22">
                  <c:v>0.10946098890714902</c:v>
                </c:pt>
                <c:pt idx="23">
                  <c:v>0.11844553191937396</c:v>
                </c:pt>
                <c:pt idx="24">
                  <c:v>0.12654486809402357</c:v>
                </c:pt>
                <c:pt idx="25">
                  <c:v>0.13358753585734387</c:v>
                </c:pt>
                <c:pt idx="26">
                  <c:v>0.13767075987319102</c:v>
                </c:pt>
                <c:pt idx="27">
                  <c:v>0.13780099541226987</c:v>
                </c:pt>
                <c:pt idx="28">
                  <c:v>0.13264419401014996</c:v>
                </c:pt>
                <c:pt idx="29">
                  <c:v>0.12928543705147444</c:v>
                </c:pt>
                <c:pt idx="30">
                  <c:v>0.12108540099438692</c:v>
                </c:pt>
                <c:pt idx="31">
                  <c:v>0.10743939863381406</c:v>
                </c:pt>
                <c:pt idx="32">
                  <c:v>9.7056419521923912E-2</c:v>
                </c:pt>
                <c:pt idx="33">
                  <c:v>8.5789146728283458E-2</c:v>
                </c:pt>
                <c:pt idx="34">
                  <c:v>8.0805129068380457E-2</c:v>
                </c:pt>
                <c:pt idx="35">
                  <c:v>7.6368144822318934E-2</c:v>
                </c:pt>
                <c:pt idx="36">
                  <c:v>7.2395942524610638E-2</c:v>
                </c:pt>
                <c:pt idx="37">
                  <c:v>6.9502093252919492E-2</c:v>
                </c:pt>
                <c:pt idx="38">
                  <c:v>6.5788233487739128E-2</c:v>
                </c:pt>
                <c:pt idx="39">
                  <c:v>6.3645211211529815E-2</c:v>
                </c:pt>
                <c:pt idx="40">
                  <c:v>6.2248960638078638E-2</c:v>
                </c:pt>
                <c:pt idx="41">
                  <c:v>6.0885444308890715E-2</c:v>
                </c:pt>
                <c:pt idx="42">
                  <c:v>5.8198153725726731E-2</c:v>
                </c:pt>
                <c:pt idx="43">
                  <c:v>5.6326496278014074E-2</c:v>
                </c:pt>
                <c:pt idx="44">
                  <c:v>5.5233298498963496E-2</c:v>
                </c:pt>
                <c:pt idx="45">
                  <c:v>5.474305957832825E-2</c:v>
                </c:pt>
                <c:pt idx="46">
                  <c:v>5.4184543004285712E-2</c:v>
                </c:pt>
                <c:pt idx="47">
                  <c:v>5.3466394869181075E-2</c:v>
                </c:pt>
                <c:pt idx="48">
                  <c:v>5.3009515499777227E-2</c:v>
                </c:pt>
                <c:pt idx="49">
                  <c:v>5.3187957071711894E-2</c:v>
                </c:pt>
                <c:pt idx="50">
                  <c:v>5.4486806613859767E-2</c:v>
                </c:pt>
                <c:pt idx="51">
                  <c:v>5.2735730635803099E-2</c:v>
                </c:pt>
                <c:pt idx="52">
                  <c:v>5.1474429997818386E-2</c:v>
                </c:pt>
                <c:pt idx="53">
                  <c:v>5.0725936591099349E-2</c:v>
                </c:pt>
                <c:pt idx="54">
                  <c:v>5.1485259407395054E-2</c:v>
                </c:pt>
                <c:pt idx="55">
                  <c:v>5.5191629238335288E-2</c:v>
                </c:pt>
                <c:pt idx="56">
                  <c:v>5.9044247749349313E-2</c:v>
                </c:pt>
                <c:pt idx="57">
                  <c:v>6.1900000000000004E-2</c:v>
                </c:pt>
                <c:pt idx="58">
                  <c:v>6.3299999999999995E-2</c:v>
                </c:pt>
                <c:pt idx="59">
                  <c:v>6.3299999999999995E-2</c:v>
                </c:pt>
                <c:pt idx="60">
                  <c:v>6.4199999999999993E-2</c:v>
                </c:pt>
                <c:pt idx="61">
                  <c:v>6.4000000000000001E-2</c:v>
                </c:pt>
                <c:pt idx="62">
                  <c:v>6.5000000000000002E-2</c:v>
                </c:pt>
                <c:pt idx="63">
                  <c:v>6.6500000000000004E-2</c:v>
                </c:pt>
                <c:pt idx="64">
                  <c:v>6.7099999999999993E-2</c:v>
                </c:pt>
                <c:pt idx="65">
                  <c:v>6.8600000000000008E-2</c:v>
                </c:pt>
                <c:pt idx="66">
                  <c:v>6.7400000000000002E-2</c:v>
                </c:pt>
                <c:pt idx="67">
                  <c:v>6.9500000000000006E-2</c:v>
                </c:pt>
                <c:pt idx="68">
                  <c:v>6.8400000000000002E-2</c:v>
                </c:pt>
                <c:pt idx="69">
                  <c:v>6.2E-2</c:v>
                </c:pt>
                <c:pt idx="70">
                  <c:v>5.7000000000000002E-2</c:v>
                </c:pt>
                <c:pt idx="71">
                  <c:v>5.1200000000000002E-2</c:v>
                </c:pt>
                <c:pt idx="72">
                  <c:v>4.5499999999999999E-2</c:v>
                </c:pt>
                <c:pt idx="73">
                  <c:v>4.36E-2</c:v>
                </c:pt>
                <c:pt idx="74">
                  <c:v>4.3099999999999999E-2</c:v>
                </c:pt>
                <c:pt idx="75">
                  <c:v>4.0999999999999995E-2</c:v>
                </c:pt>
                <c:pt idx="76">
                  <c:v>4.2699999999999995E-2</c:v>
                </c:pt>
                <c:pt idx="77">
                  <c:v>4.7599999999999996E-2</c:v>
                </c:pt>
                <c:pt idx="78">
                  <c:v>5.2400000000000002E-2</c:v>
                </c:pt>
                <c:pt idx="79">
                  <c:v>5.8700000000000002E-2</c:v>
                </c:pt>
                <c:pt idx="80">
                  <c:v>6.5099999999999991E-2</c:v>
                </c:pt>
                <c:pt idx="81">
                  <c:v>7.2000000000000008E-2</c:v>
                </c:pt>
                <c:pt idx="82">
                  <c:v>8.0100000000000005E-2</c:v>
                </c:pt>
                <c:pt idx="83">
                  <c:v>8.5199999999999998E-2</c:v>
                </c:pt>
                <c:pt idx="84">
                  <c:v>8.929999999999999E-2</c:v>
                </c:pt>
                <c:pt idx="85">
                  <c:v>9.0500000000000011E-2</c:v>
                </c:pt>
                <c:pt idx="86">
                  <c:v>8.7899999999999992E-2</c:v>
                </c:pt>
              </c:numCache>
            </c:numRef>
          </c:val>
          <c:smooth val="0"/>
          <c:extLst>
            <c:ext xmlns:c16="http://schemas.microsoft.com/office/drawing/2014/chart" uri="{C3380CC4-5D6E-409C-BE32-E72D297353CC}">
              <c16:uniqueId val="{00000007-92EF-D24A-ABD1-140E92CB12FF}"/>
            </c:ext>
          </c:extLst>
        </c:ser>
        <c:ser>
          <c:idx val="2"/>
          <c:order val="2"/>
          <c:tx>
            <c:strRef>
              <c:f>Sheet1!$D$2</c:f>
              <c:strCache>
                <c:ptCount val="1"/>
                <c:pt idx="0">
                  <c:v>MORTGAGE</c:v>
                </c:pt>
              </c:strCache>
            </c:strRef>
          </c:tx>
          <c:spPr>
            <a:ln w="38100" cap="rnd">
              <a:solidFill>
                <a:schemeClr val="accent4">
                  <a:lumMod val="75000"/>
                </a:schemeClr>
              </a:solidFill>
              <a:round/>
            </a:ln>
            <a:effectLst/>
          </c:spPr>
          <c:marker>
            <c:symbol val="none"/>
          </c:marker>
          <c:cat>
            <c:numRef>
              <c:f>Sheet1!$A$3:$A$89</c:f>
              <c:numCache>
                <c:formatCode>yyyy\-mm\-dd</c:formatCode>
                <c:ptCount val="87"/>
                <c:pt idx="0">
                  <c:v>37622</c:v>
                </c:pt>
                <c:pt idx="1">
                  <c:v>37712</c:v>
                </c:pt>
                <c:pt idx="2">
                  <c:v>37803</c:v>
                </c:pt>
                <c:pt idx="3">
                  <c:v>37895</c:v>
                </c:pt>
                <c:pt idx="4">
                  <c:v>37987</c:v>
                </c:pt>
                <c:pt idx="5">
                  <c:v>38078</c:v>
                </c:pt>
                <c:pt idx="6">
                  <c:v>38169</c:v>
                </c:pt>
                <c:pt idx="7">
                  <c:v>38261</c:v>
                </c:pt>
                <c:pt idx="8">
                  <c:v>38353</c:v>
                </c:pt>
                <c:pt idx="9">
                  <c:v>38443</c:v>
                </c:pt>
                <c:pt idx="10">
                  <c:v>38534</c:v>
                </c:pt>
                <c:pt idx="11">
                  <c:v>38626</c:v>
                </c:pt>
                <c:pt idx="12">
                  <c:v>38718</c:v>
                </c:pt>
                <c:pt idx="13">
                  <c:v>38808</c:v>
                </c:pt>
                <c:pt idx="14">
                  <c:v>38899</c:v>
                </c:pt>
                <c:pt idx="15">
                  <c:v>38991</c:v>
                </c:pt>
                <c:pt idx="16">
                  <c:v>39083</c:v>
                </c:pt>
                <c:pt idx="17">
                  <c:v>39173</c:v>
                </c:pt>
                <c:pt idx="18">
                  <c:v>39264</c:v>
                </c:pt>
                <c:pt idx="19">
                  <c:v>39356</c:v>
                </c:pt>
                <c:pt idx="20">
                  <c:v>39448</c:v>
                </c:pt>
                <c:pt idx="21">
                  <c:v>39539</c:v>
                </c:pt>
                <c:pt idx="22">
                  <c:v>39630</c:v>
                </c:pt>
                <c:pt idx="23">
                  <c:v>39722</c:v>
                </c:pt>
                <c:pt idx="24">
                  <c:v>39814</c:v>
                </c:pt>
                <c:pt idx="25">
                  <c:v>39904</c:v>
                </c:pt>
                <c:pt idx="26">
                  <c:v>39995</c:v>
                </c:pt>
                <c:pt idx="27">
                  <c:v>40087</c:v>
                </c:pt>
                <c:pt idx="28">
                  <c:v>40179</c:v>
                </c:pt>
                <c:pt idx="29">
                  <c:v>40269</c:v>
                </c:pt>
                <c:pt idx="30">
                  <c:v>40360</c:v>
                </c:pt>
                <c:pt idx="31">
                  <c:v>40452</c:v>
                </c:pt>
                <c:pt idx="32">
                  <c:v>40544</c:v>
                </c:pt>
                <c:pt idx="33">
                  <c:v>40634</c:v>
                </c:pt>
                <c:pt idx="34">
                  <c:v>40725</c:v>
                </c:pt>
                <c:pt idx="35">
                  <c:v>40817</c:v>
                </c:pt>
                <c:pt idx="36">
                  <c:v>40909</c:v>
                </c:pt>
                <c:pt idx="37">
                  <c:v>41000</c:v>
                </c:pt>
                <c:pt idx="38">
                  <c:v>41091</c:v>
                </c:pt>
                <c:pt idx="39">
                  <c:v>41183</c:v>
                </c:pt>
                <c:pt idx="40">
                  <c:v>41275</c:v>
                </c:pt>
                <c:pt idx="41">
                  <c:v>41365</c:v>
                </c:pt>
                <c:pt idx="42">
                  <c:v>41456</c:v>
                </c:pt>
                <c:pt idx="43">
                  <c:v>41548</c:v>
                </c:pt>
                <c:pt idx="44">
                  <c:v>41640</c:v>
                </c:pt>
                <c:pt idx="45">
                  <c:v>41730</c:v>
                </c:pt>
                <c:pt idx="46">
                  <c:v>41821</c:v>
                </c:pt>
                <c:pt idx="47">
                  <c:v>41913</c:v>
                </c:pt>
                <c:pt idx="48">
                  <c:v>42005</c:v>
                </c:pt>
                <c:pt idx="49">
                  <c:v>42095</c:v>
                </c:pt>
                <c:pt idx="50">
                  <c:v>42186</c:v>
                </c:pt>
                <c:pt idx="51">
                  <c:v>42278</c:v>
                </c:pt>
                <c:pt idx="52">
                  <c:v>42370</c:v>
                </c:pt>
                <c:pt idx="53">
                  <c:v>42461</c:v>
                </c:pt>
                <c:pt idx="54">
                  <c:v>42552</c:v>
                </c:pt>
                <c:pt idx="55">
                  <c:v>42644</c:v>
                </c:pt>
                <c:pt idx="56">
                  <c:v>42736</c:v>
                </c:pt>
                <c:pt idx="57">
                  <c:v>42826</c:v>
                </c:pt>
                <c:pt idx="58">
                  <c:v>42917</c:v>
                </c:pt>
                <c:pt idx="59">
                  <c:v>43009</c:v>
                </c:pt>
                <c:pt idx="60">
                  <c:v>43101</c:v>
                </c:pt>
                <c:pt idx="61">
                  <c:v>43191</c:v>
                </c:pt>
                <c:pt idx="62">
                  <c:v>43282</c:v>
                </c:pt>
                <c:pt idx="63">
                  <c:v>43374</c:v>
                </c:pt>
                <c:pt idx="64">
                  <c:v>43466</c:v>
                </c:pt>
                <c:pt idx="65">
                  <c:v>43556</c:v>
                </c:pt>
                <c:pt idx="66">
                  <c:v>43647</c:v>
                </c:pt>
                <c:pt idx="67">
                  <c:v>43739</c:v>
                </c:pt>
                <c:pt idx="68">
                  <c:v>43831</c:v>
                </c:pt>
                <c:pt idx="69">
                  <c:v>43922</c:v>
                </c:pt>
                <c:pt idx="70">
                  <c:v>44013</c:v>
                </c:pt>
                <c:pt idx="71">
                  <c:v>44105</c:v>
                </c:pt>
                <c:pt idx="72">
                  <c:v>44197</c:v>
                </c:pt>
                <c:pt idx="73">
                  <c:v>44287</c:v>
                </c:pt>
                <c:pt idx="74">
                  <c:v>44378</c:v>
                </c:pt>
                <c:pt idx="75">
                  <c:v>44470</c:v>
                </c:pt>
                <c:pt idx="76">
                  <c:v>44562</c:v>
                </c:pt>
                <c:pt idx="77">
                  <c:v>44652</c:v>
                </c:pt>
                <c:pt idx="78">
                  <c:v>44743</c:v>
                </c:pt>
                <c:pt idx="79">
                  <c:v>44835</c:v>
                </c:pt>
                <c:pt idx="80">
                  <c:v>44927</c:v>
                </c:pt>
                <c:pt idx="81">
                  <c:v>45017</c:v>
                </c:pt>
                <c:pt idx="82">
                  <c:v>45108</c:v>
                </c:pt>
                <c:pt idx="83">
                  <c:v>45200</c:v>
                </c:pt>
                <c:pt idx="84">
                  <c:v>45292</c:v>
                </c:pt>
                <c:pt idx="85">
                  <c:v>45383</c:v>
                </c:pt>
                <c:pt idx="86">
                  <c:v>45474</c:v>
                </c:pt>
              </c:numCache>
            </c:numRef>
          </c:cat>
          <c:val>
            <c:numRef>
              <c:f>Sheet1!$D$3:$D$89</c:f>
              <c:numCache>
                <c:formatCode>0.0%</c:formatCode>
                <c:ptCount val="87"/>
                <c:pt idx="0">
                  <c:v>5.3833735911240306E-2</c:v>
                </c:pt>
                <c:pt idx="1">
                  <c:v>5.543065121249971E-2</c:v>
                </c:pt>
                <c:pt idx="2">
                  <c:v>5.2720007867957337E-2</c:v>
                </c:pt>
                <c:pt idx="3">
                  <c:v>5.2700553816695417E-2</c:v>
                </c:pt>
                <c:pt idx="4">
                  <c:v>5.0531026487754954E-2</c:v>
                </c:pt>
                <c:pt idx="5">
                  <c:v>5.0717742615647543E-2</c:v>
                </c:pt>
                <c:pt idx="6">
                  <c:v>4.9984348951447044E-2</c:v>
                </c:pt>
                <c:pt idx="7">
                  <c:v>4.8774859222912116E-2</c:v>
                </c:pt>
                <c:pt idx="8">
                  <c:v>4.7476642063700419E-2</c:v>
                </c:pt>
                <c:pt idx="9">
                  <c:v>4.6392976631605076E-2</c:v>
                </c:pt>
                <c:pt idx="10">
                  <c:v>4.6868940667569109E-2</c:v>
                </c:pt>
                <c:pt idx="11">
                  <c:v>4.678938380684871E-2</c:v>
                </c:pt>
                <c:pt idx="12">
                  <c:v>4.7349219931251761E-2</c:v>
                </c:pt>
                <c:pt idx="13">
                  <c:v>4.8478975324191473E-2</c:v>
                </c:pt>
                <c:pt idx="14">
                  <c:v>5.0330014604060544E-2</c:v>
                </c:pt>
                <c:pt idx="15">
                  <c:v>5.4530666307331811E-2</c:v>
                </c:pt>
                <c:pt idx="16">
                  <c:v>5.9874752823613736E-2</c:v>
                </c:pt>
                <c:pt idx="17">
                  <c:v>6.4614472883939178E-2</c:v>
                </c:pt>
                <c:pt idx="18">
                  <c:v>7.0888347479535055E-2</c:v>
                </c:pt>
                <c:pt idx="19">
                  <c:v>7.986469257409165E-2</c:v>
                </c:pt>
                <c:pt idx="20">
                  <c:v>8.7155343785110861E-2</c:v>
                </c:pt>
                <c:pt idx="21">
                  <c:v>9.4984578143691281E-2</c:v>
                </c:pt>
                <c:pt idx="22">
                  <c:v>0.1025832421526171</c:v>
                </c:pt>
                <c:pt idx="23">
                  <c:v>0.11208118063484449</c:v>
                </c:pt>
                <c:pt idx="24">
                  <c:v>0.11938152688541664</c:v>
                </c:pt>
                <c:pt idx="25">
                  <c:v>0.12398932021779407</c:v>
                </c:pt>
                <c:pt idx="26">
                  <c:v>0.124445041912843</c:v>
                </c:pt>
                <c:pt idx="27">
                  <c:v>0.11663248317130312</c:v>
                </c:pt>
                <c:pt idx="28">
                  <c:v>0.11057883300667175</c:v>
                </c:pt>
                <c:pt idx="29">
                  <c:v>0.10315678897819364</c:v>
                </c:pt>
                <c:pt idx="30">
                  <c:v>9.7078111483671237E-2</c:v>
                </c:pt>
                <c:pt idx="31">
                  <c:v>9.0905652698982348E-2</c:v>
                </c:pt>
                <c:pt idx="32">
                  <c:v>8.6361700535799266E-2</c:v>
                </c:pt>
                <c:pt idx="33">
                  <c:v>8.213112600525653E-2</c:v>
                </c:pt>
                <c:pt idx="34">
                  <c:v>8.1990861468522885E-2</c:v>
                </c:pt>
                <c:pt idx="35">
                  <c:v>8.0181866856061615E-2</c:v>
                </c:pt>
                <c:pt idx="36">
                  <c:v>7.5689249963847224E-2</c:v>
                </c:pt>
                <c:pt idx="37">
                  <c:v>7.3076706214294782E-2</c:v>
                </c:pt>
                <c:pt idx="38">
                  <c:v>6.6856675511119984E-2</c:v>
                </c:pt>
                <c:pt idx="39">
                  <c:v>6.299113448325698E-2</c:v>
                </c:pt>
                <c:pt idx="40">
                  <c:v>6.0439327256638566E-2</c:v>
                </c:pt>
                <c:pt idx="41">
                  <c:v>5.7307164445767708E-2</c:v>
                </c:pt>
                <c:pt idx="42">
                  <c:v>5.4683129622570492E-2</c:v>
                </c:pt>
                <c:pt idx="43">
                  <c:v>5.2499263779662381E-2</c:v>
                </c:pt>
                <c:pt idx="44">
                  <c:v>4.9170749152293587E-2</c:v>
                </c:pt>
                <c:pt idx="45">
                  <c:v>4.6484764067858023E-2</c:v>
                </c:pt>
                <c:pt idx="46">
                  <c:v>4.4827573284988001E-2</c:v>
                </c:pt>
                <c:pt idx="47">
                  <c:v>4.2040427127913935E-2</c:v>
                </c:pt>
                <c:pt idx="48">
                  <c:v>4.0464319977911403E-2</c:v>
                </c:pt>
                <c:pt idx="49">
                  <c:v>4.0930865862055965E-2</c:v>
                </c:pt>
                <c:pt idx="50">
                  <c:v>3.935389094560262E-2</c:v>
                </c:pt>
                <c:pt idx="51">
                  <c:v>3.8520270184677338E-2</c:v>
                </c:pt>
                <c:pt idx="52">
                  <c:v>3.7020264947375175E-2</c:v>
                </c:pt>
                <c:pt idx="53">
                  <c:v>3.4274665945088274E-2</c:v>
                </c:pt>
                <c:pt idx="54">
                  <c:v>3.431511944258149E-2</c:v>
                </c:pt>
                <c:pt idx="55">
                  <c:v>3.3848576121031003E-2</c:v>
                </c:pt>
                <c:pt idx="56">
                  <c:v>3.5140525728723282E-2</c:v>
                </c:pt>
                <c:pt idx="57">
                  <c:v>3.61E-2</c:v>
                </c:pt>
                <c:pt idx="58">
                  <c:v>3.4599999999999999E-2</c:v>
                </c:pt>
                <c:pt idx="59">
                  <c:v>3.4000000000000002E-2</c:v>
                </c:pt>
                <c:pt idx="60">
                  <c:v>3.3799999999999997E-2</c:v>
                </c:pt>
                <c:pt idx="61">
                  <c:v>3.4099999999999998E-2</c:v>
                </c:pt>
                <c:pt idx="62">
                  <c:v>3.56E-2</c:v>
                </c:pt>
                <c:pt idx="63">
                  <c:v>3.5499999999999997E-2</c:v>
                </c:pt>
                <c:pt idx="64">
                  <c:v>3.5000000000000003E-2</c:v>
                </c:pt>
                <c:pt idx="65">
                  <c:v>3.4300000000000004E-2</c:v>
                </c:pt>
                <c:pt idx="66">
                  <c:v>3.4200000000000001E-2</c:v>
                </c:pt>
                <c:pt idx="67">
                  <c:v>3.5000000000000003E-2</c:v>
                </c:pt>
                <c:pt idx="68">
                  <c:v>3.4799999999999998E-2</c:v>
                </c:pt>
                <c:pt idx="69">
                  <c:v>3.1E-2</c:v>
                </c:pt>
                <c:pt idx="70">
                  <c:v>2.5399999999999999E-2</c:v>
                </c:pt>
                <c:pt idx="71">
                  <c:v>1.9799999999999998E-2</c:v>
                </c:pt>
                <c:pt idx="72">
                  <c:v>1.5900000000000001E-2</c:v>
                </c:pt>
                <c:pt idx="73">
                  <c:v>1.4499999999999999E-2</c:v>
                </c:pt>
                <c:pt idx="74">
                  <c:v>1.3899999999999999E-2</c:v>
                </c:pt>
                <c:pt idx="75">
                  <c:v>1.5700000000000002E-2</c:v>
                </c:pt>
                <c:pt idx="76">
                  <c:v>1.66E-2</c:v>
                </c:pt>
                <c:pt idx="77">
                  <c:v>1.9E-2</c:v>
                </c:pt>
                <c:pt idx="78">
                  <c:v>2.1000000000000001E-2</c:v>
                </c:pt>
                <c:pt idx="79">
                  <c:v>2.2499999999999999E-2</c:v>
                </c:pt>
                <c:pt idx="80">
                  <c:v>2.4300000000000002E-2</c:v>
                </c:pt>
                <c:pt idx="81">
                  <c:v>2.5600000000000001E-2</c:v>
                </c:pt>
                <c:pt idx="82">
                  <c:v>2.7999999999999997E-2</c:v>
                </c:pt>
                <c:pt idx="83">
                  <c:v>2.9900000000000003E-2</c:v>
                </c:pt>
                <c:pt idx="84">
                  <c:v>3.2400000000000005E-2</c:v>
                </c:pt>
                <c:pt idx="85">
                  <c:v>3.3500000000000002E-2</c:v>
                </c:pt>
                <c:pt idx="86">
                  <c:v>3.6004553812863944E-2</c:v>
                </c:pt>
              </c:numCache>
            </c:numRef>
          </c:val>
          <c:smooth val="0"/>
          <c:extLst>
            <c:ext xmlns:c16="http://schemas.microsoft.com/office/drawing/2014/chart" uri="{C3380CC4-5D6E-409C-BE32-E72D297353CC}">
              <c16:uniqueId val="{00000008-92EF-D24A-ABD1-140E92CB12FF}"/>
            </c:ext>
          </c:extLst>
        </c:ser>
        <c:ser>
          <c:idx val="3"/>
          <c:order val="3"/>
          <c:tx>
            <c:strRef>
              <c:f>Sheet1!$E$2</c:f>
              <c:strCache>
                <c:ptCount val="1"/>
                <c:pt idx="0">
                  <c:v>HELOC</c:v>
                </c:pt>
              </c:strCache>
            </c:strRef>
          </c:tx>
          <c:spPr>
            <a:ln w="38100" cap="rnd">
              <a:solidFill>
                <a:schemeClr val="accent2"/>
              </a:solidFill>
              <a:round/>
            </a:ln>
            <a:effectLst/>
          </c:spPr>
          <c:marker>
            <c:symbol val="none"/>
          </c:marker>
          <c:cat>
            <c:numRef>
              <c:f>Sheet1!$A$3:$A$89</c:f>
              <c:numCache>
                <c:formatCode>yyyy\-mm\-dd</c:formatCode>
                <c:ptCount val="87"/>
                <c:pt idx="0">
                  <c:v>37622</c:v>
                </c:pt>
                <c:pt idx="1">
                  <c:v>37712</c:v>
                </c:pt>
                <c:pt idx="2">
                  <c:v>37803</c:v>
                </c:pt>
                <c:pt idx="3">
                  <c:v>37895</c:v>
                </c:pt>
                <c:pt idx="4">
                  <c:v>37987</c:v>
                </c:pt>
                <c:pt idx="5">
                  <c:v>38078</c:v>
                </c:pt>
                <c:pt idx="6">
                  <c:v>38169</c:v>
                </c:pt>
                <c:pt idx="7">
                  <c:v>38261</c:v>
                </c:pt>
                <c:pt idx="8">
                  <c:v>38353</c:v>
                </c:pt>
                <c:pt idx="9">
                  <c:v>38443</c:v>
                </c:pt>
                <c:pt idx="10">
                  <c:v>38534</c:v>
                </c:pt>
                <c:pt idx="11">
                  <c:v>38626</c:v>
                </c:pt>
                <c:pt idx="12">
                  <c:v>38718</c:v>
                </c:pt>
                <c:pt idx="13">
                  <c:v>38808</c:v>
                </c:pt>
                <c:pt idx="14">
                  <c:v>38899</c:v>
                </c:pt>
                <c:pt idx="15">
                  <c:v>38991</c:v>
                </c:pt>
                <c:pt idx="16">
                  <c:v>39083</c:v>
                </c:pt>
                <c:pt idx="17">
                  <c:v>39173</c:v>
                </c:pt>
                <c:pt idx="18">
                  <c:v>39264</c:v>
                </c:pt>
                <c:pt idx="19">
                  <c:v>39356</c:v>
                </c:pt>
                <c:pt idx="20">
                  <c:v>39448</c:v>
                </c:pt>
                <c:pt idx="21">
                  <c:v>39539</c:v>
                </c:pt>
                <c:pt idx="22">
                  <c:v>39630</c:v>
                </c:pt>
                <c:pt idx="23">
                  <c:v>39722</c:v>
                </c:pt>
                <c:pt idx="24">
                  <c:v>39814</c:v>
                </c:pt>
                <c:pt idx="25">
                  <c:v>39904</c:v>
                </c:pt>
                <c:pt idx="26">
                  <c:v>39995</c:v>
                </c:pt>
                <c:pt idx="27">
                  <c:v>40087</c:v>
                </c:pt>
                <c:pt idx="28">
                  <c:v>40179</c:v>
                </c:pt>
                <c:pt idx="29">
                  <c:v>40269</c:v>
                </c:pt>
                <c:pt idx="30">
                  <c:v>40360</c:v>
                </c:pt>
                <c:pt idx="31">
                  <c:v>40452</c:v>
                </c:pt>
                <c:pt idx="32">
                  <c:v>40544</c:v>
                </c:pt>
                <c:pt idx="33">
                  <c:v>40634</c:v>
                </c:pt>
                <c:pt idx="34">
                  <c:v>40725</c:v>
                </c:pt>
                <c:pt idx="35">
                  <c:v>40817</c:v>
                </c:pt>
                <c:pt idx="36">
                  <c:v>40909</c:v>
                </c:pt>
                <c:pt idx="37">
                  <c:v>41000</c:v>
                </c:pt>
                <c:pt idx="38">
                  <c:v>41091</c:v>
                </c:pt>
                <c:pt idx="39">
                  <c:v>41183</c:v>
                </c:pt>
                <c:pt idx="40">
                  <c:v>41275</c:v>
                </c:pt>
                <c:pt idx="41">
                  <c:v>41365</c:v>
                </c:pt>
                <c:pt idx="42">
                  <c:v>41456</c:v>
                </c:pt>
                <c:pt idx="43">
                  <c:v>41548</c:v>
                </c:pt>
                <c:pt idx="44">
                  <c:v>41640</c:v>
                </c:pt>
                <c:pt idx="45">
                  <c:v>41730</c:v>
                </c:pt>
                <c:pt idx="46">
                  <c:v>41821</c:v>
                </c:pt>
                <c:pt idx="47">
                  <c:v>41913</c:v>
                </c:pt>
                <c:pt idx="48">
                  <c:v>42005</c:v>
                </c:pt>
                <c:pt idx="49">
                  <c:v>42095</c:v>
                </c:pt>
                <c:pt idx="50">
                  <c:v>42186</c:v>
                </c:pt>
                <c:pt idx="51">
                  <c:v>42278</c:v>
                </c:pt>
                <c:pt idx="52">
                  <c:v>42370</c:v>
                </c:pt>
                <c:pt idx="53">
                  <c:v>42461</c:v>
                </c:pt>
                <c:pt idx="54">
                  <c:v>42552</c:v>
                </c:pt>
                <c:pt idx="55">
                  <c:v>42644</c:v>
                </c:pt>
                <c:pt idx="56">
                  <c:v>42736</c:v>
                </c:pt>
                <c:pt idx="57">
                  <c:v>42826</c:v>
                </c:pt>
                <c:pt idx="58">
                  <c:v>42917</c:v>
                </c:pt>
                <c:pt idx="59">
                  <c:v>43009</c:v>
                </c:pt>
                <c:pt idx="60">
                  <c:v>43101</c:v>
                </c:pt>
                <c:pt idx="61">
                  <c:v>43191</c:v>
                </c:pt>
                <c:pt idx="62">
                  <c:v>43282</c:v>
                </c:pt>
                <c:pt idx="63">
                  <c:v>43374</c:v>
                </c:pt>
                <c:pt idx="64">
                  <c:v>43466</c:v>
                </c:pt>
                <c:pt idx="65">
                  <c:v>43556</c:v>
                </c:pt>
                <c:pt idx="66">
                  <c:v>43647</c:v>
                </c:pt>
                <c:pt idx="67">
                  <c:v>43739</c:v>
                </c:pt>
                <c:pt idx="68">
                  <c:v>43831</c:v>
                </c:pt>
                <c:pt idx="69">
                  <c:v>43922</c:v>
                </c:pt>
                <c:pt idx="70">
                  <c:v>44013</c:v>
                </c:pt>
                <c:pt idx="71">
                  <c:v>44105</c:v>
                </c:pt>
                <c:pt idx="72">
                  <c:v>44197</c:v>
                </c:pt>
                <c:pt idx="73">
                  <c:v>44287</c:v>
                </c:pt>
                <c:pt idx="74">
                  <c:v>44378</c:v>
                </c:pt>
                <c:pt idx="75">
                  <c:v>44470</c:v>
                </c:pt>
                <c:pt idx="76">
                  <c:v>44562</c:v>
                </c:pt>
                <c:pt idx="77">
                  <c:v>44652</c:v>
                </c:pt>
                <c:pt idx="78">
                  <c:v>44743</c:v>
                </c:pt>
                <c:pt idx="79">
                  <c:v>44835</c:v>
                </c:pt>
                <c:pt idx="80">
                  <c:v>44927</c:v>
                </c:pt>
                <c:pt idx="81">
                  <c:v>45017</c:v>
                </c:pt>
                <c:pt idx="82">
                  <c:v>45108</c:v>
                </c:pt>
                <c:pt idx="83">
                  <c:v>45200</c:v>
                </c:pt>
                <c:pt idx="84">
                  <c:v>45292</c:v>
                </c:pt>
                <c:pt idx="85">
                  <c:v>45383</c:v>
                </c:pt>
                <c:pt idx="86">
                  <c:v>45474</c:v>
                </c:pt>
              </c:numCache>
            </c:numRef>
          </c:cat>
          <c:val>
            <c:numRef>
              <c:f>Sheet1!$E$3:$E$89</c:f>
              <c:numCache>
                <c:formatCode>0.0%</c:formatCode>
                <c:ptCount val="87"/>
                <c:pt idx="0">
                  <c:v>2.9429599387259454E-2</c:v>
                </c:pt>
                <c:pt idx="1">
                  <c:v>2.6773400416703005E-2</c:v>
                </c:pt>
                <c:pt idx="2">
                  <c:v>2.5258120567882226E-2</c:v>
                </c:pt>
                <c:pt idx="3">
                  <c:v>2.025466206517702E-2</c:v>
                </c:pt>
                <c:pt idx="4">
                  <c:v>1.9335568214044328E-2</c:v>
                </c:pt>
                <c:pt idx="5">
                  <c:v>1.9828834615013859E-2</c:v>
                </c:pt>
                <c:pt idx="6">
                  <c:v>1.8444282291471936E-2</c:v>
                </c:pt>
                <c:pt idx="7">
                  <c:v>2.0757118039214394E-2</c:v>
                </c:pt>
                <c:pt idx="8">
                  <c:v>2.1422593719946207E-2</c:v>
                </c:pt>
                <c:pt idx="9">
                  <c:v>2.0398193815050036E-2</c:v>
                </c:pt>
                <c:pt idx="10">
                  <c:v>2.0250021792943645E-2</c:v>
                </c:pt>
                <c:pt idx="11">
                  <c:v>1.8388907109414165E-2</c:v>
                </c:pt>
                <c:pt idx="12">
                  <c:v>1.9342817659490343E-2</c:v>
                </c:pt>
                <c:pt idx="13">
                  <c:v>2.3389576248563585E-2</c:v>
                </c:pt>
                <c:pt idx="14">
                  <c:v>2.636941048903136E-2</c:v>
                </c:pt>
                <c:pt idx="15">
                  <c:v>2.8517511307880848E-2</c:v>
                </c:pt>
                <c:pt idx="16">
                  <c:v>3.231790734577334E-2</c:v>
                </c:pt>
                <c:pt idx="17">
                  <c:v>3.3044370489355511E-2</c:v>
                </c:pt>
                <c:pt idx="18">
                  <c:v>3.626659798465582E-2</c:v>
                </c:pt>
                <c:pt idx="19">
                  <c:v>4.3030888487626345E-2</c:v>
                </c:pt>
                <c:pt idx="20">
                  <c:v>4.8665422267876825E-2</c:v>
                </c:pt>
                <c:pt idx="21">
                  <c:v>5.6659262249004888E-2</c:v>
                </c:pt>
                <c:pt idx="22">
                  <c:v>6.6383162690506717E-2</c:v>
                </c:pt>
                <c:pt idx="23">
                  <c:v>7.3243656625039025E-2</c:v>
                </c:pt>
                <c:pt idx="24">
                  <c:v>7.534080472855656E-2</c:v>
                </c:pt>
                <c:pt idx="25">
                  <c:v>7.580564556272798E-2</c:v>
                </c:pt>
                <c:pt idx="26">
                  <c:v>7.1234869469209386E-2</c:v>
                </c:pt>
                <c:pt idx="27">
                  <c:v>6.6039081103826044E-2</c:v>
                </c:pt>
                <c:pt idx="28">
                  <c:v>6.1426871128487576E-2</c:v>
                </c:pt>
                <c:pt idx="29">
                  <c:v>5.5923231807975211E-2</c:v>
                </c:pt>
                <c:pt idx="30">
                  <c:v>5.3299924837596754E-2</c:v>
                </c:pt>
                <c:pt idx="31">
                  <c:v>5.0559151823149504E-2</c:v>
                </c:pt>
                <c:pt idx="32">
                  <c:v>4.8243153462458416E-2</c:v>
                </c:pt>
                <c:pt idx="33">
                  <c:v>4.5562271993993056E-2</c:v>
                </c:pt>
                <c:pt idx="34">
                  <c:v>4.7564542977226398E-2</c:v>
                </c:pt>
                <c:pt idx="35">
                  <c:v>4.3914072521743543E-2</c:v>
                </c:pt>
                <c:pt idx="36">
                  <c:v>4.3450426573773661E-2</c:v>
                </c:pt>
                <c:pt idx="37">
                  <c:v>4.3101802372133208E-2</c:v>
                </c:pt>
                <c:pt idx="38">
                  <c:v>3.417910961292242E-2</c:v>
                </c:pt>
                <c:pt idx="39">
                  <c:v>3.4810074884223371E-2</c:v>
                </c:pt>
                <c:pt idx="40">
                  <c:v>3.1069838096068073E-2</c:v>
                </c:pt>
                <c:pt idx="41">
                  <c:v>3.0505238897326509E-2</c:v>
                </c:pt>
                <c:pt idx="42">
                  <c:v>3.3701111927595805E-2</c:v>
                </c:pt>
                <c:pt idx="43">
                  <c:v>3.1810275450840982E-2</c:v>
                </c:pt>
                <c:pt idx="44">
                  <c:v>3.5715520856602713E-2</c:v>
                </c:pt>
                <c:pt idx="45">
                  <c:v>3.5243066416025065E-2</c:v>
                </c:pt>
                <c:pt idx="46">
                  <c:v>3.3377087061237112E-2</c:v>
                </c:pt>
                <c:pt idx="47">
                  <c:v>3.1784114384289561E-2</c:v>
                </c:pt>
                <c:pt idx="48">
                  <c:v>2.8100265538999802E-2</c:v>
                </c:pt>
                <c:pt idx="49">
                  <c:v>2.4393537613211468E-2</c:v>
                </c:pt>
                <c:pt idx="50">
                  <c:v>2.4215404083525328E-2</c:v>
                </c:pt>
                <c:pt idx="51">
                  <c:v>2.5778311875335684E-2</c:v>
                </c:pt>
                <c:pt idx="52">
                  <c:v>2.3862473141502746E-2</c:v>
                </c:pt>
                <c:pt idx="53">
                  <c:v>3.1722223188275958E-2</c:v>
                </c:pt>
                <c:pt idx="54">
                  <c:v>2.9513823781754753E-2</c:v>
                </c:pt>
                <c:pt idx="55">
                  <c:v>2.7283622993076215E-2</c:v>
                </c:pt>
                <c:pt idx="56">
                  <c:v>2.5240854895226237E-2</c:v>
                </c:pt>
                <c:pt idx="57">
                  <c:v>1.7500000000000002E-2</c:v>
                </c:pt>
                <c:pt idx="58">
                  <c:v>2.1099999999999997E-2</c:v>
                </c:pt>
                <c:pt idx="59">
                  <c:v>2.0499999999999997E-2</c:v>
                </c:pt>
                <c:pt idx="60">
                  <c:v>2.2200000000000001E-2</c:v>
                </c:pt>
                <c:pt idx="61">
                  <c:v>2.2599999999999999E-2</c:v>
                </c:pt>
                <c:pt idx="62">
                  <c:v>1.77E-2</c:v>
                </c:pt>
                <c:pt idx="63">
                  <c:v>1.7500000000000002E-2</c:v>
                </c:pt>
                <c:pt idx="64">
                  <c:v>1.89E-2</c:v>
                </c:pt>
                <c:pt idx="65">
                  <c:v>1.9E-2</c:v>
                </c:pt>
                <c:pt idx="66">
                  <c:v>2.1000000000000001E-2</c:v>
                </c:pt>
                <c:pt idx="67">
                  <c:v>2.1099999999999997E-2</c:v>
                </c:pt>
                <c:pt idx="68">
                  <c:v>2.0199999999999999E-2</c:v>
                </c:pt>
                <c:pt idx="69">
                  <c:v>2.0299999999999999E-2</c:v>
                </c:pt>
                <c:pt idx="70">
                  <c:v>1.7299999999999999E-2</c:v>
                </c:pt>
                <c:pt idx="71">
                  <c:v>1.61E-2</c:v>
                </c:pt>
                <c:pt idx="72">
                  <c:v>1.3899999999999999E-2</c:v>
                </c:pt>
                <c:pt idx="73">
                  <c:v>1.1399999999999999E-2</c:v>
                </c:pt>
                <c:pt idx="74">
                  <c:v>1.4199999999999999E-2</c:v>
                </c:pt>
                <c:pt idx="75">
                  <c:v>1.5700000000000002E-2</c:v>
                </c:pt>
                <c:pt idx="76">
                  <c:v>1.6500000000000001E-2</c:v>
                </c:pt>
                <c:pt idx="77">
                  <c:v>2.3099999999999999E-2</c:v>
                </c:pt>
                <c:pt idx="78">
                  <c:v>2.0400000000000001E-2</c:v>
                </c:pt>
                <c:pt idx="79">
                  <c:v>1.95E-2</c:v>
                </c:pt>
                <c:pt idx="80">
                  <c:v>1.9400000000000001E-2</c:v>
                </c:pt>
                <c:pt idx="81">
                  <c:v>1.4800000000000001E-2</c:v>
                </c:pt>
                <c:pt idx="82">
                  <c:v>1.8000000000000002E-2</c:v>
                </c:pt>
                <c:pt idx="83">
                  <c:v>2.0099999999999996E-2</c:v>
                </c:pt>
                <c:pt idx="84">
                  <c:v>2.1400000000000002E-2</c:v>
                </c:pt>
                <c:pt idx="85">
                  <c:v>2.1299999999999999E-2</c:v>
                </c:pt>
                <c:pt idx="86">
                  <c:v>2.1899999999999999E-2</c:v>
                </c:pt>
              </c:numCache>
            </c:numRef>
          </c:val>
          <c:smooth val="0"/>
          <c:extLst>
            <c:ext xmlns:c16="http://schemas.microsoft.com/office/drawing/2014/chart" uri="{C3380CC4-5D6E-409C-BE32-E72D297353CC}">
              <c16:uniqueId val="{00000009-92EF-D24A-ABD1-140E92CB12FF}"/>
            </c:ext>
          </c:extLst>
        </c:ser>
        <c:dLbls>
          <c:showLegendKey val="0"/>
          <c:showVal val="0"/>
          <c:showCatName val="0"/>
          <c:showSerName val="0"/>
          <c:showPercent val="0"/>
          <c:showBubbleSize val="0"/>
        </c:dLbls>
        <c:smooth val="0"/>
        <c:axId val="673278160"/>
        <c:axId val="673279888"/>
      </c:lineChart>
      <c:dateAx>
        <c:axId val="673278160"/>
        <c:scaling>
          <c:orientation val="minMax"/>
          <c:max val="45474"/>
          <c:min val="37803"/>
        </c:scaling>
        <c:delete val="0"/>
        <c:axPos val="b"/>
        <c:numFmt formatCode="yyyy"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Roboto Light" pitchFamily="2" charset="0"/>
                <a:ea typeface="Roboto Light" pitchFamily="2" charset="0"/>
                <a:cs typeface="+mn-cs"/>
              </a:defRPr>
            </a:pPr>
            <a:endParaRPr lang="en-US"/>
          </a:p>
        </c:txPr>
        <c:crossAx val="673279888"/>
        <c:crosses val="autoZero"/>
        <c:auto val="1"/>
        <c:lblOffset val="100"/>
        <c:baseTimeUnit val="months"/>
        <c:majorUnit val="12"/>
        <c:majorTimeUnit val="months"/>
      </c:dateAx>
      <c:valAx>
        <c:axId val="673279888"/>
        <c:scaling>
          <c:orientation val="minMax"/>
          <c:max val="0.1400000000000000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solidFill>
                <a:latin typeface="Roboto Light" pitchFamily="2" charset="0"/>
                <a:ea typeface="Roboto Light" pitchFamily="2" charset="0"/>
                <a:cs typeface="+mn-cs"/>
              </a:defRPr>
            </a:pPr>
            <a:endParaRPr lang="en-US"/>
          </a:p>
        </c:txPr>
        <c:crossAx val="6732781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b="0" i="0">
          <a:solidFill>
            <a:schemeClr val="tx1"/>
          </a:solidFill>
          <a:latin typeface="Roboto Light" pitchFamily="2" charset="0"/>
          <a:ea typeface="Roboto Light" pitchFamily="2" charset="0"/>
        </a:defRPr>
      </a:pPr>
      <a:endParaRPr lang="en-US"/>
    </a:p>
  </c:txPr>
  <c:externalData r:id="rId3">
    <c:autoUpdate val="0"/>
  </c:externalData>
  <c:userShapes r:id="rId4"/>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730106179909335E-2"/>
          <c:y val="3.709804914736535E-2"/>
          <c:w val="0.88365039370078735"/>
          <c:h val="0.87042294055348346"/>
        </c:manualLayout>
      </c:layout>
      <c:lineChart>
        <c:grouping val="standard"/>
        <c:varyColors val="0"/>
        <c:ser>
          <c:idx val="0"/>
          <c:order val="0"/>
          <c:tx>
            <c:strRef>
              <c:f>Sheet1!$B$1</c:f>
              <c:strCache>
                <c:ptCount val="1"/>
                <c:pt idx="0">
                  <c:v>DFEDTARU</c:v>
                </c:pt>
              </c:strCache>
            </c:strRef>
          </c:tx>
          <c:spPr>
            <a:ln w="41275" cap="rnd">
              <a:solidFill>
                <a:srgbClr val="04AC8C"/>
              </a:solidFill>
              <a:round/>
            </a:ln>
            <a:effectLst/>
          </c:spPr>
          <c:marker>
            <c:symbol val="none"/>
          </c:marker>
          <c:cat>
            <c:numRef>
              <c:f>Sheet1!$A$2:$A$766</c:f>
              <c:numCache>
                <c:formatCode>yyyy\-mm\-dd</c:formatCode>
                <c:ptCount val="765"/>
                <c:pt idx="0">
                  <c:v>39801</c:v>
                </c:pt>
                <c:pt idx="1">
                  <c:v>39808</c:v>
                </c:pt>
                <c:pt idx="2">
                  <c:v>39815</c:v>
                </c:pt>
                <c:pt idx="3">
                  <c:v>39822</c:v>
                </c:pt>
                <c:pt idx="4">
                  <c:v>39829</c:v>
                </c:pt>
                <c:pt idx="5">
                  <c:v>39836</c:v>
                </c:pt>
                <c:pt idx="6">
                  <c:v>39843</c:v>
                </c:pt>
                <c:pt idx="7">
                  <c:v>39850</c:v>
                </c:pt>
                <c:pt idx="8">
                  <c:v>39857</c:v>
                </c:pt>
                <c:pt idx="9">
                  <c:v>39864</c:v>
                </c:pt>
                <c:pt idx="10">
                  <c:v>39871</c:v>
                </c:pt>
                <c:pt idx="11">
                  <c:v>39878</c:v>
                </c:pt>
                <c:pt idx="12">
                  <c:v>39885</c:v>
                </c:pt>
                <c:pt idx="13">
                  <c:v>39892</c:v>
                </c:pt>
                <c:pt idx="14">
                  <c:v>39899</c:v>
                </c:pt>
                <c:pt idx="15">
                  <c:v>39906</c:v>
                </c:pt>
                <c:pt idx="16">
                  <c:v>39913</c:v>
                </c:pt>
                <c:pt idx="17">
                  <c:v>39920</c:v>
                </c:pt>
                <c:pt idx="18">
                  <c:v>39927</c:v>
                </c:pt>
                <c:pt idx="19">
                  <c:v>39934</c:v>
                </c:pt>
                <c:pt idx="20">
                  <c:v>39941</c:v>
                </c:pt>
                <c:pt idx="21">
                  <c:v>39948</c:v>
                </c:pt>
                <c:pt idx="22">
                  <c:v>39955</c:v>
                </c:pt>
                <c:pt idx="23">
                  <c:v>39962</c:v>
                </c:pt>
                <c:pt idx="24">
                  <c:v>39969</c:v>
                </c:pt>
                <c:pt idx="25">
                  <c:v>39976</c:v>
                </c:pt>
                <c:pt idx="26">
                  <c:v>39983</c:v>
                </c:pt>
                <c:pt idx="27">
                  <c:v>39990</c:v>
                </c:pt>
                <c:pt idx="28">
                  <c:v>39997</c:v>
                </c:pt>
                <c:pt idx="29">
                  <c:v>40004</c:v>
                </c:pt>
                <c:pt idx="30">
                  <c:v>40011</c:v>
                </c:pt>
                <c:pt idx="31">
                  <c:v>40018</c:v>
                </c:pt>
                <c:pt idx="32">
                  <c:v>40025</c:v>
                </c:pt>
                <c:pt idx="33">
                  <c:v>40032</c:v>
                </c:pt>
                <c:pt idx="34">
                  <c:v>40039</c:v>
                </c:pt>
                <c:pt idx="35">
                  <c:v>40046</c:v>
                </c:pt>
                <c:pt idx="36">
                  <c:v>40053</c:v>
                </c:pt>
                <c:pt idx="37">
                  <c:v>40060</c:v>
                </c:pt>
                <c:pt idx="38">
                  <c:v>40067</c:v>
                </c:pt>
                <c:pt idx="39">
                  <c:v>40074</c:v>
                </c:pt>
                <c:pt idx="40">
                  <c:v>40081</c:v>
                </c:pt>
                <c:pt idx="41">
                  <c:v>40088</c:v>
                </c:pt>
                <c:pt idx="42">
                  <c:v>40095</c:v>
                </c:pt>
                <c:pt idx="43">
                  <c:v>40102</c:v>
                </c:pt>
                <c:pt idx="44">
                  <c:v>40109</c:v>
                </c:pt>
                <c:pt idx="45">
                  <c:v>40116</c:v>
                </c:pt>
                <c:pt idx="46">
                  <c:v>40123</c:v>
                </c:pt>
                <c:pt idx="47">
                  <c:v>40130</c:v>
                </c:pt>
                <c:pt idx="48">
                  <c:v>40137</c:v>
                </c:pt>
                <c:pt idx="49">
                  <c:v>40144</c:v>
                </c:pt>
                <c:pt idx="50">
                  <c:v>40151</c:v>
                </c:pt>
                <c:pt idx="51">
                  <c:v>40158</c:v>
                </c:pt>
                <c:pt idx="52">
                  <c:v>40165</c:v>
                </c:pt>
                <c:pt idx="53">
                  <c:v>40172</c:v>
                </c:pt>
                <c:pt idx="54">
                  <c:v>40179</c:v>
                </c:pt>
                <c:pt idx="55">
                  <c:v>40186</c:v>
                </c:pt>
                <c:pt idx="56">
                  <c:v>40193</c:v>
                </c:pt>
                <c:pt idx="57">
                  <c:v>40200</c:v>
                </c:pt>
                <c:pt idx="58">
                  <c:v>40207</c:v>
                </c:pt>
                <c:pt idx="59">
                  <c:v>40214</c:v>
                </c:pt>
                <c:pt idx="60">
                  <c:v>40221</c:v>
                </c:pt>
                <c:pt idx="61">
                  <c:v>40228</c:v>
                </c:pt>
                <c:pt idx="62">
                  <c:v>40235</c:v>
                </c:pt>
                <c:pt idx="63">
                  <c:v>40242</c:v>
                </c:pt>
                <c:pt idx="64">
                  <c:v>40249</c:v>
                </c:pt>
                <c:pt idx="65">
                  <c:v>40256</c:v>
                </c:pt>
                <c:pt idx="66">
                  <c:v>40263</c:v>
                </c:pt>
                <c:pt idx="67">
                  <c:v>40270</c:v>
                </c:pt>
                <c:pt idx="68">
                  <c:v>40277</c:v>
                </c:pt>
                <c:pt idx="69">
                  <c:v>40284</c:v>
                </c:pt>
                <c:pt idx="70">
                  <c:v>40291</c:v>
                </c:pt>
                <c:pt idx="71">
                  <c:v>40298</c:v>
                </c:pt>
                <c:pt idx="72">
                  <c:v>40305</c:v>
                </c:pt>
                <c:pt idx="73">
                  <c:v>40312</c:v>
                </c:pt>
                <c:pt idx="74">
                  <c:v>40319</c:v>
                </c:pt>
                <c:pt idx="75">
                  <c:v>40326</c:v>
                </c:pt>
                <c:pt idx="76">
                  <c:v>40333</c:v>
                </c:pt>
                <c:pt idx="77">
                  <c:v>40340</c:v>
                </c:pt>
                <c:pt idx="78">
                  <c:v>40347</c:v>
                </c:pt>
                <c:pt idx="79">
                  <c:v>40354</c:v>
                </c:pt>
                <c:pt idx="80">
                  <c:v>40361</c:v>
                </c:pt>
                <c:pt idx="81">
                  <c:v>40368</c:v>
                </c:pt>
                <c:pt idx="82">
                  <c:v>40375</c:v>
                </c:pt>
                <c:pt idx="83">
                  <c:v>40382</c:v>
                </c:pt>
                <c:pt idx="84">
                  <c:v>40389</c:v>
                </c:pt>
                <c:pt idx="85">
                  <c:v>40396</c:v>
                </c:pt>
                <c:pt idx="86">
                  <c:v>40403</c:v>
                </c:pt>
                <c:pt idx="87">
                  <c:v>40410</c:v>
                </c:pt>
                <c:pt idx="88">
                  <c:v>40417</c:v>
                </c:pt>
                <c:pt idx="89">
                  <c:v>40424</c:v>
                </c:pt>
                <c:pt idx="90">
                  <c:v>40431</c:v>
                </c:pt>
                <c:pt idx="91">
                  <c:v>40438</c:v>
                </c:pt>
                <c:pt idx="92">
                  <c:v>40445</c:v>
                </c:pt>
                <c:pt idx="93">
                  <c:v>40452</c:v>
                </c:pt>
                <c:pt idx="94">
                  <c:v>40459</c:v>
                </c:pt>
                <c:pt idx="95">
                  <c:v>40466</c:v>
                </c:pt>
                <c:pt idx="96">
                  <c:v>40473</c:v>
                </c:pt>
                <c:pt idx="97">
                  <c:v>40480</c:v>
                </c:pt>
                <c:pt idx="98">
                  <c:v>40487</c:v>
                </c:pt>
                <c:pt idx="99">
                  <c:v>40494</c:v>
                </c:pt>
                <c:pt idx="100">
                  <c:v>40501</c:v>
                </c:pt>
                <c:pt idx="101">
                  <c:v>40508</c:v>
                </c:pt>
                <c:pt idx="102">
                  <c:v>40515</c:v>
                </c:pt>
                <c:pt idx="103">
                  <c:v>40522</c:v>
                </c:pt>
                <c:pt idx="104">
                  <c:v>40529</c:v>
                </c:pt>
                <c:pt idx="105">
                  <c:v>40536</c:v>
                </c:pt>
                <c:pt idx="106">
                  <c:v>40543</c:v>
                </c:pt>
                <c:pt idx="107">
                  <c:v>40550</c:v>
                </c:pt>
                <c:pt idx="108">
                  <c:v>40557</c:v>
                </c:pt>
                <c:pt idx="109">
                  <c:v>40564</c:v>
                </c:pt>
                <c:pt idx="110">
                  <c:v>40571</c:v>
                </c:pt>
                <c:pt idx="111">
                  <c:v>40578</c:v>
                </c:pt>
                <c:pt idx="112">
                  <c:v>40585</c:v>
                </c:pt>
                <c:pt idx="113">
                  <c:v>40592</c:v>
                </c:pt>
                <c:pt idx="114">
                  <c:v>40599</c:v>
                </c:pt>
                <c:pt idx="115">
                  <c:v>40606</c:v>
                </c:pt>
                <c:pt idx="116">
                  <c:v>40613</c:v>
                </c:pt>
                <c:pt idx="117">
                  <c:v>40620</c:v>
                </c:pt>
                <c:pt idx="118">
                  <c:v>40627</c:v>
                </c:pt>
                <c:pt idx="119">
                  <c:v>40634</c:v>
                </c:pt>
                <c:pt idx="120">
                  <c:v>40641</c:v>
                </c:pt>
                <c:pt idx="121">
                  <c:v>40648</c:v>
                </c:pt>
                <c:pt idx="122">
                  <c:v>40655</c:v>
                </c:pt>
                <c:pt idx="123">
                  <c:v>40662</c:v>
                </c:pt>
                <c:pt idx="124">
                  <c:v>40669</c:v>
                </c:pt>
                <c:pt idx="125">
                  <c:v>40676</c:v>
                </c:pt>
                <c:pt idx="126">
                  <c:v>40683</c:v>
                </c:pt>
                <c:pt idx="127">
                  <c:v>40690</c:v>
                </c:pt>
                <c:pt idx="128">
                  <c:v>40697</c:v>
                </c:pt>
                <c:pt idx="129">
                  <c:v>40704</c:v>
                </c:pt>
                <c:pt idx="130">
                  <c:v>40711</c:v>
                </c:pt>
                <c:pt idx="131">
                  <c:v>40718</c:v>
                </c:pt>
                <c:pt idx="132">
                  <c:v>40725</c:v>
                </c:pt>
                <c:pt idx="133">
                  <c:v>40732</c:v>
                </c:pt>
                <c:pt idx="134">
                  <c:v>40739</c:v>
                </c:pt>
                <c:pt idx="135">
                  <c:v>40746</c:v>
                </c:pt>
                <c:pt idx="136">
                  <c:v>40753</c:v>
                </c:pt>
                <c:pt idx="137">
                  <c:v>40760</c:v>
                </c:pt>
                <c:pt idx="138">
                  <c:v>40767</c:v>
                </c:pt>
                <c:pt idx="139">
                  <c:v>40774</c:v>
                </c:pt>
                <c:pt idx="140">
                  <c:v>40781</c:v>
                </c:pt>
                <c:pt idx="141">
                  <c:v>40788</c:v>
                </c:pt>
                <c:pt idx="142">
                  <c:v>40795</c:v>
                </c:pt>
                <c:pt idx="143">
                  <c:v>40802</c:v>
                </c:pt>
                <c:pt idx="144">
                  <c:v>40809</c:v>
                </c:pt>
                <c:pt idx="145">
                  <c:v>40816</c:v>
                </c:pt>
                <c:pt idx="146">
                  <c:v>40823</c:v>
                </c:pt>
                <c:pt idx="147">
                  <c:v>40830</c:v>
                </c:pt>
                <c:pt idx="148">
                  <c:v>40837</c:v>
                </c:pt>
                <c:pt idx="149">
                  <c:v>40844</c:v>
                </c:pt>
                <c:pt idx="150">
                  <c:v>40851</c:v>
                </c:pt>
                <c:pt idx="151">
                  <c:v>40858</c:v>
                </c:pt>
                <c:pt idx="152">
                  <c:v>40865</c:v>
                </c:pt>
                <c:pt idx="153">
                  <c:v>40872</c:v>
                </c:pt>
                <c:pt idx="154">
                  <c:v>40879</c:v>
                </c:pt>
                <c:pt idx="155">
                  <c:v>40886</c:v>
                </c:pt>
                <c:pt idx="156">
                  <c:v>40893</c:v>
                </c:pt>
                <c:pt idx="157">
                  <c:v>40900</c:v>
                </c:pt>
                <c:pt idx="158">
                  <c:v>40907</c:v>
                </c:pt>
                <c:pt idx="159">
                  <c:v>40914</c:v>
                </c:pt>
                <c:pt idx="160">
                  <c:v>40921</c:v>
                </c:pt>
                <c:pt idx="161">
                  <c:v>40928</c:v>
                </c:pt>
                <c:pt idx="162">
                  <c:v>40935</c:v>
                </c:pt>
                <c:pt idx="163">
                  <c:v>40942</c:v>
                </c:pt>
                <c:pt idx="164">
                  <c:v>40949</c:v>
                </c:pt>
                <c:pt idx="165">
                  <c:v>40956</c:v>
                </c:pt>
                <c:pt idx="166">
                  <c:v>40963</c:v>
                </c:pt>
                <c:pt idx="167">
                  <c:v>40970</c:v>
                </c:pt>
                <c:pt idx="168">
                  <c:v>40977</c:v>
                </c:pt>
                <c:pt idx="169">
                  <c:v>40984</c:v>
                </c:pt>
                <c:pt idx="170">
                  <c:v>40991</c:v>
                </c:pt>
                <c:pt idx="171">
                  <c:v>40998</c:v>
                </c:pt>
                <c:pt idx="172">
                  <c:v>41005</c:v>
                </c:pt>
                <c:pt idx="173">
                  <c:v>41012</c:v>
                </c:pt>
                <c:pt idx="174">
                  <c:v>41019</c:v>
                </c:pt>
                <c:pt idx="175">
                  <c:v>41026</c:v>
                </c:pt>
                <c:pt idx="176">
                  <c:v>41033</c:v>
                </c:pt>
                <c:pt idx="177">
                  <c:v>41040</c:v>
                </c:pt>
                <c:pt idx="178">
                  <c:v>41047</c:v>
                </c:pt>
                <c:pt idx="179">
                  <c:v>41054</c:v>
                </c:pt>
                <c:pt idx="180">
                  <c:v>41061</c:v>
                </c:pt>
                <c:pt idx="181">
                  <c:v>41068</c:v>
                </c:pt>
                <c:pt idx="182">
                  <c:v>41075</c:v>
                </c:pt>
                <c:pt idx="183">
                  <c:v>41082</c:v>
                </c:pt>
                <c:pt idx="184">
                  <c:v>41089</c:v>
                </c:pt>
                <c:pt idx="185">
                  <c:v>41096</c:v>
                </c:pt>
                <c:pt idx="186">
                  <c:v>41103</c:v>
                </c:pt>
                <c:pt idx="187">
                  <c:v>41110</c:v>
                </c:pt>
                <c:pt idx="188">
                  <c:v>41117</c:v>
                </c:pt>
                <c:pt idx="189">
                  <c:v>41124</c:v>
                </c:pt>
                <c:pt idx="190">
                  <c:v>41131</c:v>
                </c:pt>
                <c:pt idx="191">
                  <c:v>41138</c:v>
                </c:pt>
                <c:pt idx="192">
                  <c:v>41145</c:v>
                </c:pt>
                <c:pt idx="193">
                  <c:v>41152</c:v>
                </c:pt>
                <c:pt idx="194">
                  <c:v>41159</c:v>
                </c:pt>
                <c:pt idx="195">
                  <c:v>41166</c:v>
                </c:pt>
                <c:pt idx="196">
                  <c:v>41173</c:v>
                </c:pt>
                <c:pt idx="197">
                  <c:v>41180</c:v>
                </c:pt>
                <c:pt idx="198">
                  <c:v>41187</c:v>
                </c:pt>
                <c:pt idx="199">
                  <c:v>41194</c:v>
                </c:pt>
                <c:pt idx="200">
                  <c:v>41201</c:v>
                </c:pt>
                <c:pt idx="201">
                  <c:v>41208</c:v>
                </c:pt>
                <c:pt idx="202">
                  <c:v>41215</c:v>
                </c:pt>
                <c:pt idx="203">
                  <c:v>41222</c:v>
                </c:pt>
                <c:pt idx="204">
                  <c:v>41229</c:v>
                </c:pt>
                <c:pt idx="205">
                  <c:v>41236</c:v>
                </c:pt>
                <c:pt idx="206">
                  <c:v>41243</c:v>
                </c:pt>
                <c:pt idx="207">
                  <c:v>41250</c:v>
                </c:pt>
                <c:pt idx="208">
                  <c:v>41257</c:v>
                </c:pt>
                <c:pt idx="209">
                  <c:v>41264</c:v>
                </c:pt>
                <c:pt idx="210">
                  <c:v>41271</c:v>
                </c:pt>
                <c:pt idx="211">
                  <c:v>41278</c:v>
                </c:pt>
                <c:pt idx="212">
                  <c:v>41285</c:v>
                </c:pt>
                <c:pt idx="213">
                  <c:v>41292</c:v>
                </c:pt>
                <c:pt idx="214">
                  <c:v>41299</c:v>
                </c:pt>
                <c:pt idx="215">
                  <c:v>41306</c:v>
                </c:pt>
                <c:pt idx="216">
                  <c:v>41313</c:v>
                </c:pt>
                <c:pt idx="217">
                  <c:v>41320</c:v>
                </c:pt>
                <c:pt idx="218">
                  <c:v>41327</c:v>
                </c:pt>
                <c:pt idx="219">
                  <c:v>41334</c:v>
                </c:pt>
                <c:pt idx="220">
                  <c:v>41341</c:v>
                </c:pt>
                <c:pt idx="221">
                  <c:v>41348</c:v>
                </c:pt>
                <c:pt idx="222">
                  <c:v>41355</c:v>
                </c:pt>
                <c:pt idx="223">
                  <c:v>41362</c:v>
                </c:pt>
                <c:pt idx="224">
                  <c:v>41369</c:v>
                </c:pt>
                <c:pt idx="225">
                  <c:v>41376</c:v>
                </c:pt>
                <c:pt idx="226">
                  <c:v>41383</c:v>
                </c:pt>
                <c:pt idx="227">
                  <c:v>41390</c:v>
                </c:pt>
                <c:pt idx="228">
                  <c:v>41397</c:v>
                </c:pt>
                <c:pt idx="229">
                  <c:v>41404</c:v>
                </c:pt>
                <c:pt idx="230">
                  <c:v>41411</c:v>
                </c:pt>
                <c:pt idx="231">
                  <c:v>41418</c:v>
                </c:pt>
                <c:pt idx="232">
                  <c:v>41425</c:v>
                </c:pt>
                <c:pt idx="233">
                  <c:v>41432</c:v>
                </c:pt>
                <c:pt idx="234">
                  <c:v>41439</c:v>
                </c:pt>
                <c:pt idx="235">
                  <c:v>41446</c:v>
                </c:pt>
                <c:pt idx="236">
                  <c:v>41453</c:v>
                </c:pt>
                <c:pt idx="237">
                  <c:v>41460</c:v>
                </c:pt>
                <c:pt idx="238">
                  <c:v>41467</c:v>
                </c:pt>
                <c:pt idx="239">
                  <c:v>41474</c:v>
                </c:pt>
                <c:pt idx="240">
                  <c:v>41481</c:v>
                </c:pt>
                <c:pt idx="241">
                  <c:v>41488</c:v>
                </c:pt>
                <c:pt idx="242">
                  <c:v>41495</c:v>
                </c:pt>
                <c:pt idx="243">
                  <c:v>41502</c:v>
                </c:pt>
                <c:pt idx="244">
                  <c:v>41509</c:v>
                </c:pt>
                <c:pt idx="245">
                  <c:v>41516</c:v>
                </c:pt>
                <c:pt idx="246">
                  <c:v>41523</c:v>
                </c:pt>
                <c:pt idx="247">
                  <c:v>41530</c:v>
                </c:pt>
                <c:pt idx="248">
                  <c:v>41537</c:v>
                </c:pt>
                <c:pt idx="249">
                  <c:v>41544</c:v>
                </c:pt>
                <c:pt idx="250">
                  <c:v>41551</c:v>
                </c:pt>
                <c:pt idx="251">
                  <c:v>41558</c:v>
                </c:pt>
                <c:pt idx="252">
                  <c:v>41565</c:v>
                </c:pt>
                <c:pt idx="253">
                  <c:v>41572</c:v>
                </c:pt>
                <c:pt idx="254">
                  <c:v>41579</c:v>
                </c:pt>
                <c:pt idx="255">
                  <c:v>41586</c:v>
                </c:pt>
                <c:pt idx="256">
                  <c:v>41593</c:v>
                </c:pt>
                <c:pt idx="257">
                  <c:v>41600</c:v>
                </c:pt>
                <c:pt idx="258">
                  <c:v>41607</c:v>
                </c:pt>
                <c:pt idx="259">
                  <c:v>41614</c:v>
                </c:pt>
                <c:pt idx="260">
                  <c:v>41621</c:v>
                </c:pt>
                <c:pt idx="261">
                  <c:v>41628</c:v>
                </c:pt>
                <c:pt idx="262">
                  <c:v>41635</c:v>
                </c:pt>
                <c:pt idx="263">
                  <c:v>41642</c:v>
                </c:pt>
                <c:pt idx="264">
                  <c:v>41649</c:v>
                </c:pt>
                <c:pt idx="265">
                  <c:v>41656</c:v>
                </c:pt>
                <c:pt idx="266">
                  <c:v>41663</c:v>
                </c:pt>
                <c:pt idx="267">
                  <c:v>41670</c:v>
                </c:pt>
                <c:pt idx="268">
                  <c:v>41677</c:v>
                </c:pt>
                <c:pt idx="269">
                  <c:v>41684</c:v>
                </c:pt>
                <c:pt idx="270">
                  <c:v>41691</c:v>
                </c:pt>
                <c:pt idx="271">
                  <c:v>41698</c:v>
                </c:pt>
                <c:pt idx="272">
                  <c:v>41705</c:v>
                </c:pt>
                <c:pt idx="273">
                  <c:v>41712</c:v>
                </c:pt>
                <c:pt idx="274">
                  <c:v>41719</c:v>
                </c:pt>
                <c:pt idx="275">
                  <c:v>41726</c:v>
                </c:pt>
                <c:pt idx="276">
                  <c:v>41733</c:v>
                </c:pt>
                <c:pt idx="277">
                  <c:v>41740</c:v>
                </c:pt>
                <c:pt idx="278">
                  <c:v>41747</c:v>
                </c:pt>
                <c:pt idx="279">
                  <c:v>41754</c:v>
                </c:pt>
                <c:pt idx="280">
                  <c:v>41761</c:v>
                </c:pt>
                <c:pt idx="281">
                  <c:v>41768</c:v>
                </c:pt>
                <c:pt idx="282">
                  <c:v>41775</c:v>
                </c:pt>
                <c:pt idx="283">
                  <c:v>41782</c:v>
                </c:pt>
                <c:pt idx="284">
                  <c:v>41789</c:v>
                </c:pt>
                <c:pt idx="285">
                  <c:v>41796</c:v>
                </c:pt>
                <c:pt idx="286">
                  <c:v>41803</c:v>
                </c:pt>
                <c:pt idx="287">
                  <c:v>41810</c:v>
                </c:pt>
                <c:pt idx="288">
                  <c:v>41817</c:v>
                </c:pt>
                <c:pt idx="289">
                  <c:v>41824</c:v>
                </c:pt>
                <c:pt idx="290">
                  <c:v>41831</c:v>
                </c:pt>
                <c:pt idx="291">
                  <c:v>41838</c:v>
                </c:pt>
                <c:pt idx="292">
                  <c:v>41845</c:v>
                </c:pt>
                <c:pt idx="293">
                  <c:v>41852</c:v>
                </c:pt>
                <c:pt idx="294">
                  <c:v>41859</c:v>
                </c:pt>
                <c:pt idx="295">
                  <c:v>41866</c:v>
                </c:pt>
                <c:pt idx="296">
                  <c:v>41873</c:v>
                </c:pt>
                <c:pt idx="297">
                  <c:v>41880</c:v>
                </c:pt>
                <c:pt idx="298">
                  <c:v>41887</c:v>
                </c:pt>
                <c:pt idx="299">
                  <c:v>41894</c:v>
                </c:pt>
                <c:pt idx="300">
                  <c:v>41901</c:v>
                </c:pt>
                <c:pt idx="301">
                  <c:v>41908</c:v>
                </c:pt>
                <c:pt idx="302">
                  <c:v>41915</c:v>
                </c:pt>
                <c:pt idx="303">
                  <c:v>41922</c:v>
                </c:pt>
                <c:pt idx="304">
                  <c:v>41929</c:v>
                </c:pt>
                <c:pt idx="305">
                  <c:v>41936</c:v>
                </c:pt>
                <c:pt idx="306">
                  <c:v>41943</c:v>
                </c:pt>
                <c:pt idx="307">
                  <c:v>41950</c:v>
                </c:pt>
                <c:pt idx="308">
                  <c:v>41957</c:v>
                </c:pt>
                <c:pt idx="309">
                  <c:v>41964</c:v>
                </c:pt>
                <c:pt idx="310">
                  <c:v>41971</c:v>
                </c:pt>
                <c:pt idx="311">
                  <c:v>41978</c:v>
                </c:pt>
                <c:pt idx="312">
                  <c:v>41985</c:v>
                </c:pt>
                <c:pt idx="313">
                  <c:v>41992</c:v>
                </c:pt>
                <c:pt idx="314">
                  <c:v>41999</c:v>
                </c:pt>
                <c:pt idx="315">
                  <c:v>42006</c:v>
                </c:pt>
                <c:pt idx="316">
                  <c:v>42013</c:v>
                </c:pt>
                <c:pt idx="317">
                  <c:v>42020</c:v>
                </c:pt>
                <c:pt idx="318">
                  <c:v>42027</c:v>
                </c:pt>
                <c:pt idx="319">
                  <c:v>42034</c:v>
                </c:pt>
                <c:pt idx="320">
                  <c:v>42041</c:v>
                </c:pt>
                <c:pt idx="321">
                  <c:v>42048</c:v>
                </c:pt>
                <c:pt idx="322">
                  <c:v>42055</c:v>
                </c:pt>
                <c:pt idx="323">
                  <c:v>42062</c:v>
                </c:pt>
                <c:pt idx="324">
                  <c:v>42069</c:v>
                </c:pt>
                <c:pt idx="325">
                  <c:v>42076</c:v>
                </c:pt>
                <c:pt idx="326">
                  <c:v>42083</c:v>
                </c:pt>
                <c:pt idx="327">
                  <c:v>42090</c:v>
                </c:pt>
                <c:pt idx="328">
                  <c:v>42097</c:v>
                </c:pt>
                <c:pt idx="329">
                  <c:v>42104</c:v>
                </c:pt>
                <c:pt idx="330">
                  <c:v>42111</c:v>
                </c:pt>
                <c:pt idx="331">
                  <c:v>42118</c:v>
                </c:pt>
                <c:pt idx="332">
                  <c:v>42125</c:v>
                </c:pt>
                <c:pt idx="333">
                  <c:v>42132</c:v>
                </c:pt>
                <c:pt idx="334">
                  <c:v>42139</c:v>
                </c:pt>
                <c:pt idx="335">
                  <c:v>42146</c:v>
                </c:pt>
                <c:pt idx="336">
                  <c:v>42153</c:v>
                </c:pt>
                <c:pt idx="337">
                  <c:v>42160</c:v>
                </c:pt>
                <c:pt idx="338">
                  <c:v>42167</c:v>
                </c:pt>
                <c:pt idx="339">
                  <c:v>42174</c:v>
                </c:pt>
                <c:pt idx="340">
                  <c:v>42181</c:v>
                </c:pt>
                <c:pt idx="341">
                  <c:v>42188</c:v>
                </c:pt>
                <c:pt idx="342">
                  <c:v>42195</c:v>
                </c:pt>
                <c:pt idx="343">
                  <c:v>42202</c:v>
                </c:pt>
                <c:pt idx="344">
                  <c:v>42209</c:v>
                </c:pt>
                <c:pt idx="345">
                  <c:v>42216</c:v>
                </c:pt>
                <c:pt idx="346">
                  <c:v>42223</c:v>
                </c:pt>
                <c:pt idx="347">
                  <c:v>42230</c:v>
                </c:pt>
                <c:pt idx="348">
                  <c:v>42237</c:v>
                </c:pt>
                <c:pt idx="349">
                  <c:v>42244</c:v>
                </c:pt>
                <c:pt idx="350">
                  <c:v>42251</c:v>
                </c:pt>
                <c:pt idx="351">
                  <c:v>42258</c:v>
                </c:pt>
                <c:pt idx="352">
                  <c:v>42265</c:v>
                </c:pt>
                <c:pt idx="353">
                  <c:v>42272</c:v>
                </c:pt>
                <c:pt idx="354">
                  <c:v>42279</c:v>
                </c:pt>
                <c:pt idx="355">
                  <c:v>42286</c:v>
                </c:pt>
                <c:pt idx="356">
                  <c:v>42293</c:v>
                </c:pt>
                <c:pt idx="357">
                  <c:v>42300</c:v>
                </c:pt>
                <c:pt idx="358">
                  <c:v>42307</c:v>
                </c:pt>
                <c:pt idx="359">
                  <c:v>42314</c:v>
                </c:pt>
                <c:pt idx="360">
                  <c:v>42321</c:v>
                </c:pt>
                <c:pt idx="361">
                  <c:v>42328</c:v>
                </c:pt>
                <c:pt idx="362">
                  <c:v>42335</c:v>
                </c:pt>
                <c:pt idx="363">
                  <c:v>42342</c:v>
                </c:pt>
                <c:pt idx="364">
                  <c:v>42349</c:v>
                </c:pt>
                <c:pt idx="365">
                  <c:v>42356</c:v>
                </c:pt>
                <c:pt idx="366">
                  <c:v>42363</c:v>
                </c:pt>
                <c:pt idx="367">
                  <c:v>42370</c:v>
                </c:pt>
                <c:pt idx="368">
                  <c:v>42377</c:v>
                </c:pt>
                <c:pt idx="369">
                  <c:v>42384</c:v>
                </c:pt>
                <c:pt idx="370">
                  <c:v>42391</c:v>
                </c:pt>
                <c:pt idx="371">
                  <c:v>42398</c:v>
                </c:pt>
                <c:pt idx="372">
                  <c:v>42405</c:v>
                </c:pt>
                <c:pt idx="373">
                  <c:v>42412</c:v>
                </c:pt>
                <c:pt idx="374">
                  <c:v>42419</c:v>
                </c:pt>
                <c:pt idx="375">
                  <c:v>42426</c:v>
                </c:pt>
                <c:pt idx="376">
                  <c:v>42433</c:v>
                </c:pt>
                <c:pt idx="377">
                  <c:v>42440</c:v>
                </c:pt>
                <c:pt idx="378">
                  <c:v>42447</c:v>
                </c:pt>
                <c:pt idx="379">
                  <c:v>42454</c:v>
                </c:pt>
                <c:pt idx="380">
                  <c:v>42461</c:v>
                </c:pt>
                <c:pt idx="381">
                  <c:v>42468</c:v>
                </c:pt>
                <c:pt idx="382">
                  <c:v>42475</c:v>
                </c:pt>
                <c:pt idx="383">
                  <c:v>42482</c:v>
                </c:pt>
                <c:pt idx="384">
                  <c:v>42489</c:v>
                </c:pt>
                <c:pt idx="385">
                  <c:v>42496</c:v>
                </c:pt>
                <c:pt idx="386">
                  <c:v>42503</c:v>
                </c:pt>
                <c:pt idx="387">
                  <c:v>42510</c:v>
                </c:pt>
                <c:pt idx="388">
                  <c:v>42517</c:v>
                </c:pt>
                <c:pt idx="389">
                  <c:v>42524</c:v>
                </c:pt>
                <c:pt idx="390">
                  <c:v>42531</c:v>
                </c:pt>
                <c:pt idx="391">
                  <c:v>42538</c:v>
                </c:pt>
                <c:pt idx="392">
                  <c:v>42545</c:v>
                </c:pt>
                <c:pt idx="393">
                  <c:v>42552</c:v>
                </c:pt>
                <c:pt idx="394">
                  <c:v>42559</c:v>
                </c:pt>
                <c:pt idx="395">
                  <c:v>42566</c:v>
                </c:pt>
                <c:pt idx="396">
                  <c:v>42573</c:v>
                </c:pt>
                <c:pt idx="397">
                  <c:v>42580</c:v>
                </c:pt>
                <c:pt idx="398">
                  <c:v>42587</c:v>
                </c:pt>
                <c:pt idx="399">
                  <c:v>42594</c:v>
                </c:pt>
                <c:pt idx="400">
                  <c:v>42601</c:v>
                </c:pt>
                <c:pt idx="401">
                  <c:v>42608</c:v>
                </c:pt>
                <c:pt idx="402">
                  <c:v>42615</c:v>
                </c:pt>
                <c:pt idx="403">
                  <c:v>42622</c:v>
                </c:pt>
                <c:pt idx="404">
                  <c:v>42629</c:v>
                </c:pt>
                <c:pt idx="405">
                  <c:v>42636</c:v>
                </c:pt>
                <c:pt idx="406">
                  <c:v>42643</c:v>
                </c:pt>
                <c:pt idx="407">
                  <c:v>42650</c:v>
                </c:pt>
                <c:pt idx="408">
                  <c:v>42657</c:v>
                </c:pt>
                <c:pt idx="409">
                  <c:v>42664</c:v>
                </c:pt>
                <c:pt idx="410">
                  <c:v>42671</c:v>
                </c:pt>
                <c:pt idx="411">
                  <c:v>42678</c:v>
                </c:pt>
                <c:pt idx="412">
                  <c:v>42685</c:v>
                </c:pt>
                <c:pt idx="413">
                  <c:v>42692</c:v>
                </c:pt>
                <c:pt idx="414">
                  <c:v>42699</c:v>
                </c:pt>
                <c:pt idx="415">
                  <c:v>42706</c:v>
                </c:pt>
                <c:pt idx="416">
                  <c:v>42713</c:v>
                </c:pt>
                <c:pt idx="417">
                  <c:v>42720</c:v>
                </c:pt>
                <c:pt idx="418">
                  <c:v>42727</c:v>
                </c:pt>
                <c:pt idx="419">
                  <c:v>42734</c:v>
                </c:pt>
                <c:pt idx="420">
                  <c:v>42741</c:v>
                </c:pt>
                <c:pt idx="421">
                  <c:v>42748</c:v>
                </c:pt>
                <c:pt idx="422">
                  <c:v>42755</c:v>
                </c:pt>
                <c:pt idx="423">
                  <c:v>42762</c:v>
                </c:pt>
                <c:pt idx="424">
                  <c:v>42769</c:v>
                </c:pt>
                <c:pt idx="425">
                  <c:v>42776</c:v>
                </c:pt>
                <c:pt idx="426">
                  <c:v>42783</c:v>
                </c:pt>
                <c:pt idx="427">
                  <c:v>42790</c:v>
                </c:pt>
                <c:pt idx="428">
                  <c:v>42797</c:v>
                </c:pt>
                <c:pt idx="429">
                  <c:v>42804</c:v>
                </c:pt>
                <c:pt idx="430">
                  <c:v>42811</c:v>
                </c:pt>
                <c:pt idx="431">
                  <c:v>42818</c:v>
                </c:pt>
                <c:pt idx="432">
                  <c:v>42825</c:v>
                </c:pt>
                <c:pt idx="433">
                  <c:v>42832</c:v>
                </c:pt>
                <c:pt idx="434">
                  <c:v>42839</c:v>
                </c:pt>
                <c:pt idx="435">
                  <c:v>42846</c:v>
                </c:pt>
                <c:pt idx="436">
                  <c:v>42853</c:v>
                </c:pt>
                <c:pt idx="437">
                  <c:v>42860</c:v>
                </c:pt>
                <c:pt idx="438">
                  <c:v>42867</c:v>
                </c:pt>
                <c:pt idx="439">
                  <c:v>42874</c:v>
                </c:pt>
                <c:pt idx="440">
                  <c:v>42881</c:v>
                </c:pt>
                <c:pt idx="441">
                  <c:v>42888</c:v>
                </c:pt>
                <c:pt idx="442">
                  <c:v>42895</c:v>
                </c:pt>
                <c:pt idx="443">
                  <c:v>42902</c:v>
                </c:pt>
                <c:pt idx="444">
                  <c:v>42909</c:v>
                </c:pt>
                <c:pt idx="445">
                  <c:v>42916</c:v>
                </c:pt>
                <c:pt idx="446">
                  <c:v>42923</c:v>
                </c:pt>
                <c:pt idx="447">
                  <c:v>42930</c:v>
                </c:pt>
                <c:pt idx="448">
                  <c:v>42937</c:v>
                </c:pt>
                <c:pt idx="449">
                  <c:v>42944</c:v>
                </c:pt>
                <c:pt idx="450">
                  <c:v>42951</c:v>
                </c:pt>
                <c:pt idx="451">
                  <c:v>42958</c:v>
                </c:pt>
                <c:pt idx="452">
                  <c:v>42965</c:v>
                </c:pt>
                <c:pt idx="453">
                  <c:v>42972</c:v>
                </c:pt>
                <c:pt idx="454">
                  <c:v>42979</c:v>
                </c:pt>
                <c:pt idx="455">
                  <c:v>42986</c:v>
                </c:pt>
                <c:pt idx="456">
                  <c:v>42993</c:v>
                </c:pt>
                <c:pt idx="457">
                  <c:v>43000</c:v>
                </c:pt>
                <c:pt idx="458">
                  <c:v>43007</c:v>
                </c:pt>
                <c:pt idx="459">
                  <c:v>43014</c:v>
                </c:pt>
                <c:pt idx="460">
                  <c:v>43021</c:v>
                </c:pt>
                <c:pt idx="461">
                  <c:v>43028</c:v>
                </c:pt>
                <c:pt idx="462">
                  <c:v>43035</c:v>
                </c:pt>
                <c:pt idx="463">
                  <c:v>43042</c:v>
                </c:pt>
                <c:pt idx="464">
                  <c:v>43049</c:v>
                </c:pt>
                <c:pt idx="465">
                  <c:v>43056</c:v>
                </c:pt>
                <c:pt idx="466">
                  <c:v>43063</c:v>
                </c:pt>
                <c:pt idx="467">
                  <c:v>43070</c:v>
                </c:pt>
                <c:pt idx="468">
                  <c:v>43077</c:v>
                </c:pt>
                <c:pt idx="469">
                  <c:v>43084</c:v>
                </c:pt>
                <c:pt idx="470">
                  <c:v>43091</c:v>
                </c:pt>
                <c:pt idx="471">
                  <c:v>43098</c:v>
                </c:pt>
                <c:pt idx="472">
                  <c:v>43105</c:v>
                </c:pt>
                <c:pt idx="473">
                  <c:v>43112</c:v>
                </c:pt>
                <c:pt idx="474">
                  <c:v>43119</c:v>
                </c:pt>
                <c:pt idx="475">
                  <c:v>43126</c:v>
                </c:pt>
                <c:pt idx="476">
                  <c:v>43133</c:v>
                </c:pt>
                <c:pt idx="477">
                  <c:v>43140</c:v>
                </c:pt>
                <c:pt idx="478">
                  <c:v>43147</c:v>
                </c:pt>
                <c:pt idx="479">
                  <c:v>43154</c:v>
                </c:pt>
                <c:pt idx="480">
                  <c:v>43161</c:v>
                </c:pt>
                <c:pt idx="481">
                  <c:v>43168</c:v>
                </c:pt>
                <c:pt idx="482">
                  <c:v>43175</c:v>
                </c:pt>
                <c:pt idx="483">
                  <c:v>43182</c:v>
                </c:pt>
                <c:pt idx="484">
                  <c:v>43189</c:v>
                </c:pt>
                <c:pt idx="485">
                  <c:v>43196</c:v>
                </c:pt>
                <c:pt idx="486">
                  <c:v>43203</c:v>
                </c:pt>
                <c:pt idx="487">
                  <c:v>43210</c:v>
                </c:pt>
                <c:pt idx="488">
                  <c:v>43217</c:v>
                </c:pt>
                <c:pt idx="489">
                  <c:v>43224</c:v>
                </c:pt>
                <c:pt idx="490">
                  <c:v>43231</c:v>
                </c:pt>
                <c:pt idx="491">
                  <c:v>43238</c:v>
                </c:pt>
                <c:pt idx="492">
                  <c:v>43245</c:v>
                </c:pt>
                <c:pt idx="493">
                  <c:v>43252</c:v>
                </c:pt>
                <c:pt idx="494">
                  <c:v>43259</c:v>
                </c:pt>
                <c:pt idx="495">
                  <c:v>43266</c:v>
                </c:pt>
                <c:pt idx="496">
                  <c:v>43273</c:v>
                </c:pt>
                <c:pt idx="497">
                  <c:v>43280</c:v>
                </c:pt>
                <c:pt idx="498">
                  <c:v>43287</c:v>
                </c:pt>
                <c:pt idx="499">
                  <c:v>43294</c:v>
                </c:pt>
                <c:pt idx="500">
                  <c:v>43301</c:v>
                </c:pt>
                <c:pt idx="501">
                  <c:v>43308</c:v>
                </c:pt>
                <c:pt idx="502">
                  <c:v>43315</c:v>
                </c:pt>
                <c:pt idx="503">
                  <c:v>43322</c:v>
                </c:pt>
                <c:pt idx="504">
                  <c:v>43329</c:v>
                </c:pt>
                <c:pt idx="505">
                  <c:v>43336</c:v>
                </c:pt>
                <c:pt idx="506">
                  <c:v>43343</c:v>
                </c:pt>
                <c:pt idx="507">
                  <c:v>43350</c:v>
                </c:pt>
                <c:pt idx="508">
                  <c:v>43357</c:v>
                </c:pt>
                <c:pt idx="509">
                  <c:v>43364</c:v>
                </c:pt>
                <c:pt idx="510">
                  <c:v>43371</c:v>
                </c:pt>
                <c:pt idx="511">
                  <c:v>43378</c:v>
                </c:pt>
                <c:pt idx="512">
                  <c:v>43385</c:v>
                </c:pt>
                <c:pt idx="513">
                  <c:v>43392</c:v>
                </c:pt>
                <c:pt idx="514">
                  <c:v>43399</c:v>
                </c:pt>
                <c:pt idx="515">
                  <c:v>43406</c:v>
                </c:pt>
                <c:pt idx="516">
                  <c:v>43413</c:v>
                </c:pt>
                <c:pt idx="517">
                  <c:v>43420</c:v>
                </c:pt>
                <c:pt idx="518">
                  <c:v>43427</c:v>
                </c:pt>
                <c:pt idx="519">
                  <c:v>43434</c:v>
                </c:pt>
                <c:pt idx="520">
                  <c:v>43441</c:v>
                </c:pt>
                <c:pt idx="521">
                  <c:v>43448</c:v>
                </c:pt>
                <c:pt idx="522">
                  <c:v>43455</c:v>
                </c:pt>
                <c:pt idx="523">
                  <c:v>43462</c:v>
                </c:pt>
                <c:pt idx="524">
                  <c:v>43469</c:v>
                </c:pt>
                <c:pt idx="525">
                  <c:v>43476</c:v>
                </c:pt>
                <c:pt idx="526">
                  <c:v>43483</c:v>
                </c:pt>
                <c:pt idx="527">
                  <c:v>43490</c:v>
                </c:pt>
                <c:pt idx="528">
                  <c:v>43497</c:v>
                </c:pt>
                <c:pt idx="529">
                  <c:v>43504</c:v>
                </c:pt>
                <c:pt idx="530">
                  <c:v>43511</c:v>
                </c:pt>
                <c:pt idx="531">
                  <c:v>43518</c:v>
                </c:pt>
                <c:pt idx="532">
                  <c:v>43525</c:v>
                </c:pt>
                <c:pt idx="533">
                  <c:v>43532</c:v>
                </c:pt>
                <c:pt idx="534">
                  <c:v>43539</c:v>
                </c:pt>
                <c:pt idx="535">
                  <c:v>43546</c:v>
                </c:pt>
                <c:pt idx="536">
                  <c:v>43553</c:v>
                </c:pt>
                <c:pt idx="537">
                  <c:v>43560</c:v>
                </c:pt>
                <c:pt idx="538">
                  <c:v>43567</c:v>
                </c:pt>
                <c:pt idx="539">
                  <c:v>43574</c:v>
                </c:pt>
                <c:pt idx="540">
                  <c:v>43581</c:v>
                </c:pt>
                <c:pt idx="541">
                  <c:v>43588</c:v>
                </c:pt>
                <c:pt idx="542">
                  <c:v>43595</c:v>
                </c:pt>
                <c:pt idx="543">
                  <c:v>43602</c:v>
                </c:pt>
                <c:pt idx="544">
                  <c:v>43609</c:v>
                </c:pt>
                <c:pt idx="545">
                  <c:v>43616</c:v>
                </c:pt>
                <c:pt idx="546">
                  <c:v>43623</c:v>
                </c:pt>
                <c:pt idx="547">
                  <c:v>43630</c:v>
                </c:pt>
                <c:pt idx="548">
                  <c:v>43637</c:v>
                </c:pt>
                <c:pt idx="549">
                  <c:v>43644</c:v>
                </c:pt>
                <c:pt idx="550">
                  <c:v>43651</c:v>
                </c:pt>
                <c:pt idx="551">
                  <c:v>43658</c:v>
                </c:pt>
                <c:pt idx="552">
                  <c:v>43665</c:v>
                </c:pt>
                <c:pt idx="553">
                  <c:v>43672</c:v>
                </c:pt>
                <c:pt idx="554">
                  <c:v>43679</c:v>
                </c:pt>
                <c:pt idx="555">
                  <c:v>43686</c:v>
                </c:pt>
                <c:pt idx="556">
                  <c:v>43693</c:v>
                </c:pt>
                <c:pt idx="557">
                  <c:v>43700</c:v>
                </c:pt>
                <c:pt idx="558">
                  <c:v>43707</c:v>
                </c:pt>
                <c:pt idx="559">
                  <c:v>43714</c:v>
                </c:pt>
                <c:pt idx="560">
                  <c:v>43721</c:v>
                </c:pt>
                <c:pt idx="561">
                  <c:v>43728</c:v>
                </c:pt>
                <c:pt idx="562">
                  <c:v>43735</c:v>
                </c:pt>
                <c:pt idx="563">
                  <c:v>43742</c:v>
                </c:pt>
                <c:pt idx="564">
                  <c:v>43749</c:v>
                </c:pt>
                <c:pt idx="565">
                  <c:v>43756</c:v>
                </c:pt>
                <c:pt idx="566">
                  <c:v>43763</c:v>
                </c:pt>
                <c:pt idx="567">
                  <c:v>43770</c:v>
                </c:pt>
                <c:pt idx="568">
                  <c:v>43777</c:v>
                </c:pt>
                <c:pt idx="569">
                  <c:v>43784</c:v>
                </c:pt>
                <c:pt idx="570">
                  <c:v>43791</c:v>
                </c:pt>
                <c:pt idx="571">
                  <c:v>43798</c:v>
                </c:pt>
                <c:pt idx="572">
                  <c:v>43805</c:v>
                </c:pt>
                <c:pt idx="573">
                  <c:v>43812</c:v>
                </c:pt>
                <c:pt idx="574">
                  <c:v>43819</c:v>
                </c:pt>
                <c:pt idx="575">
                  <c:v>43826</c:v>
                </c:pt>
                <c:pt idx="576">
                  <c:v>43833</c:v>
                </c:pt>
                <c:pt idx="577">
                  <c:v>43840</c:v>
                </c:pt>
                <c:pt idx="578">
                  <c:v>43847</c:v>
                </c:pt>
                <c:pt idx="579">
                  <c:v>43854</c:v>
                </c:pt>
                <c:pt idx="580">
                  <c:v>43861</c:v>
                </c:pt>
                <c:pt idx="581">
                  <c:v>43868</c:v>
                </c:pt>
                <c:pt idx="582">
                  <c:v>43875</c:v>
                </c:pt>
                <c:pt idx="583">
                  <c:v>43882</c:v>
                </c:pt>
                <c:pt idx="584">
                  <c:v>43889</c:v>
                </c:pt>
                <c:pt idx="585">
                  <c:v>43896</c:v>
                </c:pt>
                <c:pt idx="586">
                  <c:v>43903</c:v>
                </c:pt>
                <c:pt idx="587">
                  <c:v>43910</c:v>
                </c:pt>
                <c:pt idx="588">
                  <c:v>43917</c:v>
                </c:pt>
                <c:pt idx="589">
                  <c:v>43924</c:v>
                </c:pt>
                <c:pt idx="590">
                  <c:v>43931</c:v>
                </c:pt>
                <c:pt idx="591">
                  <c:v>43938</c:v>
                </c:pt>
                <c:pt idx="592">
                  <c:v>43945</c:v>
                </c:pt>
                <c:pt idx="593">
                  <c:v>43952</c:v>
                </c:pt>
                <c:pt idx="594">
                  <c:v>43959</c:v>
                </c:pt>
                <c:pt idx="595">
                  <c:v>43966</c:v>
                </c:pt>
                <c:pt idx="596">
                  <c:v>43973</c:v>
                </c:pt>
                <c:pt idx="597">
                  <c:v>43980</c:v>
                </c:pt>
                <c:pt idx="598">
                  <c:v>43987</c:v>
                </c:pt>
                <c:pt idx="599">
                  <c:v>43994</c:v>
                </c:pt>
                <c:pt idx="600">
                  <c:v>44001</c:v>
                </c:pt>
                <c:pt idx="601">
                  <c:v>44008</c:v>
                </c:pt>
                <c:pt idx="602">
                  <c:v>44015</c:v>
                </c:pt>
                <c:pt idx="603">
                  <c:v>44022</c:v>
                </c:pt>
                <c:pt idx="604">
                  <c:v>44029</c:v>
                </c:pt>
                <c:pt idx="605">
                  <c:v>44036</c:v>
                </c:pt>
                <c:pt idx="606">
                  <c:v>44043</c:v>
                </c:pt>
                <c:pt idx="607">
                  <c:v>44050</c:v>
                </c:pt>
                <c:pt idx="608">
                  <c:v>44057</c:v>
                </c:pt>
                <c:pt idx="609">
                  <c:v>44064</c:v>
                </c:pt>
                <c:pt idx="610">
                  <c:v>44071</c:v>
                </c:pt>
                <c:pt idx="611">
                  <c:v>44078</c:v>
                </c:pt>
                <c:pt idx="612">
                  <c:v>44085</c:v>
                </c:pt>
                <c:pt idx="613">
                  <c:v>44092</c:v>
                </c:pt>
                <c:pt idx="614">
                  <c:v>44099</c:v>
                </c:pt>
                <c:pt idx="615">
                  <c:v>44106</c:v>
                </c:pt>
                <c:pt idx="616">
                  <c:v>44113</c:v>
                </c:pt>
                <c:pt idx="617">
                  <c:v>44120</c:v>
                </c:pt>
                <c:pt idx="618">
                  <c:v>44127</c:v>
                </c:pt>
                <c:pt idx="619">
                  <c:v>44134</c:v>
                </c:pt>
                <c:pt idx="620">
                  <c:v>44141</c:v>
                </c:pt>
                <c:pt idx="621">
                  <c:v>44148</c:v>
                </c:pt>
                <c:pt idx="622">
                  <c:v>44155</c:v>
                </c:pt>
                <c:pt idx="623">
                  <c:v>44162</c:v>
                </c:pt>
                <c:pt idx="624">
                  <c:v>44169</c:v>
                </c:pt>
                <c:pt idx="625">
                  <c:v>44176</c:v>
                </c:pt>
                <c:pt idx="626">
                  <c:v>44183</c:v>
                </c:pt>
                <c:pt idx="627">
                  <c:v>44190</c:v>
                </c:pt>
                <c:pt idx="628">
                  <c:v>44197</c:v>
                </c:pt>
                <c:pt idx="629">
                  <c:v>44204</c:v>
                </c:pt>
                <c:pt idx="630">
                  <c:v>44211</c:v>
                </c:pt>
                <c:pt idx="631">
                  <c:v>44218</c:v>
                </c:pt>
                <c:pt idx="632">
                  <c:v>44225</c:v>
                </c:pt>
                <c:pt idx="633">
                  <c:v>44232</c:v>
                </c:pt>
                <c:pt idx="634">
                  <c:v>44239</c:v>
                </c:pt>
                <c:pt idx="635">
                  <c:v>44246</c:v>
                </c:pt>
                <c:pt idx="636">
                  <c:v>44253</c:v>
                </c:pt>
                <c:pt idx="637">
                  <c:v>44260</c:v>
                </c:pt>
                <c:pt idx="638">
                  <c:v>44267</c:v>
                </c:pt>
                <c:pt idx="639">
                  <c:v>44274</c:v>
                </c:pt>
                <c:pt idx="640">
                  <c:v>44281</c:v>
                </c:pt>
                <c:pt idx="641">
                  <c:v>44288</c:v>
                </c:pt>
                <c:pt idx="642">
                  <c:v>44295</c:v>
                </c:pt>
                <c:pt idx="643">
                  <c:v>44302</c:v>
                </c:pt>
                <c:pt idx="644">
                  <c:v>44309</c:v>
                </c:pt>
                <c:pt idx="645">
                  <c:v>44316</c:v>
                </c:pt>
                <c:pt idx="646">
                  <c:v>44323</c:v>
                </c:pt>
                <c:pt idx="647">
                  <c:v>44330</c:v>
                </c:pt>
                <c:pt idx="648">
                  <c:v>44337</c:v>
                </c:pt>
                <c:pt idx="649">
                  <c:v>44344</c:v>
                </c:pt>
                <c:pt idx="650">
                  <c:v>44351</c:v>
                </c:pt>
                <c:pt idx="651">
                  <c:v>44358</c:v>
                </c:pt>
                <c:pt idx="652">
                  <c:v>44365</c:v>
                </c:pt>
                <c:pt idx="653">
                  <c:v>44372</c:v>
                </c:pt>
                <c:pt idx="654">
                  <c:v>44379</c:v>
                </c:pt>
                <c:pt idx="655">
                  <c:v>44386</c:v>
                </c:pt>
                <c:pt idx="656">
                  <c:v>44393</c:v>
                </c:pt>
                <c:pt idx="657">
                  <c:v>44400</c:v>
                </c:pt>
                <c:pt idx="658">
                  <c:v>44407</c:v>
                </c:pt>
                <c:pt idx="659">
                  <c:v>44414</c:v>
                </c:pt>
                <c:pt idx="660">
                  <c:v>44421</c:v>
                </c:pt>
                <c:pt idx="661">
                  <c:v>44428</c:v>
                </c:pt>
                <c:pt idx="662">
                  <c:v>44435</c:v>
                </c:pt>
                <c:pt idx="663">
                  <c:v>44442</c:v>
                </c:pt>
                <c:pt idx="664">
                  <c:v>44449</c:v>
                </c:pt>
                <c:pt idx="665">
                  <c:v>44456</c:v>
                </c:pt>
                <c:pt idx="666">
                  <c:v>44463</c:v>
                </c:pt>
                <c:pt idx="667">
                  <c:v>44470</c:v>
                </c:pt>
                <c:pt idx="668">
                  <c:v>44477</c:v>
                </c:pt>
                <c:pt idx="669">
                  <c:v>44484</c:v>
                </c:pt>
                <c:pt idx="670">
                  <c:v>44491</c:v>
                </c:pt>
                <c:pt idx="671">
                  <c:v>44498</c:v>
                </c:pt>
                <c:pt idx="672">
                  <c:v>44505</c:v>
                </c:pt>
                <c:pt idx="673">
                  <c:v>44512</c:v>
                </c:pt>
                <c:pt idx="674">
                  <c:v>44519</c:v>
                </c:pt>
                <c:pt idx="675">
                  <c:v>44526</c:v>
                </c:pt>
                <c:pt idx="676">
                  <c:v>44533</c:v>
                </c:pt>
                <c:pt idx="677">
                  <c:v>44540</c:v>
                </c:pt>
                <c:pt idx="678">
                  <c:v>44547</c:v>
                </c:pt>
                <c:pt idx="679">
                  <c:v>44554</c:v>
                </c:pt>
                <c:pt idx="680">
                  <c:v>44561</c:v>
                </c:pt>
                <c:pt idx="681">
                  <c:v>44568</c:v>
                </c:pt>
                <c:pt idx="682">
                  <c:v>44575</c:v>
                </c:pt>
                <c:pt idx="683">
                  <c:v>44582</c:v>
                </c:pt>
                <c:pt idx="684">
                  <c:v>44589</c:v>
                </c:pt>
                <c:pt idx="685">
                  <c:v>44596</c:v>
                </c:pt>
                <c:pt idx="686">
                  <c:v>44603</c:v>
                </c:pt>
                <c:pt idx="687">
                  <c:v>44610</c:v>
                </c:pt>
                <c:pt idx="688">
                  <c:v>44617</c:v>
                </c:pt>
                <c:pt idx="689">
                  <c:v>44624</c:v>
                </c:pt>
                <c:pt idx="690">
                  <c:v>44631</c:v>
                </c:pt>
                <c:pt idx="691">
                  <c:v>44638</c:v>
                </c:pt>
                <c:pt idx="692">
                  <c:v>44645</c:v>
                </c:pt>
                <c:pt idx="693">
                  <c:v>44652</c:v>
                </c:pt>
                <c:pt idx="694">
                  <c:v>44659</c:v>
                </c:pt>
                <c:pt idx="695">
                  <c:v>44666</c:v>
                </c:pt>
                <c:pt idx="696">
                  <c:v>44673</c:v>
                </c:pt>
                <c:pt idx="697">
                  <c:v>44680</c:v>
                </c:pt>
                <c:pt idx="698">
                  <c:v>44687</c:v>
                </c:pt>
                <c:pt idx="699">
                  <c:v>44694</c:v>
                </c:pt>
                <c:pt idx="700">
                  <c:v>44701</c:v>
                </c:pt>
                <c:pt idx="701">
                  <c:v>44708</c:v>
                </c:pt>
                <c:pt idx="702">
                  <c:v>44715</c:v>
                </c:pt>
                <c:pt idx="703">
                  <c:v>44722</c:v>
                </c:pt>
                <c:pt idx="704">
                  <c:v>44729</c:v>
                </c:pt>
                <c:pt idx="705">
                  <c:v>44736</c:v>
                </c:pt>
                <c:pt idx="706">
                  <c:v>44743</c:v>
                </c:pt>
                <c:pt idx="707">
                  <c:v>44750</c:v>
                </c:pt>
                <c:pt idx="708">
                  <c:v>44757</c:v>
                </c:pt>
                <c:pt idx="709">
                  <c:v>44764</c:v>
                </c:pt>
                <c:pt idx="710">
                  <c:v>44771</c:v>
                </c:pt>
                <c:pt idx="711">
                  <c:v>44778</c:v>
                </c:pt>
                <c:pt idx="712">
                  <c:v>44785</c:v>
                </c:pt>
                <c:pt idx="713">
                  <c:v>44792</c:v>
                </c:pt>
                <c:pt idx="714">
                  <c:v>44799</c:v>
                </c:pt>
                <c:pt idx="715">
                  <c:v>44806</c:v>
                </c:pt>
                <c:pt idx="716">
                  <c:v>44813</c:v>
                </c:pt>
                <c:pt idx="717">
                  <c:v>44820</c:v>
                </c:pt>
                <c:pt idx="718">
                  <c:v>44827</c:v>
                </c:pt>
                <c:pt idx="719">
                  <c:v>44834</c:v>
                </c:pt>
                <c:pt idx="720">
                  <c:v>44841</c:v>
                </c:pt>
                <c:pt idx="721">
                  <c:v>44848</c:v>
                </c:pt>
                <c:pt idx="722">
                  <c:v>44855</c:v>
                </c:pt>
                <c:pt idx="723">
                  <c:v>44862</c:v>
                </c:pt>
                <c:pt idx="724">
                  <c:v>44869</c:v>
                </c:pt>
                <c:pt idx="725">
                  <c:v>44876</c:v>
                </c:pt>
                <c:pt idx="726">
                  <c:v>44883</c:v>
                </c:pt>
                <c:pt idx="727">
                  <c:v>44890</c:v>
                </c:pt>
                <c:pt idx="728">
                  <c:v>44897</c:v>
                </c:pt>
                <c:pt idx="729">
                  <c:v>44904</c:v>
                </c:pt>
                <c:pt idx="730">
                  <c:v>44911</c:v>
                </c:pt>
                <c:pt idx="731">
                  <c:v>44918</c:v>
                </c:pt>
                <c:pt idx="732">
                  <c:v>44925</c:v>
                </c:pt>
                <c:pt idx="733">
                  <c:v>44932</c:v>
                </c:pt>
                <c:pt idx="734">
                  <c:v>44939</c:v>
                </c:pt>
                <c:pt idx="735">
                  <c:v>44946</c:v>
                </c:pt>
                <c:pt idx="736">
                  <c:v>44953</c:v>
                </c:pt>
                <c:pt idx="737">
                  <c:v>44960</c:v>
                </c:pt>
                <c:pt idx="738">
                  <c:v>44967</c:v>
                </c:pt>
                <c:pt idx="739">
                  <c:v>44974</c:v>
                </c:pt>
                <c:pt idx="740">
                  <c:v>44981</c:v>
                </c:pt>
                <c:pt idx="741">
                  <c:v>44988</c:v>
                </c:pt>
                <c:pt idx="742">
                  <c:v>44995</c:v>
                </c:pt>
                <c:pt idx="743">
                  <c:v>45002</c:v>
                </c:pt>
                <c:pt idx="744">
                  <c:v>45009</c:v>
                </c:pt>
                <c:pt idx="745">
                  <c:v>45016</c:v>
                </c:pt>
                <c:pt idx="746">
                  <c:v>45023</c:v>
                </c:pt>
                <c:pt idx="747">
                  <c:v>45030</c:v>
                </c:pt>
                <c:pt idx="748">
                  <c:v>45037</c:v>
                </c:pt>
                <c:pt idx="749">
                  <c:v>45044</c:v>
                </c:pt>
                <c:pt idx="750">
                  <c:v>45049</c:v>
                </c:pt>
                <c:pt idx="751">
                  <c:v>45091</c:v>
                </c:pt>
                <c:pt idx="752">
                  <c:v>45096</c:v>
                </c:pt>
                <c:pt idx="753">
                  <c:v>45100</c:v>
                </c:pt>
                <c:pt idx="754">
                  <c:v>45133</c:v>
                </c:pt>
                <c:pt idx="755">
                  <c:v>45189</c:v>
                </c:pt>
                <c:pt idx="756">
                  <c:v>45231</c:v>
                </c:pt>
                <c:pt idx="757">
                  <c:v>45273</c:v>
                </c:pt>
                <c:pt idx="758">
                  <c:v>45322</c:v>
                </c:pt>
                <c:pt idx="759">
                  <c:v>45371</c:v>
                </c:pt>
                <c:pt idx="760">
                  <c:v>45413</c:v>
                </c:pt>
                <c:pt idx="761">
                  <c:v>45455</c:v>
                </c:pt>
                <c:pt idx="762">
                  <c:v>45504</c:v>
                </c:pt>
                <c:pt idx="763">
                  <c:v>45553</c:v>
                </c:pt>
                <c:pt idx="764">
                  <c:v>45603</c:v>
                </c:pt>
              </c:numCache>
            </c:numRef>
          </c:cat>
          <c:val>
            <c:numRef>
              <c:f>Sheet1!$B$2:$B$766</c:f>
              <c:numCache>
                <c:formatCode>0.00</c:formatCode>
                <c:ptCount val="765"/>
                <c:pt idx="0">
                  <c:v>0.25</c:v>
                </c:pt>
                <c:pt idx="1">
                  <c:v>0.25</c:v>
                </c:pt>
                <c:pt idx="2">
                  <c:v>0.25</c:v>
                </c:pt>
                <c:pt idx="3">
                  <c:v>0.25</c:v>
                </c:pt>
                <c:pt idx="4">
                  <c:v>0.25</c:v>
                </c:pt>
                <c:pt idx="5">
                  <c:v>0.25</c:v>
                </c:pt>
                <c:pt idx="6">
                  <c:v>0.25</c:v>
                </c:pt>
                <c:pt idx="7">
                  <c:v>0.25</c:v>
                </c:pt>
                <c:pt idx="8">
                  <c:v>0.25</c:v>
                </c:pt>
                <c:pt idx="9">
                  <c:v>0.25</c:v>
                </c:pt>
                <c:pt idx="10">
                  <c:v>0.25</c:v>
                </c:pt>
                <c:pt idx="11">
                  <c:v>0.25</c:v>
                </c:pt>
                <c:pt idx="12">
                  <c:v>0.25</c:v>
                </c:pt>
                <c:pt idx="13">
                  <c:v>0.25</c:v>
                </c:pt>
                <c:pt idx="14">
                  <c:v>0.25</c:v>
                </c:pt>
                <c:pt idx="15">
                  <c:v>0.25</c:v>
                </c:pt>
                <c:pt idx="16">
                  <c:v>0.25</c:v>
                </c:pt>
                <c:pt idx="17">
                  <c:v>0.25</c:v>
                </c:pt>
                <c:pt idx="18">
                  <c:v>0.25</c:v>
                </c:pt>
                <c:pt idx="19">
                  <c:v>0.25</c:v>
                </c:pt>
                <c:pt idx="20">
                  <c:v>0.25</c:v>
                </c:pt>
                <c:pt idx="21">
                  <c:v>0.25</c:v>
                </c:pt>
                <c:pt idx="22">
                  <c:v>0.25</c:v>
                </c:pt>
                <c:pt idx="23">
                  <c:v>0.25</c:v>
                </c:pt>
                <c:pt idx="24">
                  <c:v>0.25</c:v>
                </c:pt>
                <c:pt idx="25">
                  <c:v>0.25</c:v>
                </c:pt>
                <c:pt idx="26">
                  <c:v>0.25</c:v>
                </c:pt>
                <c:pt idx="27">
                  <c:v>0.25</c:v>
                </c:pt>
                <c:pt idx="28">
                  <c:v>0.25</c:v>
                </c:pt>
                <c:pt idx="29">
                  <c:v>0.25</c:v>
                </c:pt>
                <c:pt idx="30">
                  <c:v>0.25</c:v>
                </c:pt>
                <c:pt idx="31">
                  <c:v>0.25</c:v>
                </c:pt>
                <c:pt idx="32">
                  <c:v>0.25</c:v>
                </c:pt>
                <c:pt idx="33">
                  <c:v>0.25</c:v>
                </c:pt>
                <c:pt idx="34">
                  <c:v>0.25</c:v>
                </c:pt>
                <c:pt idx="35">
                  <c:v>0.25</c:v>
                </c:pt>
                <c:pt idx="36">
                  <c:v>0.25</c:v>
                </c:pt>
                <c:pt idx="37">
                  <c:v>0.25</c:v>
                </c:pt>
                <c:pt idx="38">
                  <c:v>0.25</c:v>
                </c:pt>
                <c:pt idx="39">
                  <c:v>0.25</c:v>
                </c:pt>
                <c:pt idx="40">
                  <c:v>0.25</c:v>
                </c:pt>
                <c:pt idx="41">
                  <c:v>0.25</c:v>
                </c:pt>
                <c:pt idx="42">
                  <c:v>0.25</c:v>
                </c:pt>
                <c:pt idx="43">
                  <c:v>0.25</c:v>
                </c:pt>
                <c:pt idx="44">
                  <c:v>0.25</c:v>
                </c:pt>
                <c:pt idx="45">
                  <c:v>0.25</c:v>
                </c:pt>
                <c:pt idx="46">
                  <c:v>0.25</c:v>
                </c:pt>
                <c:pt idx="47">
                  <c:v>0.25</c:v>
                </c:pt>
                <c:pt idx="48">
                  <c:v>0.25</c:v>
                </c:pt>
                <c:pt idx="49">
                  <c:v>0.25</c:v>
                </c:pt>
                <c:pt idx="50">
                  <c:v>0.25</c:v>
                </c:pt>
                <c:pt idx="51">
                  <c:v>0.25</c:v>
                </c:pt>
                <c:pt idx="52">
                  <c:v>0.25</c:v>
                </c:pt>
                <c:pt idx="53">
                  <c:v>0.25</c:v>
                </c:pt>
                <c:pt idx="54">
                  <c:v>0.25</c:v>
                </c:pt>
                <c:pt idx="55">
                  <c:v>0.25</c:v>
                </c:pt>
                <c:pt idx="56">
                  <c:v>0.25</c:v>
                </c:pt>
                <c:pt idx="57">
                  <c:v>0.25</c:v>
                </c:pt>
                <c:pt idx="58">
                  <c:v>0.25</c:v>
                </c:pt>
                <c:pt idx="59">
                  <c:v>0.25</c:v>
                </c:pt>
                <c:pt idx="60">
                  <c:v>0.25</c:v>
                </c:pt>
                <c:pt idx="61">
                  <c:v>0.25</c:v>
                </c:pt>
                <c:pt idx="62">
                  <c:v>0.25</c:v>
                </c:pt>
                <c:pt idx="63">
                  <c:v>0.25</c:v>
                </c:pt>
                <c:pt idx="64">
                  <c:v>0.25</c:v>
                </c:pt>
                <c:pt idx="65">
                  <c:v>0.25</c:v>
                </c:pt>
                <c:pt idx="66">
                  <c:v>0.25</c:v>
                </c:pt>
                <c:pt idx="67">
                  <c:v>0.25</c:v>
                </c:pt>
                <c:pt idx="68">
                  <c:v>0.25</c:v>
                </c:pt>
                <c:pt idx="69">
                  <c:v>0.25</c:v>
                </c:pt>
                <c:pt idx="70">
                  <c:v>0.25</c:v>
                </c:pt>
                <c:pt idx="71">
                  <c:v>0.25</c:v>
                </c:pt>
                <c:pt idx="72">
                  <c:v>0.25</c:v>
                </c:pt>
                <c:pt idx="73">
                  <c:v>0.25</c:v>
                </c:pt>
                <c:pt idx="74">
                  <c:v>0.25</c:v>
                </c:pt>
                <c:pt idx="75">
                  <c:v>0.25</c:v>
                </c:pt>
                <c:pt idx="76">
                  <c:v>0.25</c:v>
                </c:pt>
                <c:pt idx="77">
                  <c:v>0.25</c:v>
                </c:pt>
                <c:pt idx="78">
                  <c:v>0.25</c:v>
                </c:pt>
                <c:pt idx="79">
                  <c:v>0.25</c:v>
                </c:pt>
                <c:pt idx="80">
                  <c:v>0.25</c:v>
                </c:pt>
                <c:pt idx="81">
                  <c:v>0.25</c:v>
                </c:pt>
                <c:pt idx="82">
                  <c:v>0.25</c:v>
                </c:pt>
                <c:pt idx="83">
                  <c:v>0.25</c:v>
                </c:pt>
                <c:pt idx="84">
                  <c:v>0.25</c:v>
                </c:pt>
                <c:pt idx="85">
                  <c:v>0.25</c:v>
                </c:pt>
                <c:pt idx="86">
                  <c:v>0.25</c:v>
                </c:pt>
                <c:pt idx="87">
                  <c:v>0.25</c:v>
                </c:pt>
                <c:pt idx="88">
                  <c:v>0.25</c:v>
                </c:pt>
                <c:pt idx="89">
                  <c:v>0.25</c:v>
                </c:pt>
                <c:pt idx="90">
                  <c:v>0.25</c:v>
                </c:pt>
                <c:pt idx="91">
                  <c:v>0.25</c:v>
                </c:pt>
                <c:pt idx="92">
                  <c:v>0.25</c:v>
                </c:pt>
                <c:pt idx="93">
                  <c:v>0.25</c:v>
                </c:pt>
                <c:pt idx="94">
                  <c:v>0.25</c:v>
                </c:pt>
                <c:pt idx="95">
                  <c:v>0.25</c:v>
                </c:pt>
                <c:pt idx="96">
                  <c:v>0.25</c:v>
                </c:pt>
                <c:pt idx="97">
                  <c:v>0.25</c:v>
                </c:pt>
                <c:pt idx="98">
                  <c:v>0.25</c:v>
                </c:pt>
                <c:pt idx="99">
                  <c:v>0.25</c:v>
                </c:pt>
                <c:pt idx="100">
                  <c:v>0.25</c:v>
                </c:pt>
                <c:pt idx="101">
                  <c:v>0.25</c:v>
                </c:pt>
                <c:pt idx="102">
                  <c:v>0.25</c:v>
                </c:pt>
                <c:pt idx="103">
                  <c:v>0.25</c:v>
                </c:pt>
                <c:pt idx="104">
                  <c:v>0.25</c:v>
                </c:pt>
                <c:pt idx="105">
                  <c:v>0.25</c:v>
                </c:pt>
                <c:pt idx="106">
                  <c:v>0.25</c:v>
                </c:pt>
                <c:pt idx="107">
                  <c:v>0.25</c:v>
                </c:pt>
                <c:pt idx="108">
                  <c:v>0.25</c:v>
                </c:pt>
                <c:pt idx="109">
                  <c:v>0.25</c:v>
                </c:pt>
                <c:pt idx="110">
                  <c:v>0.25</c:v>
                </c:pt>
                <c:pt idx="111">
                  <c:v>0.25</c:v>
                </c:pt>
                <c:pt idx="112">
                  <c:v>0.25</c:v>
                </c:pt>
                <c:pt idx="113">
                  <c:v>0.25</c:v>
                </c:pt>
                <c:pt idx="114">
                  <c:v>0.25</c:v>
                </c:pt>
                <c:pt idx="115">
                  <c:v>0.25</c:v>
                </c:pt>
                <c:pt idx="116">
                  <c:v>0.25</c:v>
                </c:pt>
                <c:pt idx="117">
                  <c:v>0.25</c:v>
                </c:pt>
                <c:pt idx="118">
                  <c:v>0.25</c:v>
                </c:pt>
                <c:pt idx="119">
                  <c:v>0.25</c:v>
                </c:pt>
                <c:pt idx="120">
                  <c:v>0.25</c:v>
                </c:pt>
                <c:pt idx="121">
                  <c:v>0.25</c:v>
                </c:pt>
                <c:pt idx="122">
                  <c:v>0.25</c:v>
                </c:pt>
                <c:pt idx="123">
                  <c:v>0.25</c:v>
                </c:pt>
                <c:pt idx="124">
                  <c:v>0.25</c:v>
                </c:pt>
                <c:pt idx="125">
                  <c:v>0.25</c:v>
                </c:pt>
                <c:pt idx="126">
                  <c:v>0.25</c:v>
                </c:pt>
                <c:pt idx="127">
                  <c:v>0.25</c:v>
                </c:pt>
                <c:pt idx="128">
                  <c:v>0.25</c:v>
                </c:pt>
                <c:pt idx="129">
                  <c:v>0.25</c:v>
                </c:pt>
                <c:pt idx="130">
                  <c:v>0.25</c:v>
                </c:pt>
                <c:pt idx="131">
                  <c:v>0.25</c:v>
                </c:pt>
                <c:pt idx="132">
                  <c:v>0.25</c:v>
                </c:pt>
                <c:pt idx="133">
                  <c:v>0.25</c:v>
                </c:pt>
                <c:pt idx="134">
                  <c:v>0.25</c:v>
                </c:pt>
                <c:pt idx="135">
                  <c:v>0.25</c:v>
                </c:pt>
                <c:pt idx="136">
                  <c:v>0.25</c:v>
                </c:pt>
                <c:pt idx="137">
                  <c:v>0.25</c:v>
                </c:pt>
                <c:pt idx="138">
                  <c:v>0.25</c:v>
                </c:pt>
                <c:pt idx="139">
                  <c:v>0.25</c:v>
                </c:pt>
                <c:pt idx="140">
                  <c:v>0.25</c:v>
                </c:pt>
                <c:pt idx="141">
                  <c:v>0.25</c:v>
                </c:pt>
                <c:pt idx="142">
                  <c:v>0.25</c:v>
                </c:pt>
                <c:pt idx="143">
                  <c:v>0.25</c:v>
                </c:pt>
                <c:pt idx="144">
                  <c:v>0.25</c:v>
                </c:pt>
                <c:pt idx="145">
                  <c:v>0.25</c:v>
                </c:pt>
                <c:pt idx="146">
                  <c:v>0.25</c:v>
                </c:pt>
                <c:pt idx="147">
                  <c:v>0.25</c:v>
                </c:pt>
                <c:pt idx="148">
                  <c:v>0.25</c:v>
                </c:pt>
                <c:pt idx="149">
                  <c:v>0.25</c:v>
                </c:pt>
                <c:pt idx="150">
                  <c:v>0.25</c:v>
                </c:pt>
                <c:pt idx="151">
                  <c:v>0.25</c:v>
                </c:pt>
                <c:pt idx="152">
                  <c:v>0.25</c:v>
                </c:pt>
                <c:pt idx="153">
                  <c:v>0.25</c:v>
                </c:pt>
                <c:pt idx="154">
                  <c:v>0.25</c:v>
                </c:pt>
                <c:pt idx="155">
                  <c:v>0.25</c:v>
                </c:pt>
                <c:pt idx="156">
                  <c:v>0.25</c:v>
                </c:pt>
                <c:pt idx="157">
                  <c:v>0.25</c:v>
                </c:pt>
                <c:pt idx="158">
                  <c:v>0.25</c:v>
                </c:pt>
                <c:pt idx="159">
                  <c:v>0.25</c:v>
                </c:pt>
                <c:pt idx="160">
                  <c:v>0.25</c:v>
                </c:pt>
                <c:pt idx="161">
                  <c:v>0.25</c:v>
                </c:pt>
                <c:pt idx="162">
                  <c:v>0.25</c:v>
                </c:pt>
                <c:pt idx="163">
                  <c:v>0.25</c:v>
                </c:pt>
                <c:pt idx="164">
                  <c:v>0.25</c:v>
                </c:pt>
                <c:pt idx="165">
                  <c:v>0.25</c:v>
                </c:pt>
                <c:pt idx="166">
                  <c:v>0.25</c:v>
                </c:pt>
                <c:pt idx="167">
                  <c:v>0.25</c:v>
                </c:pt>
                <c:pt idx="168">
                  <c:v>0.25</c:v>
                </c:pt>
                <c:pt idx="169">
                  <c:v>0.25</c:v>
                </c:pt>
                <c:pt idx="170">
                  <c:v>0.25</c:v>
                </c:pt>
                <c:pt idx="171">
                  <c:v>0.25</c:v>
                </c:pt>
                <c:pt idx="172">
                  <c:v>0.25</c:v>
                </c:pt>
                <c:pt idx="173">
                  <c:v>0.25</c:v>
                </c:pt>
                <c:pt idx="174">
                  <c:v>0.25</c:v>
                </c:pt>
                <c:pt idx="175">
                  <c:v>0.25</c:v>
                </c:pt>
                <c:pt idx="176">
                  <c:v>0.25</c:v>
                </c:pt>
                <c:pt idx="177">
                  <c:v>0.25</c:v>
                </c:pt>
                <c:pt idx="178">
                  <c:v>0.25</c:v>
                </c:pt>
                <c:pt idx="179">
                  <c:v>0.25</c:v>
                </c:pt>
                <c:pt idx="180">
                  <c:v>0.25</c:v>
                </c:pt>
                <c:pt idx="181">
                  <c:v>0.25</c:v>
                </c:pt>
                <c:pt idx="182">
                  <c:v>0.25</c:v>
                </c:pt>
                <c:pt idx="183">
                  <c:v>0.25</c:v>
                </c:pt>
                <c:pt idx="184">
                  <c:v>0.25</c:v>
                </c:pt>
                <c:pt idx="185">
                  <c:v>0.25</c:v>
                </c:pt>
                <c:pt idx="186">
                  <c:v>0.25</c:v>
                </c:pt>
                <c:pt idx="187">
                  <c:v>0.25</c:v>
                </c:pt>
                <c:pt idx="188">
                  <c:v>0.25</c:v>
                </c:pt>
                <c:pt idx="189">
                  <c:v>0.25</c:v>
                </c:pt>
                <c:pt idx="190">
                  <c:v>0.25</c:v>
                </c:pt>
                <c:pt idx="191">
                  <c:v>0.25</c:v>
                </c:pt>
                <c:pt idx="192">
                  <c:v>0.25</c:v>
                </c:pt>
                <c:pt idx="193">
                  <c:v>0.25</c:v>
                </c:pt>
                <c:pt idx="194">
                  <c:v>0.25</c:v>
                </c:pt>
                <c:pt idx="195">
                  <c:v>0.25</c:v>
                </c:pt>
                <c:pt idx="196">
                  <c:v>0.25</c:v>
                </c:pt>
                <c:pt idx="197">
                  <c:v>0.25</c:v>
                </c:pt>
                <c:pt idx="198">
                  <c:v>0.25</c:v>
                </c:pt>
                <c:pt idx="199">
                  <c:v>0.25</c:v>
                </c:pt>
                <c:pt idx="200">
                  <c:v>0.25</c:v>
                </c:pt>
                <c:pt idx="201">
                  <c:v>0.25</c:v>
                </c:pt>
                <c:pt idx="202">
                  <c:v>0.25</c:v>
                </c:pt>
                <c:pt idx="203">
                  <c:v>0.25</c:v>
                </c:pt>
                <c:pt idx="204">
                  <c:v>0.25</c:v>
                </c:pt>
                <c:pt idx="205">
                  <c:v>0.25</c:v>
                </c:pt>
                <c:pt idx="206">
                  <c:v>0.25</c:v>
                </c:pt>
                <c:pt idx="207">
                  <c:v>0.25</c:v>
                </c:pt>
                <c:pt idx="208">
                  <c:v>0.25</c:v>
                </c:pt>
                <c:pt idx="209">
                  <c:v>0.25</c:v>
                </c:pt>
                <c:pt idx="210">
                  <c:v>0.25</c:v>
                </c:pt>
                <c:pt idx="211">
                  <c:v>0.25</c:v>
                </c:pt>
                <c:pt idx="212">
                  <c:v>0.25</c:v>
                </c:pt>
                <c:pt idx="213">
                  <c:v>0.25</c:v>
                </c:pt>
                <c:pt idx="214">
                  <c:v>0.25</c:v>
                </c:pt>
                <c:pt idx="215">
                  <c:v>0.25</c:v>
                </c:pt>
                <c:pt idx="216">
                  <c:v>0.25</c:v>
                </c:pt>
                <c:pt idx="217">
                  <c:v>0.25</c:v>
                </c:pt>
                <c:pt idx="218">
                  <c:v>0.25</c:v>
                </c:pt>
                <c:pt idx="219">
                  <c:v>0.25</c:v>
                </c:pt>
                <c:pt idx="220">
                  <c:v>0.25</c:v>
                </c:pt>
                <c:pt idx="221">
                  <c:v>0.25</c:v>
                </c:pt>
                <c:pt idx="222">
                  <c:v>0.25</c:v>
                </c:pt>
                <c:pt idx="223">
                  <c:v>0.25</c:v>
                </c:pt>
                <c:pt idx="224">
                  <c:v>0.25</c:v>
                </c:pt>
                <c:pt idx="225">
                  <c:v>0.25</c:v>
                </c:pt>
                <c:pt idx="226">
                  <c:v>0.25</c:v>
                </c:pt>
                <c:pt idx="227">
                  <c:v>0.25</c:v>
                </c:pt>
                <c:pt idx="228">
                  <c:v>0.25</c:v>
                </c:pt>
                <c:pt idx="229">
                  <c:v>0.25</c:v>
                </c:pt>
                <c:pt idx="230">
                  <c:v>0.25</c:v>
                </c:pt>
                <c:pt idx="231">
                  <c:v>0.25</c:v>
                </c:pt>
                <c:pt idx="232">
                  <c:v>0.25</c:v>
                </c:pt>
                <c:pt idx="233">
                  <c:v>0.25</c:v>
                </c:pt>
                <c:pt idx="234">
                  <c:v>0.25</c:v>
                </c:pt>
                <c:pt idx="235">
                  <c:v>0.25</c:v>
                </c:pt>
                <c:pt idx="236">
                  <c:v>0.25</c:v>
                </c:pt>
                <c:pt idx="237">
                  <c:v>0.25</c:v>
                </c:pt>
                <c:pt idx="238">
                  <c:v>0.25</c:v>
                </c:pt>
                <c:pt idx="239">
                  <c:v>0.25</c:v>
                </c:pt>
                <c:pt idx="240">
                  <c:v>0.25</c:v>
                </c:pt>
                <c:pt idx="241">
                  <c:v>0.25</c:v>
                </c:pt>
                <c:pt idx="242">
                  <c:v>0.25</c:v>
                </c:pt>
                <c:pt idx="243">
                  <c:v>0.25</c:v>
                </c:pt>
                <c:pt idx="244">
                  <c:v>0.25</c:v>
                </c:pt>
                <c:pt idx="245">
                  <c:v>0.25</c:v>
                </c:pt>
                <c:pt idx="246">
                  <c:v>0.25</c:v>
                </c:pt>
                <c:pt idx="247">
                  <c:v>0.25</c:v>
                </c:pt>
                <c:pt idx="248">
                  <c:v>0.25</c:v>
                </c:pt>
                <c:pt idx="249">
                  <c:v>0.25</c:v>
                </c:pt>
                <c:pt idx="250">
                  <c:v>0.25</c:v>
                </c:pt>
                <c:pt idx="251">
                  <c:v>0.25</c:v>
                </c:pt>
                <c:pt idx="252">
                  <c:v>0.25</c:v>
                </c:pt>
                <c:pt idx="253">
                  <c:v>0.25</c:v>
                </c:pt>
                <c:pt idx="254">
                  <c:v>0.25</c:v>
                </c:pt>
                <c:pt idx="255">
                  <c:v>0.25</c:v>
                </c:pt>
                <c:pt idx="256">
                  <c:v>0.25</c:v>
                </c:pt>
                <c:pt idx="257">
                  <c:v>0.25</c:v>
                </c:pt>
                <c:pt idx="258">
                  <c:v>0.25</c:v>
                </c:pt>
                <c:pt idx="259">
                  <c:v>0.25</c:v>
                </c:pt>
                <c:pt idx="260">
                  <c:v>0.25</c:v>
                </c:pt>
                <c:pt idx="261">
                  <c:v>0.25</c:v>
                </c:pt>
                <c:pt idx="262">
                  <c:v>0.25</c:v>
                </c:pt>
                <c:pt idx="263">
                  <c:v>0.25</c:v>
                </c:pt>
                <c:pt idx="264">
                  <c:v>0.25</c:v>
                </c:pt>
                <c:pt idx="265">
                  <c:v>0.25</c:v>
                </c:pt>
                <c:pt idx="266">
                  <c:v>0.25</c:v>
                </c:pt>
                <c:pt idx="267">
                  <c:v>0.25</c:v>
                </c:pt>
                <c:pt idx="268">
                  <c:v>0.25</c:v>
                </c:pt>
                <c:pt idx="269">
                  <c:v>0.25</c:v>
                </c:pt>
                <c:pt idx="270">
                  <c:v>0.25</c:v>
                </c:pt>
                <c:pt idx="271">
                  <c:v>0.25</c:v>
                </c:pt>
                <c:pt idx="272">
                  <c:v>0.25</c:v>
                </c:pt>
                <c:pt idx="273">
                  <c:v>0.25</c:v>
                </c:pt>
                <c:pt idx="274">
                  <c:v>0.25</c:v>
                </c:pt>
                <c:pt idx="275">
                  <c:v>0.25</c:v>
                </c:pt>
                <c:pt idx="276">
                  <c:v>0.25</c:v>
                </c:pt>
                <c:pt idx="277">
                  <c:v>0.25</c:v>
                </c:pt>
                <c:pt idx="278">
                  <c:v>0.25</c:v>
                </c:pt>
                <c:pt idx="279">
                  <c:v>0.25</c:v>
                </c:pt>
                <c:pt idx="280">
                  <c:v>0.25</c:v>
                </c:pt>
                <c:pt idx="281">
                  <c:v>0.25</c:v>
                </c:pt>
                <c:pt idx="282">
                  <c:v>0.25</c:v>
                </c:pt>
                <c:pt idx="283">
                  <c:v>0.25</c:v>
                </c:pt>
                <c:pt idx="284">
                  <c:v>0.25</c:v>
                </c:pt>
                <c:pt idx="285">
                  <c:v>0.25</c:v>
                </c:pt>
                <c:pt idx="286">
                  <c:v>0.25</c:v>
                </c:pt>
                <c:pt idx="287">
                  <c:v>0.25</c:v>
                </c:pt>
                <c:pt idx="288">
                  <c:v>0.25</c:v>
                </c:pt>
                <c:pt idx="289">
                  <c:v>0.25</c:v>
                </c:pt>
                <c:pt idx="290">
                  <c:v>0.25</c:v>
                </c:pt>
                <c:pt idx="291">
                  <c:v>0.25</c:v>
                </c:pt>
                <c:pt idx="292">
                  <c:v>0.25</c:v>
                </c:pt>
                <c:pt idx="293">
                  <c:v>0.25</c:v>
                </c:pt>
                <c:pt idx="294">
                  <c:v>0.25</c:v>
                </c:pt>
                <c:pt idx="295">
                  <c:v>0.25</c:v>
                </c:pt>
                <c:pt idx="296">
                  <c:v>0.25</c:v>
                </c:pt>
                <c:pt idx="297">
                  <c:v>0.25</c:v>
                </c:pt>
                <c:pt idx="298">
                  <c:v>0.25</c:v>
                </c:pt>
                <c:pt idx="299">
                  <c:v>0.25</c:v>
                </c:pt>
                <c:pt idx="300">
                  <c:v>0.25</c:v>
                </c:pt>
                <c:pt idx="301">
                  <c:v>0.25</c:v>
                </c:pt>
                <c:pt idx="302">
                  <c:v>0.25</c:v>
                </c:pt>
                <c:pt idx="303">
                  <c:v>0.25</c:v>
                </c:pt>
                <c:pt idx="304">
                  <c:v>0.25</c:v>
                </c:pt>
                <c:pt idx="305">
                  <c:v>0.25</c:v>
                </c:pt>
                <c:pt idx="306">
                  <c:v>0.25</c:v>
                </c:pt>
                <c:pt idx="307">
                  <c:v>0.25</c:v>
                </c:pt>
                <c:pt idx="308">
                  <c:v>0.25</c:v>
                </c:pt>
                <c:pt idx="309">
                  <c:v>0.25</c:v>
                </c:pt>
                <c:pt idx="310">
                  <c:v>0.25</c:v>
                </c:pt>
                <c:pt idx="311">
                  <c:v>0.25</c:v>
                </c:pt>
                <c:pt idx="312">
                  <c:v>0.25</c:v>
                </c:pt>
                <c:pt idx="313">
                  <c:v>0.25</c:v>
                </c:pt>
                <c:pt idx="314">
                  <c:v>0.25</c:v>
                </c:pt>
                <c:pt idx="315">
                  <c:v>0.25</c:v>
                </c:pt>
                <c:pt idx="316">
                  <c:v>0.25</c:v>
                </c:pt>
                <c:pt idx="317">
                  <c:v>0.25</c:v>
                </c:pt>
                <c:pt idx="318">
                  <c:v>0.25</c:v>
                </c:pt>
                <c:pt idx="319">
                  <c:v>0.25</c:v>
                </c:pt>
                <c:pt idx="320">
                  <c:v>0.25</c:v>
                </c:pt>
                <c:pt idx="321">
                  <c:v>0.25</c:v>
                </c:pt>
                <c:pt idx="322">
                  <c:v>0.25</c:v>
                </c:pt>
                <c:pt idx="323">
                  <c:v>0.25</c:v>
                </c:pt>
                <c:pt idx="324">
                  <c:v>0.25</c:v>
                </c:pt>
                <c:pt idx="325">
                  <c:v>0.25</c:v>
                </c:pt>
                <c:pt idx="326">
                  <c:v>0.25</c:v>
                </c:pt>
                <c:pt idx="327">
                  <c:v>0.25</c:v>
                </c:pt>
                <c:pt idx="328">
                  <c:v>0.25</c:v>
                </c:pt>
                <c:pt idx="329">
                  <c:v>0.25</c:v>
                </c:pt>
                <c:pt idx="330">
                  <c:v>0.25</c:v>
                </c:pt>
                <c:pt idx="331">
                  <c:v>0.25</c:v>
                </c:pt>
                <c:pt idx="332">
                  <c:v>0.25</c:v>
                </c:pt>
                <c:pt idx="333">
                  <c:v>0.25</c:v>
                </c:pt>
                <c:pt idx="334">
                  <c:v>0.25</c:v>
                </c:pt>
                <c:pt idx="335">
                  <c:v>0.25</c:v>
                </c:pt>
                <c:pt idx="336">
                  <c:v>0.25</c:v>
                </c:pt>
                <c:pt idx="337">
                  <c:v>0.25</c:v>
                </c:pt>
                <c:pt idx="338">
                  <c:v>0.25</c:v>
                </c:pt>
                <c:pt idx="339">
                  <c:v>0.25</c:v>
                </c:pt>
                <c:pt idx="340">
                  <c:v>0.25</c:v>
                </c:pt>
                <c:pt idx="341">
                  <c:v>0.25</c:v>
                </c:pt>
                <c:pt idx="342">
                  <c:v>0.25</c:v>
                </c:pt>
                <c:pt idx="343">
                  <c:v>0.25</c:v>
                </c:pt>
                <c:pt idx="344">
                  <c:v>0.25</c:v>
                </c:pt>
                <c:pt idx="345">
                  <c:v>0.25</c:v>
                </c:pt>
                <c:pt idx="346">
                  <c:v>0.25</c:v>
                </c:pt>
                <c:pt idx="347">
                  <c:v>0.25</c:v>
                </c:pt>
                <c:pt idx="348">
                  <c:v>0.25</c:v>
                </c:pt>
                <c:pt idx="349">
                  <c:v>0.25</c:v>
                </c:pt>
                <c:pt idx="350">
                  <c:v>0.25</c:v>
                </c:pt>
                <c:pt idx="351">
                  <c:v>0.25</c:v>
                </c:pt>
                <c:pt idx="352">
                  <c:v>0.25</c:v>
                </c:pt>
                <c:pt idx="353">
                  <c:v>0.25</c:v>
                </c:pt>
                <c:pt idx="354">
                  <c:v>0.25</c:v>
                </c:pt>
                <c:pt idx="355">
                  <c:v>0.25</c:v>
                </c:pt>
                <c:pt idx="356">
                  <c:v>0.25</c:v>
                </c:pt>
                <c:pt idx="357">
                  <c:v>0.25</c:v>
                </c:pt>
                <c:pt idx="358">
                  <c:v>0.25</c:v>
                </c:pt>
                <c:pt idx="359">
                  <c:v>0.25</c:v>
                </c:pt>
                <c:pt idx="360">
                  <c:v>0.25</c:v>
                </c:pt>
                <c:pt idx="361">
                  <c:v>0.25</c:v>
                </c:pt>
                <c:pt idx="362">
                  <c:v>0.25</c:v>
                </c:pt>
                <c:pt idx="363">
                  <c:v>0.25</c:v>
                </c:pt>
                <c:pt idx="364">
                  <c:v>0.25</c:v>
                </c:pt>
                <c:pt idx="365">
                  <c:v>0.5</c:v>
                </c:pt>
                <c:pt idx="366">
                  <c:v>0.5</c:v>
                </c:pt>
                <c:pt idx="367">
                  <c:v>0.5</c:v>
                </c:pt>
                <c:pt idx="368">
                  <c:v>0.5</c:v>
                </c:pt>
                <c:pt idx="369">
                  <c:v>0.5</c:v>
                </c:pt>
                <c:pt idx="370">
                  <c:v>0.5</c:v>
                </c:pt>
                <c:pt idx="371">
                  <c:v>0.5</c:v>
                </c:pt>
                <c:pt idx="372">
                  <c:v>0.5</c:v>
                </c:pt>
                <c:pt idx="373">
                  <c:v>0.5</c:v>
                </c:pt>
                <c:pt idx="374">
                  <c:v>0.5</c:v>
                </c:pt>
                <c:pt idx="375">
                  <c:v>0.5</c:v>
                </c:pt>
                <c:pt idx="376">
                  <c:v>0.5</c:v>
                </c:pt>
                <c:pt idx="377">
                  <c:v>0.5</c:v>
                </c:pt>
                <c:pt idx="378">
                  <c:v>0.5</c:v>
                </c:pt>
                <c:pt idx="379">
                  <c:v>0.5</c:v>
                </c:pt>
                <c:pt idx="380">
                  <c:v>0.5</c:v>
                </c:pt>
                <c:pt idx="381">
                  <c:v>0.5</c:v>
                </c:pt>
                <c:pt idx="382">
                  <c:v>0.5</c:v>
                </c:pt>
                <c:pt idx="383">
                  <c:v>0.5</c:v>
                </c:pt>
                <c:pt idx="384">
                  <c:v>0.5</c:v>
                </c:pt>
                <c:pt idx="385">
                  <c:v>0.5</c:v>
                </c:pt>
                <c:pt idx="386">
                  <c:v>0.5</c:v>
                </c:pt>
                <c:pt idx="387">
                  <c:v>0.5</c:v>
                </c:pt>
                <c:pt idx="388">
                  <c:v>0.5</c:v>
                </c:pt>
                <c:pt idx="389">
                  <c:v>0.5</c:v>
                </c:pt>
                <c:pt idx="390">
                  <c:v>0.5</c:v>
                </c:pt>
                <c:pt idx="391">
                  <c:v>0.5</c:v>
                </c:pt>
                <c:pt idx="392">
                  <c:v>0.5</c:v>
                </c:pt>
                <c:pt idx="393">
                  <c:v>0.5</c:v>
                </c:pt>
                <c:pt idx="394">
                  <c:v>0.5</c:v>
                </c:pt>
                <c:pt idx="395">
                  <c:v>0.5</c:v>
                </c:pt>
                <c:pt idx="396">
                  <c:v>0.5</c:v>
                </c:pt>
                <c:pt idx="397">
                  <c:v>0.5</c:v>
                </c:pt>
                <c:pt idx="398">
                  <c:v>0.5</c:v>
                </c:pt>
                <c:pt idx="399">
                  <c:v>0.5</c:v>
                </c:pt>
                <c:pt idx="400">
                  <c:v>0.5</c:v>
                </c:pt>
                <c:pt idx="401">
                  <c:v>0.5</c:v>
                </c:pt>
                <c:pt idx="402">
                  <c:v>0.5</c:v>
                </c:pt>
                <c:pt idx="403">
                  <c:v>0.5</c:v>
                </c:pt>
                <c:pt idx="404">
                  <c:v>0.5</c:v>
                </c:pt>
                <c:pt idx="405">
                  <c:v>0.5</c:v>
                </c:pt>
                <c:pt idx="406">
                  <c:v>0.5</c:v>
                </c:pt>
                <c:pt idx="407">
                  <c:v>0.5</c:v>
                </c:pt>
                <c:pt idx="408">
                  <c:v>0.5</c:v>
                </c:pt>
                <c:pt idx="409">
                  <c:v>0.5</c:v>
                </c:pt>
                <c:pt idx="410">
                  <c:v>0.5</c:v>
                </c:pt>
                <c:pt idx="411">
                  <c:v>0.5</c:v>
                </c:pt>
                <c:pt idx="412">
                  <c:v>0.5</c:v>
                </c:pt>
                <c:pt idx="413">
                  <c:v>0.5</c:v>
                </c:pt>
                <c:pt idx="414">
                  <c:v>0.5</c:v>
                </c:pt>
                <c:pt idx="415">
                  <c:v>0.5</c:v>
                </c:pt>
                <c:pt idx="416">
                  <c:v>0.5</c:v>
                </c:pt>
                <c:pt idx="417">
                  <c:v>0.75</c:v>
                </c:pt>
                <c:pt idx="418">
                  <c:v>0.75</c:v>
                </c:pt>
                <c:pt idx="419">
                  <c:v>0.75</c:v>
                </c:pt>
                <c:pt idx="420">
                  <c:v>0.75</c:v>
                </c:pt>
                <c:pt idx="421">
                  <c:v>0.75</c:v>
                </c:pt>
                <c:pt idx="422">
                  <c:v>0.75</c:v>
                </c:pt>
                <c:pt idx="423">
                  <c:v>0.75</c:v>
                </c:pt>
                <c:pt idx="424">
                  <c:v>0.75</c:v>
                </c:pt>
                <c:pt idx="425">
                  <c:v>0.75</c:v>
                </c:pt>
                <c:pt idx="426">
                  <c:v>0.75</c:v>
                </c:pt>
                <c:pt idx="427">
                  <c:v>0.75</c:v>
                </c:pt>
                <c:pt idx="428">
                  <c:v>0.75</c:v>
                </c:pt>
                <c:pt idx="429">
                  <c:v>0.75</c:v>
                </c:pt>
                <c:pt idx="430">
                  <c:v>1</c:v>
                </c:pt>
                <c:pt idx="431">
                  <c:v>1</c:v>
                </c:pt>
                <c:pt idx="432">
                  <c:v>1</c:v>
                </c:pt>
                <c:pt idx="433">
                  <c:v>1</c:v>
                </c:pt>
                <c:pt idx="434">
                  <c:v>1</c:v>
                </c:pt>
                <c:pt idx="435">
                  <c:v>1</c:v>
                </c:pt>
                <c:pt idx="436">
                  <c:v>1</c:v>
                </c:pt>
                <c:pt idx="437">
                  <c:v>1</c:v>
                </c:pt>
                <c:pt idx="438">
                  <c:v>1</c:v>
                </c:pt>
                <c:pt idx="439">
                  <c:v>1</c:v>
                </c:pt>
                <c:pt idx="440">
                  <c:v>1</c:v>
                </c:pt>
                <c:pt idx="441">
                  <c:v>1</c:v>
                </c:pt>
                <c:pt idx="442">
                  <c:v>1</c:v>
                </c:pt>
                <c:pt idx="443">
                  <c:v>1.25</c:v>
                </c:pt>
                <c:pt idx="444">
                  <c:v>1.25</c:v>
                </c:pt>
                <c:pt idx="445">
                  <c:v>1.25</c:v>
                </c:pt>
                <c:pt idx="446">
                  <c:v>1.25</c:v>
                </c:pt>
                <c:pt idx="447">
                  <c:v>1.25</c:v>
                </c:pt>
                <c:pt idx="448">
                  <c:v>1.25</c:v>
                </c:pt>
                <c:pt idx="449">
                  <c:v>1.25</c:v>
                </c:pt>
                <c:pt idx="450">
                  <c:v>1.25</c:v>
                </c:pt>
                <c:pt idx="451">
                  <c:v>1.25</c:v>
                </c:pt>
                <c:pt idx="452">
                  <c:v>1.25</c:v>
                </c:pt>
                <c:pt idx="453">
                  <c:v>1.25</c:v>
                </c:pt>
                <c:pt idx="454">
                  <c:v>1.25</c:v>
                </c:pt>
                <c:pt idx="455">
                  <c:v>1.25</c:v>
                </c:pt>
                <c:pt idx="456">
                  <c:v>1.25</c:v>
                </c:pt>
                <c:pt idx="457">
                  <c:v>1.25</c:v>
                </c:pt>
                <c:pt idx="458">
                  <c:v>1.25</c:v>
                </c:pt>
                <c:pt idx="459">
                  <c:v>1.25</c:v>
                </c:pt>
                <c:pt idx="460">
                  <c:v>1.25</c:v>
                </c:pt>
                <c:pt idx="461">
                  <c:v>1.25</c:v>
                </c:pt>
                <c:pt idx="462">
                  <c:v>1.25</c:v>
                </c:pt>
                <c:pt idx="463">
                  <c:v>1.25</c:v>
                </c:pt>
                <c:pt idx="464">
                  <c:v>1.25</c:v>
                </c:pt>
                <c:pt idx="465">
                  <c:v>1.25</c:v>
                </c:pt>
                <c:pt idx="466">
                  <c:v>1.25</c:v>
                </c:pt>
                <c:pt idx="467">
                  <c:v>1.25</c:v>
                </c:pt>
                <c:pt idx="468">
                  <c:v>1.25</c:v>
                </c:pt>
                <c:pt idx="469">
                  <c:v>1.5</c:v>
                </c:pt>
                <c:pt idx="470">
                  <c:v>1.5</c:v>
                </c:pt>
                <c:pt idx="471">
                  <c:v>1.5</c:v>
                </c:pt>
                <c:pt idx="472">
                  <c:v>1.5</c:v>
                </c:pt>
                <c:pt idx="473">
                  <c:v>1.5</c:v>
                </c:pt>
                <c:pt idx="474">
                  <c:v>1.5</c:v>
                </c:pt>
                <c:pt idx="475">
                  <c:v>1.5</c:v>
                </c:pt>
                <c:pt idx="476">
                  <c:v>1.5</c:v>
                </c:pt>
                <c:pt idx="477">
                  <c:v>1.5</c:v>
                </c:pt>
                <c:pt idx="478">
                  <c:v>1.5</c:v>
                </c:pt>
                <c:pt idx="479">
                  <c:v>1.5</c:v>
                </c:pt>
                <c:pt idx="480">
                  <c:v>1.5</c:v>
                </c:pt>
                <c:pt idx="481">
                  <c:v>1.5</c:v>
                </c:pt>
                <c:pt idx="482">
                  <c:v>1.5</c:v>
                </c:pt>
                <c:pt idx="483">
                  <c:v>1.75</c:v>
                </c:pt>
                <c:pt idx="484">
                  <c:v>1.75</c:v>
                </c:pt>
                <c:pt idx="485">
                  <c:v>1.75</c:v>
                </c:pt>
                <c:pt idx="486">
                  <c:v>1.75</c:v>
                </c:pt>
                <c:pt idx="487">
                  <c:v>1.75</c:v>
                </c:pt>
                <c:pt idx="488">
                  <c:v>1.75</c:v>
                </c:pt>
                <c:pt idx="489">
                  <c:v>1.75</c:v>
                </c:pt>
                <c:pt idx="490">
                  <c:v>1.75</c:v>
                </c:pt>
                <c:pt idx="491">
                  <c:v>1.75</c:v>
                </c:pt>
                <c:pt idx="492">
                  <c:v>1.75</c:v>
                </c:pt>
                <c:pt idx="493">
                  <c:v>1.75</c:v>
                </c:pt>
                <c:pt idx="494">
                  <c:v>1.75</c:v>
                </c:pt>
                <c:pt idx="495">
                  <c:v>2</c:v>
                </c:pt>
                <c:pt idx="496">
                  <c:v>2</c:v>
                </c:pt>
                <c:pt idx="497">
                  <c:v>2</c:v>
                </c:pt>
                <c:pt idx="498">
                  <c:v>2</c:v>
                </c:pt>
                <c:pt idx="499">
                  <c:v>2</c:v>
                </c:pt>
                <c:pt idx="500">
                  <c:v>2</c:v>
                </c:pt>
                <c:pt idx="501">
                  <c:v>2</c:v>
                </c:pt>
                <c:pt idx="502">
                  <c:v>2</c:v>
                </c:pt>
                <c:pt idx="503">
                  <c:v>2</c:v>
                </c:pt>
                <c:pt idx="504">
                  <c:v>2</c:v>
                </c:pt>
                <c:pt idx="505">
                  <c:v>2</c:v>
                </c:pt>
                <c:pt idx="506">
                  <c:v>2</c:v>
                </c:pt>
                <c:pt idx="507">
                  <c:v>2</c:v>
                </c:pt>
                <c:pt idx="508">
                  <c:v>2</c:v>
                </c:pt>
                <c:pt idx="509">
                  <c:v>2</c:v>
                </c:pt>
                <c:pt idx="510">
                  <c:v>2.25</c:v>
                </c:pt>
                <c:pt idx="511">
                  <c:v>2.25</c:v>
                </c:pt>
                <c:pt idx="512">
                  <c:v>2.25</c:v>
                </c:pt>
                <c:pt idx="513">
                  <c:v>2.25</c:v>
                </c:pt>
                <c:pt idx="514">
                  <c:v>2.25</c:v>
                </c:pt>
                <c:pt idx="515">
                  <c:v>2.25</c:v>
                </c:pt>
                <c:pt idx="516">
                  <c:v>2.25</c:v>
                </c:pt>
                <c:pt idx="517">
                  <c:v>2.25</c:v>
                </c:pt>
                <c:pt idx="518">
                  <c:v>2.25</c:v>
                </c:pt>
                <c:pt idx="519">
                  <c:v>2.25</c:v>
                </c:pt>
                <c:pt idx="520">
                  <c:v>2.25</c:v>
                </c:pt>
                <c:pt idx="521">
                  <c:v>2.25</c:v>
                </c:pt>
                <c:pt idx="522">
                  <c:v>2.5</c:v>
                </c:pt>
                <c:pt idx="523">
                  <c:v>2.5</c:v>
                </c:pt>
                <c:pt idx="524">
                  <c:v>2.5</c:v>
                </c:pt>
                <c:pt idx="525">
                  <c:v>2.5</c:v>
                </c:pt>
                <c:pt idx="526">
                  <c:v>2.5</c:v>
                </c:pt>
                <c:pt idx="527">
                  <c:v>2.5</c:v>
                </c:pt>
                <c:pt idx="528">
                  <c:v>2.5</c:v>
                </c:pt>
                <c:pt idx="529">
                  <c:v>2.5</c:v>
                </c:pt>
                <c:pt idx="530">
                  <c:v>2.5</c:v>
                </c:pt>
                <c:pt idx="531">
                  <c:v>2.5</c:v>
                </c:pt>
                <c:pt idx="532">
                  <c:v>2.5</c:v>
                </c:pt>
                <c:pt idx="533">
                  <c:v>2.5</c:v>
                </c:pt>
                <c:pt idx="534">
                  <c:v>2.5</c:v>
                </c:pt>
                <c:pt idx="535">
                  <c:v>2.5</c:v>
                </c:pt>
                <c:pt idx="536">
                  <c:v>2.5</c:v>
                </c:pt>
                <c:pt idx="537">
                  <c:v>2.5</c:v>
                </c:pt>
                <c:pt idx="538">
                  <c:v>2.5</c:v>
                </c:pt>
                <c:pt idx="539">
                  <c:v>2.5</c:v>
                </c:pt>
                <c:pt idx="540">
                  <c:v>2.5</c:v>
                </c:pt>
                <c:pt idx="541">
                  <c:v>2.5</c:v>
                </c:pt>
                <c:pt idx="542">
                  <c:v>2.5</c:v>
                </c:pt>
                <c:pt idx="543">
                  <c:v>2.5</c:v>
                </c:pt>
                <c:pt idx="544">
                  <c:v>2.5</c:v>
                </c:pt>
                <c:pt idx="545">
                  <c:v>2.5</c:v>
                </c:pt>
                <c:pt idx="546">
                  <c:v>2.5</c:v>
                </c:pt>
                <c:pt idx="547">
                  <c:v>2.5</c:v>
                </c:pt>
                <c:pt idx="548">
                  <c:v>2.5</c:v>
                </c:pt>
                <c:pt idx="549">
                  <c:v>2.5</c:v>
                </c:pt>
                <c:pt idx="550">
                  <c:v>2.5</c:v>
                </c:pt>
                <c:pt idx="551">
                  <c:v>2.5</c:v>
                </c:pt>
                <c:pt idx="552">
                  <c:v>2.5</c:v>
                </c:pt>
                <c:pt idx="553">
                  <c:v>2.5</c:v>
                </c:pt>
                <c:pt idx="554">
                  <c:v>2.25</c:v>
                </c:pt>
                <c:pt idx="555">
                  <c:v>2.25</c:v>
                </c:pt>
                <c:pt idx="556">
                  <c:v>2.25</c:v>
                </c:pt>
                <c:pt idx="557">
                  <c:v>2.25</c:v>
                </c:pt>
                <c:pt idx="558">
                  <c:v>2.25</c:v>
                </c:pt>
                <c:pt idx="559">
                  <c:v>2.25</c:v>
                </c:pt>
                <c:pt idx="560">
                  <c:v>2.25</c:v>
                </c:pt>
                <c:pt idx="561">
                  <c:v>2</c:v>
                </c:pt>
                <c:pt idx="562">
                  <c:v>2</c:v>
                </c:pt>
                <c:pt idx="563">
                  <c:v>2</c:v>
                </c:pt>
                <c:pt idx="564">
                  <c:v>2</c:v>
                </c:pt>
                <c:pt idx="565">
                  <c:v>2</c:v>
                </c:pt>
                <c:pt idx="566">
                  <c:v>2</c:v>
                </c:pt>
                <c:pt idx="567">
                  <c:v>1.75</c:v>
                </c:pt>
                <c:pt idx="568">
                  <c:v>1.75</c:v>
                </c:pt>
                <c:pt idx="569">
                  <c:v>1.75</c:v>
                </c:pt>
                <c:pt idx="570">
                  <c:v>1.75</c:v>
                </c:pt>
                <c:pt idx="571">
                  <c:v>1.75</c:v>
                </c:pt>
                <c:pt idx="572">
                  <c:v>1.75</c:v>
                </c:pt>
                <c:pt idx="573">
                  <c:v>1.75</c:v>
                </c:pt>
                <c:pt idx="574">
                  <c:v>1.75</c:v>
                </c:pt>
                <c:pt idx="575">
                  <c:v>1.75</c:v>
                </c:pt>
                <c:pt idx="576">
                  <c:v>1.75</c:v>
                </c:pt>
                <c:pt idx="577">
                  <c:v>1.75</c:v>
                </c:pt>
                <c:pt idx="578">
                  <c:v>1.75</c:v>
                </c:pt>
                <c:pt idx="579">
                  <c:v>1.75</c:v>
                </c:pt>
                <c:pt idx="580">
                  <c:v>1.75</c:v>
                </c:pt>
                <c:pt idx="581">
                  <c:v>1.75</c:v>
                </c:pt>
                <c:pt idx="582">
                  <c:v>1.75</c:v>
                </c:pt>
                <c:pt idx="583">
                  <c:v>1.75</c:v>
                </c:pt>
                <c:pt idx="584">
                  <c:v>1.75</c:v>
                </c:pt>
                <c:pt idx="585">
                  <c:v>1.25</c:v>
                </c:pt>
                <c:pt idx="586">
                  <c:v>1.25</c:v>
                </c:pt>
                <c:pt idx="587">
                  <c:v>0.25</c:v>
                </c:pt>
                <c:pt idx="588">
                  <c:v>0.25</c:v>
                </c:pt>
                <c:pt idx="589">
                  <c:v>0.25</c:v>
                </c:pt>
                <c:pt idx="590">
                  <c:v>0.25</c:v>
                </c:pt>
                <c:pt idx="591">
                  <c:v>0.25</c:v>
                </c:pt>
                <c:pt idx="592">
                  <c:v>0.25</c:v>
                </c:pt>
                <c:pt idx="593">
                  <c:v>0.25</c:v>
                </c:pt>
                <c:pt idx="594">
                  <c:v>0.25</c:v>
                </c:pt>
                <c:pt idx="595">
                  <c:v>0.25</c:v>
                </c:pt>
                <c:pt idx="596">
                  <c:v>0.25</c:v>
                </c:pt>
                <c:pt idx="597">
                  <c:v>0.25</c:v>
                </c:pt>
                <c:pt idx="598">
                  <c:v>0.25</c:v>
                </c:pt>
                <c:pt idx="599">
                  <c:v>0.25</c:v>
                </c:pt>
                <c:pt idx="600">
                  <c:v>0.25</c:v>
                </c:pt>
                <c:pt idx="601">
                  <c:v>0.25</c:v>
                </c:pt>
                <c:pt idx="602">
                  <c:v>0.25</c:v>
                </c:pt>
                <c:pt idx="603">
                  <c:v>0.25</c:v>
                </c:pt>
                <c:pt idx="604">
                  <c:v>0.25</c:v>
                </c:pt>
                <c:pt idx="605">
                  <c:v>0.25</c:v>
                </c:pt>
                <c:pt idx="606">
                  <c:v>0.25</c:v>
                </c:pt>
                <c:pt idx="607">
                  <c:v>0.25</c:v>
                </c:pt>
                <c:pt idx="608">
                  <c:v>0.25</c:v>
                </c:pt>
                <c:pt idx="609">
                  <c:v>0.25</c:v>
                </c:pt>
                <c:pt idx="610">
                  <c:v>0.25</c:v>
                </c:pt>
                <c:pt idx="611">
                  <c:v>0.25</c:v>
                </c:pt>
                <c:pt idx="612">
                  <c:v>0.25</c:v>
                </c:pt>
                <c:pt idx="613">
                  <c:v>0.25</c:v>
                </c:pt>
                <c:pt idx="614">
                  <c:v>0.25</c:v>
                </c:pt>
                <c:pt idx="615">
                  <c:v>0.25</c:v>
                </c:pt>
                <c:pt idx="616">
                  <c:v>0.25</c:v>
                </c:pt>
                <c:pt idx="617">
                  <c:v>0.25</c:v>
                </c:pt>
                <c:pt idx="618">
                  <c:v>0.25</c:v>
                </c:pt>
                <c:pt idx="619">
                  <c:v>0.25</c:v>
                </c:pt>
                <c:pt idx="620">
                  <c:v>0.25</c:v>
                </c:pt>
                <c:pt idx="621">
                  <c:v>0.25</c:v>
                </c:pt>
                <c:pt idx="622">
                  <c:v>0.25</c:v>
                </c:pt>
                <c:pt idx="623">
                  <c:v>0.25</c:v>
                </c:pt>
                <c:pt idx="624">
                  <c:v>0.25</c:v>
                </c:pt>
                <c:pt idx="625">
                  <c:v>0.25</c:v>
                </c:pt>
                <c:pt idx="626">
                  <c:v>0.25</c:v>
                </c:pt>
                <c:pt idx="627">
                  <c:v>0.25</c:v>
                </c:pt>
                <c:pt idx="628">
                  <c:v>0.25</c:v>
                </c:pt>
                <c:pt idx="629">
                  <c:v>0.25</c:v>
                </c:pt>
                <c:pt idx="630">
                  <c:v>0.25</c:v>
                </c:pt>
                <c:pt idx="631">
                  <c:v>0.25</c:v>
                </c:pt>
                <c:pt idx="632">
                  <c:v>0.25</c:v>
                </c:pt>
                <c:pt idx="633">
                  <c:v>0.25</c:v>
                </c:pt>
                <c:pt idx="634">
                  <c:v>0.25</c:v>
                </c:pt>
                <c:pt idx="635">
                  <c:v>0.25</c:v>
                </c:pt>
                <c:pt idx="636">
                  <c:v>0.25</c:v>
                </c:pt>
                <c:pt idx="637">
                  <c:v>0.25</c:v>
                </c:pt>
                <c:pt idx="638">
                  <c:v>0.25</c:v>
                </c:pt>
                <c:pt idx="639">
                  <c:v>0.25</c:v>
                </c:pt>
                <c:pt idx="640">
                  <c:v>0.25</c:v>
                </c:pt>
                <c:pt idx="641">
                  <c:v>0.25</c:v>
                </c:pt>
                <c:pt idx="642">
                  <c:v>0.25</c:v>
                </c:pt>
                <c:pt idx="643">
                  <c:v>0.25</c:v>
                </c:pt>
                <c:pt idx="644">
                  <c:v>0.25</c:v>
                </c:pt>
                <c:pt idx="645">
                  <c:v>0.25</c:v>
                </c:pt>
                <c:pt idx="646">
                  <c:v>0.25</c:v>
                </c:pt>
                <c:pt idx="647">
                  <c:v>0.25</c:v>
                </c:pt>
                <c:pt idx="648">
                  <c:v>0.25</c:v>
                </c:pt>
                <c:pt idx="649">
                  <c:v>0.25</c:v>
                </c:pt>
                <c:pt idx="650">
                  <c:v>0.25</c:v>
                </c:pt>
                <c:pt idx="651">
                  <c:v>0.25</c:v>
                </c:pt>
                <c:pt idx="652">
                  <c:v>0.25</c:v>
                </c:pt>
                <c:pt idx="653">
                  <c:v>0.25</c:v>
                </c:pt>
                <c:pt idx="654">
                  <c:v>0.25</c:v>
                </c:pt>
                <c:pt idx="655">
                  <c:v>0.25</c:v>
                </c:pt>
                <c:pt idx="656">
                  <c:v>0.25</c:v>
                </c:pt>
                <c:pt idx="657">
                  <c:v>0.25</c:v>
                </c:pt>
                <c:pt idx="658">
                  <c:v>0.25</c:v>
                </c:pt>
                <c:pt idx="659">
                  <c:v>0.25</c:v>
                </c:pt>
                <c:pt idx="660">
                  <c:v>0.25</c:v>
                </c:pt>
                <c:pt idx="661">
                  <c:v>0.25</c:v>
                </c:pt>
                <c:pt idx="662">
                  <c:v>0.25</c:v>
                </c:pt>
                <c:pt idx="663">
                  <c:v>0.25</c:v>
                </c:pt>
                <c:pt idx="664">
                  <c:v>0.25</c:v>
                </c:pt>
                <c:pt idx="665">
                  <c:v>0.25</c:v>
                </c:pt>
                <c:pt idx="666">
                  <c:v>0.25</c:v>
                </c:pt>
                <c:pt idx="667">
                  <c:v>0.25</c:v>
                </c:pt>
                <c:pt idx="668">
                  <c:v>0.25</c:v>
                </c:pt>
                <c:pt idx="669">
                  <c:v>0.25</c:v>
                </c:pt>
                <c:pt idx="670">
                  <c:v>0.25</c:v>
                </c:pt>
                <c:pt idx="671">
                  <c:v>0.25</c:v>
                </c:pt>
                <c:pt idx="672">
                  <c:v>0.25</c:v>
                </c:pt>
                <c:pt idx="673">
                  <c:v>0.25</c:v>
                </c:pt>
                <c:pt idx="674">
                  <c:v>0.25</c:v>
                </c:pt>
                <c:pt idx="675">
                  <c:v>0.25</c:v>
                </c:pt>
                <c:pt idx="676">
                  <c:v>0.25</c:v>
                </c:pt>
                <c:pt idx="677">
                  <c:v>0.25</c:v>
                </c:pt>
                <c:pt idx="678">
                  <c:v>0.25</c:v>
                </c:pt>
                <c:pt idx="679">
                  <c:v>0.25</c:v>
                </c:pt>
                <c:pt idx="680">
                  <c:v>0.25</c:v>
                </c:pt>
                <c:pt idx="681">
                  <c:v>0.25</c:v>
                </c:pt>
                <c:pt idx="682">
                  <c:v>0.25</c:v>
                </c:pt>
                <c:pt idx="683">
                  <c:v>0.25</c:v>
                </c:pt>
                <c:pt idx="684">
                  <c:v>0.25</c:v>
                </c:pt>
                <c:pt idx="685">
                  <c:v>0.25</c:v>
                </c:pt>
                <c:pt idx="686">
                  <c:v>0.25</c:v>
                </c:pt>
                <c:pt idx="687">
                  <c:v>0.25</c:v>
                </c:pt>
                <c:pt idx="688">
                  <c:v>0.25</c:v>
                </c:pt>
                <c:pt idx="689">
                  <c:v>0.25</c:v>
                </c:pt>
                <c:pt idx="690">
                  <c:v>0.25</c:v>
                </c:pt>
                <c:pt idx="691">
                  <c:v>0.5</c:v>
                </c:pt>
                <c:pt idx="692">
                  <c:v>0.5</c:v>
                </c:pt>
                <c:pt idx="693">
                  <c:v>0.5</c:v>
                </c:pt>
                <c:pt idx="694">
                  <c:v>0.5</c:v>
                </c:pt>
                <c:pt idx="695">
                  <c:v>0.5</c:v>
                </c:pt>
                <c:pt idx="696">
                  <c:v>0.5</c:v>
                </c:pt>
                <c:pt idx="697">
                  <c:v>0.5</c:v>
                </c:pt>
                <c:pt idx="698">
                  <c:v>1</c:v>
                </c:pt>
                <c:pt idx="699">
                  <c:v>1</c:v>
                </c:pt>
                <c:pt idx="700">
                  <c:v>1</c:v>
                </c:pt>
                <c:pt idx="701">
                  <c:v>1</c:v>
                </c:pt>
                <c:pt idx="702">
                  <c:v>1</c:v>
                </c:pt>
                <c:pt idx="703">
                  <c:v>1</c:v>
                </c:pt>
                <c:pt idx="704">
                  <c:v>1.75</c:v>
                </c:pt>
                <c:pt idx="705">
                  <c:v>1.75</c:v>
                </c:pt>
                <c:pt idx="706">
                  <c:v>1.75</c:v>
                </c:pt>
                <c:pt idx="707">
                  <c:v>1.75</c:v>
                </c:pt>
                <c:pt idx="708">
                  <c:v>1.75</c:v>
                </c:pt>
                <c:pt idx="709">
                  <c:v>1.75</c:v>
                </c:pt>
                <c:pt idx="710">
                  <c:v>2.5</c:v>
                </c:pt>
                <c:pt idx="711">
                  <c:v>2.5</c:v>
                </c:pt>
                <c:pt idx="712">
                  <c:v>2.5</c:v>
                </c:pt>
                <c:pt idx="713">
                  <c:v>2.5</c:v>
                </c:pt>
                <c:pt idx="714">
                  <c:v>2.5</c:v>
                </c:pt>
                <c:pt idx="715">
                  <c:v>2.5</c:v>
                </c:pt>
                <c:pt idx="716">
                  <c:v>2.5</c:v>
                </c:pt>
                <c:pt idx="717">
                  <c:v>2.5</c:v>
                </c:pt>
                <c:pt idx="718">
                  <c:v>3.25</c:v>
                </c:pt>
                <c:pt idx="719">
                  <c:v>3.25</c:v>
                </c:pt>
                <c:pt idx="720">
                  <c:v>3.25</c:v>
                </c:pt>
                <c:pt idx="721">
                  <c:v>3.25</c:v>
                </c:pt>
                <c:pt idx="722">
                  <c:v>3.25</c:v>
                </c:pt>
                <c:pt idx="723">
                  <c:v>3.25</c:v>
                </c:pt>
                <c:pt idx="724">
                  <c:v>4</c:v>
                </c:pt>
                <c:pt idx="725">
                  <c:v>4</c:v>
                </c:pt>
                <c:pt idx="726">
                  <c:v>4</c:v>
                </c:pt>
                <c:pt idx="727">
                  <c:v>4</c:v>
                </c:pt>
                <c:pt idx="728">
                  <c:v>4</c:v>
                </c:pt>
                <c:pt idx="729">
                  <c:v>4</c:v>
                </c:pt>
                <c:pt idx="730">
                  <c:v>4.5</c:v>
                </c:pt>
                <c:pt idx="731">
                  <c:v>4.5</c:v>
                </c:pt>
                <c:pt idx="732">
                  <c:v>4.5</c:v>
                </c:pt>
                <c:pt idx="733">
                  <c:v>4.5</c:v>
                </c:pt>
                <c:pt idx="734">
                  <c:v>4.5</c:v>
                </c:pt>
                <c:pt idx="735">
                  <c:v>4.5</c:v>
                </c:pt>
                <c:pt idx="736">
                  <c:v>4.5</c:v>
                </c:pt>
                <c:pt idx="737">
                  <c:v>4.75</c:v>
                </c:pt>
                <c:pt idx="738">
                  <c:v>4.75</c:v>
                </c:pt>
                <c:pt idx="739">
                  <c:v>4.75</c:v>
                </c:pt>
                <c:pt idx="740">
                  <c:v>4.75</c:v>
                </c:pt>
                <c:pt idx="741">
                  <c:v>4.75</c:v>
                </c:pt>
                <c:pt idx="742">
                  <c:v>4.75</c:v>
                </c:pt>
                <c:pt idx="743">
                  <c:v>4.75</c:v>
                </c:pt>
                <c:pt idx="744">
                  <c:v>5</c:v>
                </c:pt>
                <c:pt idx="745">
                  <c:v>5</c:v>
                </c:pt>
                <c:pt idx="746">
                  <c:v>5</c:v>
                </c:pt>
                <c:pt idx="747">
                  <c:v>5</c:v>
                </c:pt>
                <c:pt idx="748">
                  <c:v>5</c:v>
                </c:pt>
                <c:pt idx="749">
                  <c:v>5</c:v>
                </c:pt>
                <c:pt idx="750">
                  <c:v>5.25</c:v>
                </c:pt>
                <c:pt idx="751">
                  <c:v>5.25</c:v>
                </c:pt>
                <c:pt idx="752">
                  <c:v>5.25</c:v>
                </c:pt>
                <c:pt idx="753">
                  <c:v>5.25</c:v>
                </c:pt>
                <c:pt idx="754">
                  <c:v>5.5</c:v>
                </c:pt>
                <c:pt idx="755">
                  <c:v>5.5</c:v>
                </c:pt>
                <c:pt idx="756">
                  <c:v>5.5</c:v>
                </c:pt>
                <c:pt idx="757">
                  <c:v>5.5</c:v>
                </c:pt>
                <c:pt idx="758">
                  <c:v>5.5</c:v>
                </c:pt>
                <c:pt idx="759">
                  <c:v>5.5</c:v>
                </c:pt>
                <c:pt idx="760">
                  <c:v>5.5</c:v>
                </c:pt>
                <c:pt idx="761">
                  <c:v>5.5</c:v>
                </c:pt>
                <c:pt idx="762">
                  <c:v>5.5</c:v>
                </c:pt>
                <c:pt idx="763">
                  <c:v>5</c:v>
                </c:pt>
                <c:pt idx="764">
                  <c:v>4.75</c:v>
                </c:pt>
              </c:numCache>
            </c:numRef>
          </c:val>
          <c:smooth val="0"/>
          <c:extLst>
            <c:ext xmlns:c16="http://schemas.microsoft.com/office/drawing/2014/chart" uri="{C3380CC4-5D6E-409C-BE32-E72D297353CC}">
              <c16:uniqueId val="{00000000-40F5-B446-88B4-0F1B7BF2BBBF}"/>
            </c:ext>
          </c:extLst>
        </c:ser>
        <c:dLbls>
          <c:showLegendKey val="0"/>
          <c:showVal val="0"/>
          <c:showCatName val="0"/>
          <c:showSerName val="0"/>
          <c:showPercent val="0"/>
          <c:showBubbleSize val="0"/>
        </c:dLbls>
        <c:smooth val="0"/>
        <c:axId val="1019816319"/>
        <c:axId val="1019860431"/>
      </c:lineChart>
      <c:dateAx>
        <c:axId val="1019816319"/>
        <c:scaling>
          <c:orientation val="minMax"/>
          <c:max val="45603"/>
          <c:min val="39814"/>
        </c:scaling>
        <c:delete val="0"/>
        <c:axPos val="b"/>
        <c:numFmt formatCode="yyyy"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Roboto Light" pitchFamily="2" charset="0"/>
                <a:ea typeface="Roboto Light" pitchFamily="2" charset="0"/>
                <a:cs typeface="+mn-cs"/>
              </a:defRPr>
            </a:pPr>
            <a:endParaRPr lang="en-US"/>
          </a:p>
        </c:txPr>
        <c:crossAx val="1019860431"/>
        <c:crosses val="autoZero"/>
        <c:auto val="1"/>
        <c:lblOffset val="100"/>
        <c:baseTimeUnit val="months"/>
        <c:majorUnit val="12"/>
        <c:majorTimeUnit val="months"/>
      </c:dateAx>
      <c:valAx>
        <c:axId val="1019860431"/>
        <c:scaling>
          <c:orientation val="minMax"/>
          <c:max val="6"/>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solidFill>
                    <a:latin typeface="Roboto Light" pitchFamily="2" charset="0"/>
                    <a:ea typeface="Roboto Light" pitchFamily="2" charset="0"/>
                    <a:cs typeface="+mn-cs"/>
                  </a:defRPr>
                </a:pPr>
                <a:r>
                  <a:rPr lang="en-US"/>
                  <a:t>Percent</a:t>
                </a:r>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tx1"/>
                  </a:solidFill>
                  <a:latin typeface="Roboto Light" pitchFamily="2" charset="0"/>
                  <a:ea typeface="Roboto Light" pitchFamily="2" charset="0"/>
                  <a:cs typeface="+mn-cs"/>
                </a:defRPr>
              </a:pPr>
              <a:endParaRPr lang="en-US"/>
            </a:p>
          </c:txPr>
        </c:title>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solidFill>
                <a:latin typeface="Roboto Light" pitchFamily="2" charset="0"/>
                <a:ea typeface="Roboto Light" pitchFamily="2" charset="0"/>
                <a:cs typeface="+mn-cs"/>
              </a:defRPr>
            </a:pPr>
            <a:endParaRPr lang="en-US"/>
          </a:p>
        </c:txPr>
        <c:crossAx val="101981631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b="0" i="0">
          <a:solidFill>
            <a:schemeClr val="tx1"/>
          </a:solidFill>
          <a:latin typeface="Roboto Light" pitchFamily="2" charset="0"/>
          <a:ea typeface="Roboto Light" pitchFamily="2" charset="0"/>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6083008563323506E-2"/>
          <c:y val="3.8943761415787898E-2"/>
          <c:w val="0.85552473554442054"/>
          <c:h val="0.80716048103636173"/>
        </c:manualLayout>
      </c:layout>
      <c:lineChart>
        <c:grouping val="standard"/>
        <c:varyColors val="0"/>
        <c:ser>
          <c:idx val="0"/>
          <c:order val="0"/>
          <c:tx>
            <c:strRef>
              <c:f>Sheet1!$B$1</c:f>
              <c:strCache>
                <c:ptCount val="1"/>
                <c:pt idx="0">
                  <c:v>15-yr</c:v>
                </c:pt>
              </c:strCache>
            </c:strRef>
          </c:tx>
          <c:spPr>
            <a:ln w="34925" cap="rnd">
              <a:solidFill>
                <a:srgbClr val="04AC8C"/>
              </a:solidFill>
              <a:prstDash val="solid"/>
              <a:round/>
            </a:ln>
            <a:effectLst/>
          </c:spPr>
          <c:marker>
            <c:symbol val="none"/>
          </c:marker>
          <c:dLbls>
            <c:dLbl>
              <c:idx val="359"/>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3EE-F14A-A963-34B0BADC8E68}"/>
                </c:ext>
              </c:extLst>
            </c:dLbl>
            <c:spPr>
              <a:noFill/>
              <a:ln>
                <a:noFill/>
              </a:ln>
              <a:effectLst/>
            </c:spPr>
            <c:txPr>
              <a:bodyPr/>
              <a:lstStyle/>
              <a:p>
                <a:pPr>
                  <a:defRPr b="1">
                    <a:solidFill>
                      <a:srgbClr val="04AC8C"/>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Sheet1!$A$2:$A$361</c:f>
              <c:numCache>
                <c:formatCode>mmm\-yy</c:formatCode>
                <c:ptCount val="360"/>
                <c:pt idx="0">
                  <c:v>34700</c:v>
                </c:pt>
                <c:pt idx="1">
                  <c:v>34731</c:v>
                </c:pt>
                <c:pt idx="2">
                  <c:v>34759</c:v>
                </c:pt>
                <c:pt idx="3">
                  <c:v>34790</c:v>
                </c:pt>
                <c:pt idx="4">
                  <c:v>34820</c:v>
                </c:pt>
                <c:pt idx="5">
                  <c:v>34851</c:v>
                </c:pt>
                <c:pt idx="6">
                  <c:v>34881</c:v>
                </c:pt>
                <c:pt idx="7">
                  <c:v>34912</c:v>
                </c:pt>
                <c:pt idx="8">
                  <c:v>34943</c:v>
                </c:pt>
                <c:pt idx="9">
                  <c:v>34973</c:v>
                </c:pt>
                <c:pt idx="10">
                  <c:v>35004</c:v>
                </c:pt>
                <c:pt idx="11">
                  <c:v>35034</c:v>
                </c:pt>
                <c:pt idx="12">
                  <c:v>35065</c:v>
                </c:pt>
                <c:pt idx="13">
                  <c:v>35096</c:v>
                </c:pt>
                <c:pt idx="14">
                  <c:v>35125</c:v>
                </c:pt>
                <c:pt idx="15">
                  <c:v>35156</c:v>
                </c:pt>
                <c:pt idx="16">
                  <c:v>35186</c:v>
                </c:pt>
                <c:pt idx="17">
                  <c:v>35217</c:v>
                </c:pt>
                <c:pt idx="18">
                  <c:v>35247</c:v>
                </c:pt>
                <c:pt idx="19">
                  <c:v>35278</c:v>
                </c:pt>
                <c:pt idx="20">
                  <c:v>35309</c:v>
                </c:pt>
                <c:pt idx="21">
                  <c:v>35339</c:v>
                </c:pt>
                <c:pt idx="22">
                  <c:v>35370</c:v>
                </c:pt>
                <c:pt idx="23">
                  <c:v>35400</c:v>
                </c:pt>
                <c:pt idx="24">
                  <c:v>35431</c:v>
                </c:pt>
                <c:pt idx="25">
                  <c:v>35462</c:v>
                </c:pt>
                <c:pt idx="26">
                  <c:v>35490</c:v>
                </c:pt>
                <c:pt idx="27">
                  <c:v>35521</c:v>
                </c:pt>
                <c:pt idx="28">
                  <c:v>35551</c:v>
                </c:pt>
                <c:pt idx="29">
                  <c:v>35582</c:v>
                </c:pt>
                <c:pt idx="30">
                  <c:v>35612</c:v>
                </c:pt>
                <c:pt idx="31">
                  <c:v>35643</c:v>
                </c:pt>
                <c:pt idx="32">
                  <c:v>35674</c:v>
                </c:pt>
                <c:pt idx="33">
                  <c:v>35704</c:v>
                </c:pt>
                <c:pt idx="34">
                  <c:v>35735</c:v>
                </c:pt>
                <c:pt idx="35">
                  <c:v>35765</c:v>
                </c:pt>
                <c:pt idx="36">
                  <c:v>35796</c:v>
                </c:pt>
                <c:pt idx="37">
                  <c:v>35827</c:v>
                </c:pt>
                <c:pt idx="38">
                  <c:v>35855</c:v>
                </c:pt>
                <c:pt idx="39">
                  <c:v>35886</c:v>
                </c:pt>
                <c:pt idx="40">
                  <c:v>35916</c:v>
                </c:pt>
                <c:pt idx="41">
                  <c:v>35947</c:v>
                </c:pt>
                <c:pt idx="42">
                  <c:v>35977</c:v>
                </c:pt>
                <c:pt idx="43">
                  <c:v>36008</c:v>
                </c:pt>
                <c:pt idx="44">
                  <c:v>36039</c:v>
                </c:pt>
                <c:pt idx="45">
                  <c:v>36069</c:v>
                </c:pt>
                <c:pt idx="46">
                  <c:v>36100</c:v>
                </c:pt>
                <c:pt idx="47">
                  <c:v>36130</c:v>
                </c:pt>
                <c:pt idx="48">
                  <c:v>36161</c:v>
                </c:pt>
                <c:pt idx="49">
                  <c:v>36192</c:v>
                </c:pt>
                <c:pt idx="50">
                  <c:v>36220</c:v>
                </c:pt>
                <c:pt idx="51">
                  <c:v>36251</c:v>
                </c:pt>
                <c:pt idx="52">
                  <c:v>36281</c:v>
                </c:pt>
                <c:pt idx="53">
                  <c:v>36312</c:v>
                </c:pt>
                <c:pt idx="54">
                  <c:v>36342</c:v>
                </c:pt>
                <c:pt idx="55">
                  <c:v>36373</c:v>
                </c:pt>
                <c:pt idx="56">
                  <c:v>36404</c:v>
                </c:pt>
                <c:pt idx="57">
                  <c:v>36434</c:v>
                </c:pt>
                <c:pt idx="58">
                  <c:v>36465</c:v>
                </c:pt>
                <c:pt idx="59">
                  <c:v>36495</c:v>
                </c:pt>
                <c:pt idx="60">
                  <c:v>36526</c:v>
                </c:pt>
                <c:pt idx="61">
                  <c:v>36557</c:v>
                </c:pt>
                <c:pt idx="62">
                  <c:v>36586</c:v>
                </c:pt>
                <c:pt idx="63">
                  <c:v>36617</c:v>
                </c:pt>
                <c:pt idx="64">
                  <c:v>36647</c:v>
                </c:pt>
                <c:pt idx="65">
                  <c:v>36678</c:v>
                </c:pt>
                <c:pt idx="66">
                  <c:v>36708</c:v>
                </c:pt>
                <c:pt idx="67">
                  <c:v>36739</c:v>
                </c:pt>
                <c:pt idx="68">
                  <c:v>36770</c:v>
                </c:pt>
                <c:pt idx="69">
                  <c:v>36800</c:v>
                </c:pt>
                <c:pt idx="70">
                  <c:v>36831</c:v>
                </c:pt>
                <c:pt idx="71">
                  <c:v>36861</c:v>
                </c:pt>
                <c:pt idx="72">
                  <c:v>36892</c:v>
                </c:pt>
                <c:pt idx="73">
                  <c:v>36923</c:v>
                </c:pt>
                <c:pt idx="74">
                  <c:v>36951</c:v>
                </c:pt>
                <c:pt idx="75">
                  <c:v>36982</c:v>
                </c:pt>
                <c:pt idx="76">
                  <c:v>37012</c:v>
                </c:pt>
                <c:pt idx="77">
                  <c:v>37043</c:v>
                </c:pt>
                <c:pt idx="78">
                  <c:v>37073</c:v>
                </c:pt>
                <c:pt idx="79">
                  <c:v>37104</c:v>
                </c:pt>
                <c:pt idx="80">
                  <c:v>37135</c:v>
                </c:pt>
                <c:pt idx="81">
                  <c:v>37165</c:v>
                </c:pt>
                <c:pt idx="82">
                  <c:v>37196</c:v>
                </c:pt>
                <c:pt idx="83">
                  <c:v>37226</c:v>
                </c:pt>
                <c:pt idx="84">
                  <c:v>37257</c:v>
                </c:pt>
                <c:pt idx="85">
                  <c:v>37288</c:v>
                </c:pt>
                <c:pt idx="86">
                  <c:v>37316</c:v>
                </c:pt>
                <c:pt idx="87">
                  <c:v>37347</c:v>
                </c:pt>
                <c:pt idx="88">
                  <c:v>37377</c:v>
                </c:pt>
                <c:pt idx="89">
                  <c:v>37408</c:v>
                </c:pt>
                <c:pt idx="90">
                  <c:v>37438</c:v>
                </c:pt>
                <c:pt idx="91">
                  <c:v>37469</c:v>
                </c:pt>
                <c:pt idx="92">
                  <c:v>37500</c:v>
                </c:pt>
                <c:pt idx="93">
                  <c:v>37530</c:v>
                </c:pt>
                <c:pt idx="94">
                  <c:v>37561</c:v>
                </c:pt>
                <c:pt idx="95">
                  <c:v>37591</c:v>
                </c:pt>
                <c:pt idx="96">
                  <c:v>37622</c:v>
                </c:pt>
                <c:pt idx="97">
                  <c:v>37653</c:v>
                </c:pt>
                <c:pt idx="98">
                  <c:v>37681</c:v>
                </c:pt>
                <c:pt idx="99">
                  <c:v>37712</c:v>
                </c:pt>
                <c:pt idx="100">
                  <c:v>37742</c:v>
                </c:pt>
                <c:pt idx="101">
                  <c:v>37773</c:v>
                </c:pt>
                <c:pt idx="102">
                  <c:v>37803</c:v>
                </c:pt>
                <c:pt idx="103">
                  <c:v>37834</c:v>
                </c:pt>
                <c:pt idx="104">
                  <c:v>37865</c:v>
                </c:pt>
                <c:pt idx="105">
                  <c:v>37895</c:v>
                </c:pt>
                <c:pt idx="106">
                  <c:v>37926</c:v>
                </c:pt>
                <c:pt idx="107">
                  <c:v>37956</c:v>
                </c:pt>
                <c:pt idx="108">
                  <c:v>37987</c:v>
                </c:pt>
                <c:pt idx="109">
                  <c:v>38018</c:v>
                </c:pt>
                <c:pt idx="110">
                  <c:v>38047</c:v>
                </c:pt>
                <c:pt idx="111">
                  <c:v>38078</c:v>
                </c:pt>
                <c:pt idx="112">
                  <c:v>38108</c:v>
                </c:pt>
                <c:pt idx="113">
                  <c:v>38139</c:v>
                </c:pt>
                <c:pt idx="114">
                  <c:v>38169</c:v>
                </c:pt>
                <c:pt idx="115">
                  <c:v>38200</c:v>
                </c:pt>
                <c:pt idx="116">
                  <c:v>38231</c:v>
                </c:pt>
                <c:pt idx="117">
                  <c:v>38261</c:v>
                </c:pt>
                <c:pt idx="118">
                  <c:v>38292</c:v>
                </c:pt>
                <c:pt idx="119">
                  <c:v>38322</c:v>
                </c:pt>
                <c:pt idx="120">
                  <c:v>38353</c:v>
                </c:pt>
                <c:pt idx="121">
                  <c:v>38384</c:v>
                </c:pt>
                <c:pt idx="122">
                  <c:v>38412</c:v>
                </c:pt>
                <c:pt idx="123">
                  <c:v>38443</c:v>
                </c:pt>
                <c:pt idx="124">
                  <c:v>38473</c:v>
                </c:pt>
                <c:pt idx="125">
                  <c:v>38504</c:v>
                </c:pt>
                <c:pt idx="126">
                  <c:v>38534</c:v>
                </c:pt>
                <c:pt idx="127">
                  <c:v>38565</c:v>
                </c:pt>
                <c:pt idx="128">
                  <c:v>38596</c:v>
                </c:pt>
                <c:pt idx="129">
                  <c:v>38626</c:v>
                </c:pt>
                <c:pt idx="130">
                  <c:v>38657</c:v>
                </c:pt>
                <c:pt idx="131">
                  <c:v>38687</c:v>
                </c:pt>
                <c:pt idx="132">
                  <c:v>38718</c:v>
                </c:pt>
                <c:pt idx="133">
                  <c:v>38749</c:v>
                </c:pt>
                <c:pt idx="134">
                  <c:v>38777</c:v>
                </c:pt>
                <c:pt idx="135">
                  <c:v>38808</c:v>
                </c:pt>
                <c:pt idx="136">
                  <c:v>38838</c:v>
                </c:pt>
                <c:pt idx="137">
                  <c:v>38869</c:v>
                </c:pt>
                <c:pt idx="138">
                  <c:v>38899</c:v>
                </c:pt>
                <c:pt idx="139">
                  <c:v>38930</c:v>
                </c:pt>
                <c:pt idx="140">
                  <c:v>38961</c:v>
                </c:pt>
                <c:pt idx="141">
                  <c:v>38991</c:v>
                </c:pt>
                <c:pt idx="142">
                  <c:v>39022</c:v>
                </c:pt>
                <c:pt idx="143">
                  <c:v>39052</c:v>
                </c:pt>
                <c:pt idx="144">
                  <c:v>39083</c:v>
                </c:pt>
                <c:pt idx="145">
                  <c:v>39114</c:v>
                </c:pt>
                <c:pt idx="146">
                  <c:v>39142</c:v>
                </c:pt>
                <c:pt idx="147">
                  <c:v>39173</c:v>
                </c:pt>
                <c:pt idx="148">
                  <c:v>39203</c:v>
                </c:pt>
                <c:pt idx="149">
                  <c:v>39234</c:v>
                </c:pt>
                <c:pt idx="150">
                  <c:v>39264</c:v>
                </c:pt>
                <c:pt idx="151">
                  <c:v>39295</c:v>
                </c:pt>
                <c:pt idx="152">
                  <c:v>39326</c:v>
                </c:pt>
                <c:pt idx="153">
                  <c:v>39356</c:v>
                </c:pt>
                <c:pt idx="154">
                  <c:v>39387</c:v>
                </c:pt>
                <c:pt idx="155">
                  <c:v>39417</c:v>
                </c:pt>
                <c:pt idx="156">
                  <c:v>39448</c:v>
                </c:pt>
                <c:pt idx="157">
                  <c:v>39479</c:v>
                </c:pt>
                <c:pt idx="158">
                  <c:v>39508</c:v>
                </c:pt>
                <c:pt idx="159">
                  <c:v>39539</c:v>
                </c:pt>
                <c:pt idx="160" formatCode="d\-mmm">
                  <c:v>39576</c:v>
                </c:pt>
                <c:pt idx="161">
                  <c:v>39600</c:v>
                </c:pt>
                <c:pt idx="162">
                  <c:v>39630</c:v>
                </c:pt>
                <c:pt idx="163">
                  <c:v>39661</c:v>
                </c:pt>
                <c:pt idx="164">
                  <c:v>39692</c:v>
                </c:pt>
                <c:pt idx="165">
                  <c:v>39722</c:v>
                </c:pt>
                <c:pt idx="166">
                  <c:v>39753</c:v>
                </c:pt>
                <c:pt idx="167">
                  <c:v>39783</c:v>
                </c:pt>
                <c:pt idx="168">
                  <c:v>39814</c:v>
                </c:pt>
                <c:pt idx="169">
                  <c:v>39845</c:v>
                </c:pt>
                <c:pt idx="170">
                  <c:v>39873</c:v>
                </c:pt>
                <c:pt idx="171">
                  <c:v>39904</c:v>
                </c:pt>
                <c:pt idx="172">
                  <c:v>39934</c:v>
                </c:pt>
                <c:pt idx="173">
                  <c:v>39965</c:v>
                </c:pt>
                <c:pt idx="174">
                  <c:v>39995</c:v>
                </c:pt>
                <c:pt idx="175">
                  <c:v>40026</c:v>
                </c:pt>
                <c:pt idx="176">
                  <c:v>40057</c:v>
                </c:pt>
                <c:pt idx="177">
                  <c:v>40087</c:v>
                </c:pt>
                <c:pt idx="178">
                  <c:v>40118</c:v>
                </c:pt>
                <c:pt idx="179">
                  <c:v>40148</c:v>
                </c:pt>
                <c:pt idx="180">
                  <c:v>40179</c:v>
                </c:pt>
                <c:pt idx="181">
                  <c:v>40210</c:v>
                </c:pt>
                <c:pt idx="182">
                  <c:v>40238</c:v>
                </c:pt>
                <c:pt idx="183">
                  <c:v>40269</c:v>
                </c:pt>
                <c:pt idx="184">
                  <c:v>40299</c:v>
                </c:pt>
                <c:pt idx="185">
                  <c:v>40330</c:v>
                </c:pt>
                <c:pt idx="186">
                  <c:v>40360</c:v>
                </c:pt>
                <c:pt idx="187">
                  <c:v>40391</c:v>
                </c:pt>
                <c:pt idx="188">
                  <c:v>40422</c:v>
                </c:pt>
                <c:pt idx="189">
                  <c:v>40452</c:v>
                </c:pt>
                <c:pt idx="190">
                  <c:v>40483</c:v>
                </c:pt>
                <c:pt idx="191">
                  <c:v>40513</c:v>
                </c:pt>
                <c:pt idx="192">
                  <c:v>40544</c:v>
                </c:pt>
                <c:pt idx="193">
                  <c:v>40575</c:v>
                </c:pt>
                <c:pt idx="194">
                  <c:v>40603</c:v>
                </c:pt>
                <c:pt idx="195">
                  <c:v>40634</c:v>
                </c:pt>
                <c:pt idx="196">
                  <c:v>40664</c:v>
                </c:pt>
                <c:pt idx="197">
                  <c:v>40695</c:v>
                </c:pt>
                <c:pt idx="198">
                  <c:v>40725</c:v>
                </c:pt>
                <c:pt idx="199">
                  <c:v>40756</c:v>
                </c:pt>
                <c:pt idx="200">
                  <c:v>40787</c:v>
                </c:pt>
                <c:pt idx="201">
                  <c:v>40817</c:v>
                </c:pt>
                <c:pt idx="202">
                  <c:v>40848</c:v>
                </c:pt>
                <c:pt idx="203">
                  <c:v>40878</c:v>
                </c:pt>
                <c:pt idx="204">
                  <c:v>40909</c:v>
                </c:pt>
                <c:pt idx="205">
                  <c:v>40940</c:v>
                </c:pt>
                <c:pt idx="206">
                  <c:v>40969</c:v>
                </c:pt>
                <c:pt idx="207">
                  <c:v>41000</c:v>
                </c:pt>
                <c:pt idx="208">
                  <c:v>41030</c:v>
                </c:pt>
                <c:pt idx="209">
                  <c:v>41061</c:v>
                </c:pt>
                <c:pt idx="210">
                  <c:v>41091</c:v>
                </c:pt>
                <c:pt idx="211" formatCode="d\-mmm">
                  <c:v>41133</c:v>
                </c:pt>
                <c:pt idx="212">
                  <c:v>41153</c:v>
                </c:pt>
                <c:pt idx="213">
                  <c:v>41183</c:v>
                </c:pt>
                <c:pt idx="214">
                  <c:v>41214</c:v>
                </c:pt>
                <c:pt idx="215">
                  <c:v>41244</c:v>
                </c:pt>
                <c:pt idx="216">
                  <c:v>41275</c:v>
                </c:pt>
                <c:pt idx="217">
                  <c:v>41306</c:v>
                </c:pt>
                <c:pt idx="218">
                  <c:v>41334</c:v>
                </c:pt>
                <c:pt idx="219">
                  <c:v>41365</c:v>
                </c:pt>
                <c:pt idx="220">
                  <c:v>41395</c:v>
                </c:pt>
                <c:pt idx="221">
                  <c:v>41426</c:v>
                </c:pt>
                <c:pt idx="222">
                  <c:v>41456</c:v>
                </c:pt>
                <c:pt idx="223">
                  <c:v>41487</c:v>
                </c:pt>
                <c:pt idx="224">
                  <c:v>41518</c:v>
                </c:pt>
                <c:pt idx="225">
                  <c:v>41548</c:v>
                </c:pt>
                <c:pt idx="226">
                  <c:v>41579</c:v>
                </c:pt>
                <c:pt idx="227">
                  <c:v>41609</c:v>
                </c:pt>
                <c:pt idx="228">
                  <c:v>41640</c:v>
                </c:pt>
                <c:pt idx="229">
                  <c:v>41671</c:v>
                </c:pt>
                <c:pt idx="230">
                  <c:v>41699</c:v>
                </c:pt>
                <c:pt idx="231">
                  <c:v>41730</c:v>
                </c:pt>
                <c:pt idx="232">
                  <c:v>41760</c:v>
                </c:pt>
                <c:pt idx="233">
                  <c:v>41791</c:v>
                </c:pt>
                <c:pt idx="234">
                  <c:v>41821</c:v>
                </c:pt>
                <c:pt idx="235">
                  <c:v>41852</c:v>
                </c:pt>
                <c:pt idx="236">
                  <c:v>41883</c:v>
                </c:pt>
                <c:pt idx="237">
                  <c:v>41913</c:v>
                </c:pt>
                <c:pt idx="238">
                  <c:v>41944</c:v>
                </c:pt>
                <c:pt idx="239">
                  <c:v>41974</c:v>
                </c:pt>
                <c:pt idx="240">
                  <c:v>42005</c:v>
                </c:pt>
                <c:pt idx="241">
                  <c:v>42036</c:v>
                </c:pt>
                <c:pt idx="242">
                  <c:v>42064</c:v>
                </c:pt>
                <c:pt idx="243">
                  <c:v>42095</c:v>
                </c:pt>
                <c:pt idx="244">
                  <c:v>42125</c:v>
                </c:pt>
                <c:pt idx="245">
                  <c:v>42156</c:v>
                </c:pt>
                <c:pt idx="246">
                  <c:v>42186</c:v>
                </c:pt>
                <c:pt idx="247">
                  <c:v>42217</c:v>
                </c:pt>
                <c:pt idx="248">
                  <c:v>42248</c:v>
                </c:pt>
                <c:pt idx="249">
                  <c:v>42278</c:v>
                </c:pt>
                <c:pt idx="250">
                  <c:v>42309</c:v>
                </c:pt>
                <c:pt idx="251">
                  <c:v>42339</c:v>
                </c:pt>
                <c:pt idx="252">
                  <c:v>42370</c:v>
                </c:pt>
                <c:pt idx="253">
                  <c:v>42401</c:v>
                </c:pt>
                <c:pt idx="254">
                  <c:v>42430</c:v>
                </c:pt>
                <c:pt idx="255">
                  <c:v>42461</c:v>
                </c:pt>
                <c:pt idx="256">
                  <c:v>42491</c:v>
                </c:pt>
                <c:pt idx="257">
                  <c:v>42522</c:v>
                </c:pt>
                <c:pt idx="258">
                  <c:v>42552</c:v>
                </c:pt>
                <c:pt idx="259">
                  <c:v>42583</c:v>
                </c:pt>
                <c:pt idx="260">
                  <c:v>42614</c:v>
                </c:pt>
                <c:pt idx="261">
                  <c:v>42644</c:v>
                </c:pt>
                <c:pt idx="262">
                  <c:v>42675</c:v>
                </c:pt>
                <c:pt idx="263">
                  <c:v>42705</c:v>
                </c:pt>
                <c:pt idx="264">
                  <c:v>42736</c:v>
                </c:pt>
                <c:pt idx="265">
                  <c:v>42767</c:v>
                </c:pt>
                <c:pt idx="266">
                  <c:v>42795</c:v>
                </c:pt>
                <c:pt idx="267">
                  <c:v>42826</c:v>
                </c:pt>
                <c:pt idx="268">
                  <c:v>42856</c:v>
                </c:pt>
                <c:pt idx="269">
                  <c:v>42887</c:v>
                </c:pt>
                <c:pt idx="270">
                  <c:v>42917</c:v>
                </c:pt>
                <c:pt idx="271">
                  <c:v>42948</c:v>
                </c:pt>
                <c:pt idx="272">
                  <c:v>42979</c:v>
                </c:pt>
                <c:pt idx="273">
                  <c:v>43009</c:v>
                </c:pt>
                <c:pt idx="274">
                  <c:v>43040</c:v>
                </c:pt>
                <c:pt idx="275">
                  <c:v>43070</c:v>
                </c:pt>
                <c:pt idx="276">
                  <c:v>43101</c:v>
                </c:pt>
                <c:pt idx="277">
                  <c:v>43132</c:v>
                </c:pt>
                <c:pt idx="278">
                  <c:v>43160</c:v>
                </c:pt>
                <c:pt idx="279">
                  <c:v>43191</c:v>
                </c:pt>
                <c:pt idx="280">
                  <c:v>43221</c:v>
                </c:pt>
                <c:pt idx="281">
                  <c:v>43252</c:v>
                </c:pt>
                <c:pt idx="282">
                  <c:v>43282</c:v>
                </c:pt>
                <c:pt idx="283">
                  <c:v>43313</c:v>
                </c:pt>
                <c:pt idx="284">
                  <c:v>43344</c:v>
                </c:pt>
                <c:pt idx="285">
                  <c:v>43374</c:v>
                </c:pt>
                <c:pt idx="286">
                  <c:v>43405</c:v>
                </c:pt>
                <c:pt idx="287">
                  <c:v>43435</c:v>
                </c:pt>
                <c:pt idx="288">
                  <c:v>43466</c:v>
                </c:pt>
                <c:pt idx="289">
                  <c:v>43497</c:v>
                </c:pt>
                <c:pt idx="290">
                  <c:v>43525</c:v>
                </c:pt>
                <c:pt idx="291">
                  <c:v>43556</c:v>
                </c:pt>
                <c:pt idx="292">
                  <c:v>43586</c:v>
                </c:pt>
                <c:pt idx="293">
                  <c:v>43617</c:v>
                </c:pt>
                <c:pt idx="294">
                  <c:v>43647</c:v>
                </c:pt>
                <c:pt idx="295">
                  <c:v>43678</c:v>
                </c:pt>
                <c:pt idx="296">
                  <c:v>43709</c:v>
                </c:pt>
                <c:pt idx="297">
                  <c:v>43739</c:v>
                </c:pt>
                <c:pt idx="298">
                  <c:v>43770</c:v>
                </c:pt>
                <c:pt idx="299">
                  <c:v>43800</c:v>
                </c:pt>
                <c:pt idx="300">
                  <c:v>43831</c:v>
                </c:pt>
                <c:pt idx="301">
                  <c:v>43862</c:v>
                </c:pt>
                <c:pt idx="302">
                  <c:v>43891</c:v>
                </c:pt>
                <c:pt idx="303">
                  <c:v>43922</c:v>
                </c:pt>
                <c:pt idx="304">
                  <c:v>43952</c:v>
                </c:pt>
                <c:pt idx="305">
                  <c:v>43983</c:v>
                </c:pt>
                <c:pt idx="306">
                  <c:v>44013</c:v>
                </c:pt>
                <c:pt idx="307">
                  <c:v>44044</c:v>
                </c:pt>
                <c:pt idx="308">
                  <c:v>44075</c:v>
                </c:pt>
                <c:pt idx="309">
                  <c:v>44105</c:v>
                </c:pt>
                <c:pt idx="310">
                  <c:v>44136</c:v>
                </c:pt>
                <c:pt idx="311">
                  <c:v>44166</c:v>
                </c:pt>
                <c:pt idx="312">
                  <c:v>44197</c:v>
                </c:pt>
                <c:pt idx="313">
                  <c:v>44228</c:v>
                </c:pt>
                <c:pt idx="314">
                  <c:v>44256</c:v>
                </c:pt>
                <c:pt idx="315">
                  <c:v>44287</c:v>
                </c:pt>
                <c:pt idx="316">
                  <c:v>44317</c:v>
                </c:pt>
                <c:pt idx="317">
                  <c:v>44348</c:v>
                </c:pt>
                <c:pt idx="318">
                  <c:v>44378</c:v>
                </c:pt>
                <c:pt idx="319">
                  <c:v>44409</c:v>
                </c:pt>
                <c:pt idx="320">
                  <c:v>44440</c:v>
                </c:pt>
                <c:pt idx="321">
                  <c:v>44470</c:v>
                </c:pt>
                <c:pt idx="322">
                  <c:v>44501</c:v>
                </c:pt>
                <c:pt idx="323">
                  <c:v>44531</c:v>
                </c:pt>
                <c:pt idx="324">
                  <c:v>44562</c:v>
                </c:pt>
                <c:pt idx="325">
                  <c:v>44593</c:v>
                </c:pt>
                <c:pt idx="326">
                  <c:v>44621</c:v>
                </c:pt>
                <c:pt idx="327">
                  <c:v>44652</c:v>
                </c:pt>
                <c:pt idx="328">
                  <c:v>44682</c:v>
                </c:pt>
                <c:pt idx="329">
                  <c:v>44713</c:v>
                </c:pt>
                <c:pt idx="330">
                  <c:v>44743</c:v>
                </c:pt>
                <c:pt idx="331">
                  <c:v>44774</c:v>
                </c:pt>
                <c:pt idx="332">
                  <c:v>44805</c:v>
                </c:pt>
                <c:pt idx="333">
                  <c:v>44835</c:v>
                </c:pt>
                <c:pt idx="334">
                  <c:v>44866</c:v>
                </c:pt>
                <c:pt idx="335">
                  <c:v>44896</c:v>
                </c:pt>
                <c:pt idx="336">
                  <c:v>44927</c:v>
                </c:pt>
                <c:pt idx="337">
                  <c:v>44958</c:v>
                </c:pt>
                <c:pt idx="338">
                  <c:v>44986</c:v>
                </c:pt>
                <c:pt idx="339">
                  <c:v>45017</c:v>
                </c:pt>
                <c:pt idx="340">
                  <c:v>45047</c:v>
                </c:pt>
                <c:pt idx="341">
                  <c:v>45078</c:v>
                </c:pt>
                <c:pt idx="342">
                  <c:v>45108</c:v>
                </c:pt>
                <c:pt idx="343">
                  <c:v>45139</c:v>
                </c:pt>
                <c:pt idx="344">
                  <c:v>45170</c:v>
                </c:pt>
                <c:pt idx="345">
                  <c:v>45200</c:v>
                </c:pt>
                <c:pt idx="346">
                  <c:v>45231</c:v>
                </c:pt>
                <c:pt idx="347">
                  <c:v>45261</c:v>
                </c:pt>
                <c:pt idx="348">
                  <c:v>45292</c:v>
                </c:pt>
                <c:pt idx="349">
                  <c:v>45323</c:v>
                </c:pt>
                <c:pt idx="350">
                  <c:v>45352</c:v>
                </c:pt>
                <c:pt idx="351">
                  <c:v>45383</c:v>
                </c:pt>
                <c:pt idx="352">
                  <c:v>45413</c:v>
                </c:pt>
                <c:pt idx="353">
                  <c:v>45444</c:v>
                </c:pt>
                <c:pt idx="354">
                  <c:v>45474</c:v>
                </c:pt>
                <c:pt idx="355">
                  <c:v>45505</c:v>
                </c:pt>
                <c:pt idx="356">
                  <c:v>45536</c:v>
                </c:pt>
                <c:pt idx="357">
                  <c:v>45566</c:v>
                </c:pt>
                <c:pt idx="358">
                  <c:v>45597</c:v>
                </c:pt>
                <c:pt idx="359">
                  <c:v>45627</c:v>
                </c:pt>
              </c:numCache>
            </c:numRef>
          </c:cat>
          <c:val>
            <c:numRef>
              <c:f>Sheet1!$B$2:$B$361</c:f>
              <c:numCache>
                <c:formatCode>0.00%</c:formatCode>
                <c:ptCount val="360"/>
                <c:pt idx="0">
                  <c:v>8.8000000000000009E-2</c:v>
                </c:pt>
                <c:pt idx="1">
                  <c:v>8.4600000000000009E-2</c:v>
                </c:pt>
                <c:pt idx="2">
                  <c:v>8.0600000000000005E-2</c:v>
                </c:pt>
                <c:pt idx="3">
                  <c:v>7.8799999999999995E-2</c:v>
                </c:pt>
                <c:pt idx="4">
                  <c:v>7.51E-2</c:v>
                </c:pt>
                <c:pt idx="5">
                  <c:v>7.0599999999999996E-2</c:v>
                </c:pt>
                <c:pt idx="6">
                  <c:v>7.0900000000000005E-2</c:v>
                </c:pt>
                <c:pt idx="7">
                  <c:v>7.3599999999999999E-2</c:v>
                </c:pt>
                <c:pt idx="8">
                  <c:v>7.1599999999999997E-2</c:v>
                </c:pt>
                <c:pt idx="9">
                  <c:v>7.0099999999999996E-2</c:v>
                </c:pt>
                <c:pt idx="10">
                  <c:v>6.8900000000000003E-2</c:v>
                </c:pt>
                <c:pt idx="11">
                  <c:v>6.7400000000000002E-2</c:v>
                </c:pt>
                <c:pt idx="12">
                  <c:v>6.5500000000000003E-2</c:v>
                </c:pt>
                <c:pt idx="13">
                  <c:v>6.5599999999999992E-2</c:v>
                </c:pt>
                <c:pt idx="14">
                  <c:v>7.1099999999999997E-2</c:v>
                </c:pt>
                <c:pt idx="15">
                  <c:v>7.4400000000000008E-2</c:v>
                </c:pt>
                <c:pt idx="16">
                  <c:v>7.5800000000000006E-2</c:v>
                </c:pt>
                <c:pt idx="17">
                  <c:v>7.8299999999999995E-2</c:v>
                </c:pt>
                <c:pt idx="18">
                  <c:v>7.7699999999999991E-2</c:v>
                </c:pt>
                <c:pt idx="19">
                  <c:v>7.5199999999999989E-2</c:v>
                </c:pt>
                <c:pt idx="20">
                  <c:v>7.7499999999999999E-2</c:v>
                </c:pt>
                <c:pt idx="21">
                  <c:v>7.4299999999999991E-2</c:v>
                </c:pt>
                <c:pt idx="22">
                  <c:v>7.1399999999999991E-2</c:v>
                </c:pt>
                <c:pt idx="23">
                  <c:v>7.0999999999999994E-2</c:v>
                </c:pt>
                <c:pt idx="24">
                  <c:v>7.3300000000000004E-2</c:v>
                </c:pt>
                <c:pt idx="25">
                  <c:v>7.1500000000000008E-2</c:v>
                </c:pt>
                <c:pt idx="26">
                  <c:v>7.4099999999999999E-2</c:v>
                </c:pt>
                <c:pt idx="27">
                  <c:v>7.6799999999999993E-2</c:v>
                </c:pt>
                <c:pt idx="28">
                  <c:v>7.4700000000000003E-2</c:v>
                </c:pt>
                <c:pt idx="29">
                  <c:v>7.2400000000000006E-2</c:v>
                </c:pt>
                <c:pt idx="30">
                  <c:v>7.0400000000000004E-2</c:v>
                </c:pt>
                <c:pt idx="31">
                  <c:v>7.0199999999999999E-2</c:v>
                </c:pt>
                <c:pt idx="32">
                  <c:v>6.9900000000000004E-2</c:v>
                </c:pt>
                <c:pt idx="33">
                  <c:v>6.8499999999999991E-2</c:v>
                </c:pt>
                <c:pt idx="34">
                  <c:v>6.7599999999999993E-2</c:v>
                </c:pt>
                <c:pt idx="35">
                  <c:v>6.6600000000000006E-2</c:v>
                </c:pt>
                <c:pt idx="36">
                  <c:v>6.5799999999999997E-2</c:v>
                </c:pt>
                <c:pt idx="37">
                  <c:v>6.6400000000000001E-2</c:v>
                </c:pt>
                <c:pt idx="38">
                  <c:v>6.7400000000000002E-2</c:v>
                </c:pt>
                <c:pt idx="39">
                  <c:v>6.7799999999999999E-2</c:v>
                </c:pt>
                <c:pt idx="40">
                  <c:v>6.7799999999999999E-2</c:v>
                </c:pt>
                <c:pt idx="41">
                  <c:v>6.6699999999999995E-2</c:v>
                </c:pt>
                <c:pt idx="42">
                  <c:v>6.6199999999999995E-2</c:v>
                </c:pt>
                <c:pt idx="43">
                  <c:v>6.6100000000000006E-2</c:v>
                </c:pt>
                <c:pt idx="44">
                  <c:v>6.4000000000000001E-2</c:v>
                </c:pt>
                <c:pt idx="45">
                  <c:v>6.3600000000000004E-2</c:v>
                </c:pt>
                <c:pt idx="46">
                  <c:v>6.5099999999999991E-2</c:v>
                </c:pt>
                <c:pt idx="47">
                  <c:v>6.3899999999999998E-2</c:v>
                </c:pt>
                <c:pt idx="48">
                  <c:v>6.4299999999999996E-2</c:v>
                </c:pt>
                <c:pt idx="49">
                  <c:v>6.4399999999999999E-2</c:v>
                </c:pt>
                <c:pt idx="50">
                  <c:v>6.6799999999999998E-2</c:v>
                </c:pt>
                <c:pt idx="51">
                  <c:v>6.5299999999999997E-2</c:v>
                </c:pt>
                <c:pt idx="52">
                  <c:v>6.7500000000000004E-2</c:v>
                </c:pt>
                <c:pt idx="53">
                  <c:v>7.1800000000000003E-2</c:v>
                </c:pt>
                <c:pt idx="54">
                  <c:v>7.2599999999999998E-2</c:v>
                </c:pt>
                <c:pt idx="55">
                  <c:v>7.5300000000000006E-2</c:v>
                </c:pt>
                <c:pt idx="56">
                  <c:v>7.4400000000000008E-2</c:v>
                </c:pt>
                <c:pt idx="57">
                  <c:v>7.4700000000000003E-2</c:v>
                </c:pt>
                <c:pt idx="58">
                  <c:v>7.3599999999999999E-2</c:v>
                </c:pt>
                <c:pt idx="59">
                  <c:v>7.5199999999999989E-2</c:v>
                </c:pt>
                <c:pt idx="60">
                  <c:v>7.8E-2</c:v>
                </c:pt>
                <c:pt idx="61">
                  <c:v>7.9299999999999995E-2</c:v>
                </c:pt>
                <c:pt idx="62">
                  <c:v>7.8299999999999995E-2</c:v>
                </c:pt>
                <c:pt idx="63">
                  <c:v>7.8E-2</c:v>
                </c:pt>
                <c:pt idx="64">
                  <c:v>8.1799999999999998E-2</c:v>
                </c:pt>
                <c:pt idx="65">
                  <c:v>7.9899999999999999E-2</c:v>
                </c:pt>
                <c:pt idx="66">
                  <c:v>7.8700000000000006E-2</c:v>
                </c:pt>
                <c:pt idx="67">
                  <c:v>7.7600000000000002E-2</c:v>
                </c:pt>
                <c:pt idx="68">
                  <c:v>7.5999999999999998E-2</c:v>
                </c:pt>
                <c:pt idx="69">
                  <c:v>7.4700000000000003E-2</c:v>
                </c:pt>
                <c:pt idx="70">
                  <c:v>7.4200000000000002E-2</c:v>
                </c:pt>
                <c:pt idx="71">
                  <c:v>7.0599999999999996E-2</c:v>
                </c:pt>
                <c:pt idx="72">
                  <c:v>6.6400000000000001E-2</c:v>
                </c:pt>
                <c:pt idx="73">
                  <c:v>6.6400000000000001E-2</c:v>
                </c:pt>
                <c:pt idx="74">
                  <c:v>6.5099999999999991E-2</c:v>
                </c:pt>
                <c:pt idx="75">
                  <c:v>6.6000000000000003E-2</c:v>
                </c:pt>
                <c:pt idx="76">
                  <c:v>6.6799999999999998E-2</c:v>
                </c:pt>
                <c:pt idx="77">
                  <c:v>6.7000000000000004E-2</c:v>
                </c:pt>
                <c:pt idx="78">
                  <c:v>6.6799999999999998E-2</c:v>
                </c:pt>
                <c:pt idx="79">
                  <c:v>6.5000000000000002E-2</c:v>
                </c:pt>
                <c:pt idx="80">
                  <c:v>6.3399999999999998E-2</c:v>
                </c:pt>
                <c:pt idx="81">
                  <c:v>6.0999999999999999E-2</c:v>
                </c:pt>
                <c:pt idx="82">
                  <c:v>6.1500000000000006E-2</c:v>
                </c:pt>
                <c:pt idx="83">
                  <c:v>6.54E-2</c:v>
                </c:pt>
                <c:pt idx="84">
                  <c:v>6.480000000000001E-2</c:v>
                </c:pt>
                <c:pt idx="85">
                  <c:v>6.3799999999999996E-2</c:v>
                </c:pt>
                <c:pt idx="86">
                  <c:v>6.5199999999999994E-2</c:v>
                </c:pt>
                <c:pt idx="87">
                  <c:v>6.480000000000001E-2</c:v>
                </c:pt>
                <c:pt idx="88">
                  <c:v>6.2800000000000009E-2</c:v>
                </c:pt>
                <c:pt idx="89">
                  <c:v>6.1100000000000002E-2</c:v>
                </c:pt>
                <c:pt idx="90">
                  <c:v>5.9299999999999999E-2</c:v>
                </c:pt>
                <c:pt idx="91">
                  <c:v>5.7000000000000002E-2</c:v>
                </c:pt>
                <c:pt idx="92">
                  <c:v>5.5099999999999996E-2</c:v>
                </c:pt>
                <c:pt idx="93">
                  <c:v>5.5E-2</c:v>
                </c:pt>
                <c:pt idx="94">
                  <c:v>5.4600000000000003E-2</c:v>
                </c:pt>
                <c:pt idx="95">
                  <c:v>5.45E-2</c:v>
                </c:pt>
                <c:pt idx="96">
                  <c:v>5.2999999999999999E-2</c:v>
                </c:pt>
                <c:pt idx="97">
                  <c:v>5.2199999999999996E-2</c:v>
                </c:pt>
                <c:pt idx="98">
                  <c:v>5.0700000000000002E-2</c:v>
                </c:pt>
                <c:pt idx="99">
                  <c:v>5.1200000000000002E-2</c:v>
                </c:pt>
                <c:pt idx="100">
                  <c:v>4.8600000000000004E-2</c:v>
                </c:pt>
                <c:pt idx="101">
                  <c:v>4.6300000000000001E-2</c:v>
                </c:pt>
                <c:pt idx="102">
                  <c:v>4.9699999999999994E-2</c:v>
                </c:pt>
                <c:pt idx="103">
                  <c:v>5.5899999999999998E-2</c:v>
                </c:pt>
                <c:pt idx="104">
                  <c:v>5.4600000000000003E-2</c:v>
                </c:pt>
                <c:pt idx="105">
                  <c:v>5.2699999999999997E-2</c:v>
                </c:pt>
                <c:pt idx="106">
                  <c:v>5.2699999999999997E-2</c:v>
                </c:pt>
                <c:pt idx="107">
                  <c:v>5.2000000000000005E-2</c:v>
                </c:pt>
                <c:pt idx="108">
                  <c:v>5.0199999999999995E-2</c:v>
                </c:pt>
                <c:pt idx="109">
                  <c:v>4.9400000000000006E-2</c:v>
                </c:pt>
                <c:pt idx="110">
                  <c:v>4.7400000000000005E-2</c:v>
                </c:pt>
                <c:pt idx="111">
                  <c:v>5.16E-2</c:v>
                </c:pt>
                <c:pt idx="112">
                  <c:v>5.6399999999999999E-2</c:v>
                </c:pt>
                <c:pt idx="113">
                  <c:v>5.6600000000000004E-2</c:v>
                </c:pt>
                <c:pt idx="114">
                  <c:v>5.4600000000000003E-2</c:v>
                </c:pt>
                <c:pt idx="115">
                  <c:v>5.2600000000000001E-2</c:v>
                </c:pt>
                <c:pt idx="116">
                  <c:v>5.1399999999999994E-2</c:v>
                </c:pt>
                <c:pt idx="117">
                  <c:v>5.1200000000000002E-2</c:v>
                </c:pt>
                <c:pt idx="118">
                  <c:v>5.1399999999999994E-2</c:v>
                </c:pt>
                <c:pt idx="119">
                  <c:v>5.1799999999999999E-2</c:v>
                </c:pt>
                <c:pt idx="120">
                  <c:v>5.1699999999999996E-2</c:v>
                </c:pt>
                <c:pt idx="121">
                  <c:v>5.1500000000000004E-2</c:v>
                </c:pt>
                <c:pt idx="122">
                  <c:v>5.4600000000000003E-2</c:v>
                </c:pt>
                <c:pt idx="123">
                  <c:v>5.4100000000000002E-2</c:v>
                </c:pt>
                <c:pt idx="124">
                  <c:v>5.28E-2</c:v>
                </c:pt>
                <c:pt idx="125">
                  <c:v>5.1699999999999996E-2</c:v>
                </c:pt>
                <c:pt idx="126">
                  <c:v>5.28E-2</c:v>
                </c:pt>
                <c:pt idx="127">
                  <c:v>5.4000000000000006E-2</c:v>
                </c:pt>
                <c:pt idx="128">
                  <c:v>5.3600000000000002E-2</c:v>
                </c:pt>
                <c:pt idx="129">
                  <c:v>5.6299999999999996E-2</c:v>
                </c:pt>
                <c:pt idx="130">
                  <c:v>5.8600000000000006E-2</c:v>
                </c:pt>
                <c:pt idx="131">
                  <c:v>5.8200000000000002E-2</c:v>
                </c:pt>
                <c:pt idx="132">
                  <c:v>5.7099999999999998E-2</c:v>
                </c:pt>
                <c:pt idx="133">
                  <c:v>5.8600000000000006E-2</c:v>
                </c:pt>
                <c:pt idx="134">
                  <c:v>5.9699999999999996E-2</c:v>
                </c:pt>
                <c:pt idx="135">
                  <c:v>6.1600000000000002E-2</c:v>
                </c:pt>
                <c:pt idx="136">
                  <c:v>6.2100000000000002E-2</c:v>
                </c:pt>
                <c:pt idx="137">
                  <c:v>6.3099999999999989E-2</c:v>
                </c:pt>
                <c:pt idx="138">
                  <c:v>6.3899999999999998E-2</c:v>
                </c:pt>
                <c:pt idx="139">
                  <c:v>6.2E-2</c:v>
                </c:pt>
                <c:pt idx="140">
                  <c:v>6.08E-2</c:v>
                </c:pt>
                <c:pt idx="141">
                  <c:v>6.0499999999999998E-2</c:v>
                </c:pt>
                <c:pt idx="142">
                  <c:v>5.96E-2</c:v>
                </c:pt>
                <c:pt idx="143">
                  <c:v>5.8799999999999998E-2</c:v>
                </c:pt>
                <c:pt idx="144">
                  <c:v>5.9699999999999996E-2</c:v>
                </c:pt>
                <c:pt idx="145">
                  <c:v>6.0199999999999997E-2</c:v>
                </c:pt>
                <c:pt idx="146">
                  <c:v>5.8799999999999998E-2</c:v>
                </c:pt>
                <c:pt idx="147">
                  <c:v>5.8799999999999998E-2</c:v>
                </c:pt>
                <c:pt idx="148">
                  <c:v>5.9699999999999996E-2</c:v>
                </c:pt>
                <c:pt idx="149">
                  <c:v>6.3399999999999998E-2</c:v>
                </c:pt>
                <c:pt idx="150">
                  <c:v>6.3600000000000004E-2</c:v>
                </c:pt>
                <c:pt idx="151">
                  <c:v>6.2300000000000001E-2</c:v>
                </c:pt>
                <c:pt idx="152">
                  <c:v>6.0499999999999998E-2</c:v>
                </c:pt>
                <c:pt idx="153">
                  <c:v>6.0400000000000002E-2</c:v>
                </c:pt>
                <c:pt idx="154">
                  <c:v>5.8499999999999996E-2</c:v>
                </c:pt>
                <c:pt idx="155">
                  <c:v>5.7500000000000002E-2</c:v>
                </c:pt>
                <c:pt idx="156">
                  <c:v>5.2900000000000003E-2</c:v>
                </c:pt>
                <c:pt idx="157">
                  <c:v>5.4400000000000004E-2</c:v>
                </c:pt>
                <c:pt idx="158">
                  <c:v>5.4199999999999998E-2</c:v>
                </c:pt>
                <c:pt idx="159">
                  <c:v>5.4699999999999999E-2</c:v>
                </c:pt>
                <c:pt idx="160">
                  <c:v>5.5999999999999994E-2</c:v>
                </c:pt>
                <c:pt idx="161">
                  <c:v>5.91E-2</c:v>
                </c:pt>
                <c:pt idx="162">
                  <c:v>5.9699999999999996E-2</c:v>
                </c:pt>
                <c:pt idx="163">
                  <c:v>6.0299999999999999E-2</c:v>
                </c:pt>
                <c:pt idx="164">
                  <c:v>5.6399999999999999E-2</c:v>
                </c:pt>
                <c:pt idx="165">
                  <c:v>5.8899999999999994E-2</c:v>
                </c:pt>
                <c:pt idx="166">
                  <c:v>5.79E-2</c:v>
                </c:pt>
                <c:pt idx="167">
                  <c:v>5.04E-2</c:v>
                </c:pt>
                <c:pt idx="168">
                  <c:v>4.7199999999999999E-2</c:v>
                </c:pt>
                <c:pt idx="169">
                  <c:v>4.7699999999999992E-2</c:v>
                </c:pt>
                <c:pt idx="170">
                  <c:v>4.6399999999999997E-2</c:v>
                </c:pt>
                <c:pt idx="171">
                  <c:v>4.4999999999999998E-2</c:v>
                </c:pt>
                <c:pt idx="172">
                  <c:v>4.5199999999999997E-2</c:v>
                </c:pt>
                <c:pt idx="173">
                  <c:v>4.9000000000000002E-2</c:v>
                </c:pt>
                <c:pt idx="174">
                  <c:v>4.6900000000000004E-2</c:v>
                </c:pt>
                <c:pt idx="175">
                  <c:v>4.6100000000000002E-2</c:v>
                </c:pt>
                <c:pt idx="176">
                  <c:v>4.4900000000000002E-2</c:v>
                </c:pt>
                <c:pt idx="177">
                  <c:v>4.3899999999999995E-2</c:v>
                </c:pt>
                <c:pt idx="178">
                  <c:v>4.3400000000000001E-2</c:v>
                </c:pt>
                <c:pt idx="179">
                  <c:v>4.3899999999999995E-2</c:v>
                </c:pt>
                <c:pt idx="180">
                  <c:v>4.4400000000000002E-2</c:v>
                </c:pt>
                <c:pt idx="181">
                  <c:v>4.3700000000000003E-2</c:v>
                </c:pt>
                <c:pt idx="182">
                  <c:v>4.3299999999999998E-2</c:v>
                </c:pt>
                <c:pt idx="183">
                  <c:v>4.4199999999999996E-2</c:v>
                </c:pt>
                <c:pt idx="184">
                  <c:v>4.2800000000000005E-2</c:v>
                </c:pt>
                <c:pt idx="185">
                  <c:v>4.1799999999999997E-2</c:v>
                </c:pt>
                <c:pt idx="186">
                  <c:v>4.0399999999999998E-2</c:v>
                </c:pt>
                <c:pt idx="187">
                  <c:v>3.9100000000000003E-2</c:v>
                </c:pt>
                <c:pt idx="188">
                  <c:v>3.8100000000000002E-2</c:v>
                </c:pt>
                <c:pt idx="189">
                  <c:v>3.6600000000000001E-2</c:v>
                </c:pt>
                <c:pt idx="190">
                  <c:v>3.6799999999999999E-2</c:v>
                </c:pt>
                <c:pt idx="191">
                  <c:v>4.0599999999999997E-2</c:v>
                </c:pt>
                <c:pt idx="192">
                  <c:v>4.0899999999999999E-2</c:v>
                </c:pt>
                <c:pt idx="193">
                  <c:v>4.2199999999999994E-2</c:v>
                </c:pt>
                <c:pt idx="194">
                  <c:v>4.0800000000000003E-2</c:v>
                </c:pt>
                <c:pt idx="195">
                  <c:v>4.0599999999999997E-2</c:v>
                </c:pt>
                <c:pt idx="196">
                  <c:v>3.8199999999999998E-2</c:v>
                </c:pt>
                <c:pt idx="197">
                  <c:v>3.6900000000000002E-2</c:v>
                </c:pt>
                <c:pt idx="198">
                  <c:v>3.6799999999999999E-2</c:v>
                </c:pt>
                <c:pt idx="199">
                  <c:v>3.4599999999999999E-2</c:v>
                </c:pt>
                <c:pt idx="200">
                  <c:v>3.32E-2</c:v>
                </c:pt>
                <c:pt idx="201">
                  <c:v>3.3500000000000002E-2</c:v>
                </c:pt>
                <c:pt idx="202">
                  <c:v>3.3099999999999997E-2</c:v>
                </c:pt>
                <c:pt idx="203">
                  <c:v>3.2500000000000001E-2</c:v>
                </c:pt>
                <c:pt idx="204">
                  <c:v>3.2000000000000001E-2</c:v>
                </c:pt>
                <c:pt idx="205">
                  <c:v>3.1600000000000003E-2</c:v>
                </c:pt>
                <c:pt idx="206">
                  <c:v>3.2000000000000001E-2</c:v>
                </c:pt>
                <c:pt idx="207">
                  <c:v>3.1400000000000004E-2</c:v>
                </c:pt>
                <c:pt idx="208">
                  <c:v>3.0299999999999997E-2</c:v>
                </c:pt>
                <c:pt idx="209">
                  <c:v>2.9500000000000002E-2</c:v>
                </c:pt>
                <c:pt idx="210">
                  <c:v>2.8500000000000001E-2</c:v>
                </c:pt>
                <c:pt idx="211">
                  <c:v>2.86E-2</c:v>
                </c:pt>
                <c:pt idx="212">
                  <c:v>2.7999999999999997E-2</c:v>
                </c:pt>
                <c:pt idx="213">
                  <c:v>2.69E-2</c:v>
                </c:pt>
                <c:pt idx="214">
                  <c:v>2.6600000000000002E-2</c:v>
                </c:pt>
                <c:pt idx="215">
                  <c:v>2.6600000000000002E-2</c:v>
                </c:pt>
                <c:pt idx="216">
                  <c:v>2.7000000000000003E-2</c:v>
                </c:pt>
                <c:pt idx="217">
                  <c:v>2.7699999999999999E-2</c:v>
                </c:pt>
                <c:pt idx="218">
                  <c:v>2.76E-2</c:v>
                </c:pt>
                <c:pt idx="219">
                  <c:v>2.6600000000000002E-2</c:v>
                </c:pt>
                <c:pt idx="220">
                  <c:v>2.7200000000000002E-2</c:v>
                </c:pt>
                <c:pt idx="221">
                  <c:v>3.1699999999999999E-2</c:v>
                </c:pt>
                <c:pt idx="222">
                  <c:v>3.4300000000000004E-2</c:v>
                </c:pt>
                <c:pt idx="223">
                  <c:v>3.49E-2</c:v>
                </c:pt>
                <c:pt idx="224">
                  <c:v>3.5200000000000002E-2</c:v>
                </c:pt>
                <c:pt idx="225">
                  <c:v>3.27E-2</c:v>
                </c:pt>
                <c:pt idx="226">
                  <c:v>3.3000000000000002E-2</c:v>
                </c:pt>
                <c:pt idx="227">
                  <c:v>3.4799999999999998E-2</c:v>
                </c:pt>
                <c:pt idx="228">
                  <c:v>3.4799999999999998E-2</c:v>
                </c:pt>
                <c:pt idx="229">
                  <c:v>3.3500000000000002E-2</c:v>
                </c:pt>
                <c:pt idx="230">
                  <c:v>3.3599999999999998E-2</c:v>
                </c:pt>
                <c:pt idx="231">
                  <c:v>3.39E-2</c:v>
                </c:pt>
                <c:pt idx="232">
                  <c:v>3.2899999999999999E-2</c:v>
                </c:pt>
                <c:pt idx="233">
                  <c:v>3.27E-2</c:v>
                </c:pt>
                <c:pt idx="234">
                  <c:v>3.2400000000000005E-2</c:v>
                </c:pt>
                <c:pt idx="235">
                  <c:v>3.2500000000000001E-2</c:v>
                </c:pt>
                <c:pt idx="236">
                  <c:v>3.3099999999999997E-2</c:v>
                </c:pt>
                <c:pt idx="237">
                  <c:v>3.2099999999999997E-2</c:v>
                </c:pt>
                <c:pt idx="238">
                  <c:v>3.1899999999999998E-2</c:v>
                </c:pt>
                <c:pt idx="239">
                  <c:v>3.1300000000000001E-2</c:v>
                </c:pt>
                <c:pt idx="240">
                  <c:v>2.9900000000000003E-2</c:v>
                </c:pt>
                <c:pt idx="241">
                  <c:v>3.0099999999999998E-2</c:v>
                </c:pt>
                <c:pt idx="242">
                  <c:v>3.04E-2</c:v>
                </c:pt>
                <c:pt idx="243">
                  <c:v>2.9399999999999999E-2</c:v>
                </c:pt>
                <c:pt idx="244">
                  <c:v>3.0600000000000002E-2</c:v>
                </c:pt>
                <c:pt idx="245">
                  <c:v>3.1899999999999998E-2</c:v>
                </c:pt>
                <c:pt idx="246">
                  <c:v>3.2099999999999997E-2</c:v>
                </c:pt>
                <c:pt idx="247">
                  <c:v>3.1300000000000001E-2</c:v>
                </c:pt>
                <c:pt idx="248">
                  <c:v>3.1E-2</c:v>
                </c:pt>
                <c:pt idx="249">
                  <c:v>3.0099999999999998E-2</c:v>
                </c:pt>
                <c:pt idx="250">
                  <c:v>3.1600000000000003E-2</c:v>
                </c:pt>
                <c:pt idx="251">
                  <c:v>3.2099999999999997E-2</c:v>
                </c:pt>
                <c:pt idx="252">
                  <c:v>3.1600000000000003E-2</c:v>
                </c:pt>
                <c:pt idx="253">
                  <c:v>2.9600000000000001E-2</c:v>
                </c:pt>
                <c:pt idx="254">
                  <c:v>2.9700000000000001E-2</c:v>
                </c:pt>
                <c:pt idx="255">
                  <c:v>2.87E-2</c:v>
                </c:pt>
                <c:pt idx="256">
                  <c:v>2.8399999999999998E-2</c:v>
                </c:pt>
                <c:pt idx="257">
                  <c:v>2.8400000000000002E-2</c:v>
                </c:pt>
                <c:pt idx="258">
                  <c:v>2.75E-2</c:v>
                </c:pt>
                <c:pt idx="259">
                  <c:v>2.75E-2</c:v>
                </c:pt>
                <c:pt idx="260">
                  <c:v>2.76E-2</c:v>
                </c:pt>
                <c:pt idx="261">
                  <c:v>2.76E-2</c:v>
                </c:pt>
                <c:pt idx="262">
                  <c:v>3.0299999999999997E-2</c:v>
                </c:pt>
                <c:pt idx="263">
                  <c:v>3.4299999999999997E-2</c:v>
                </c:pt>
                <c:pt idx="264">
                  <c:v>3.39E-2</c:v>
                </c:pt>
                <c:pt idx="265">
                  <c:v>3.3799999999999997E-2</c:v>
                </c:pt>
                <c:pt idx="266">
                  <c:v>3.4099999999999998E-2</c:v>
                </c:pt>
                <c:pt idx="267">
                  <c:v>3.3000000000000002E-2</c:v>
                </c:pt>
                <c:pt idx="268">
                  <c:v>3.2599999999999997E-2</c:v>
                </c:pt>
                <c:pt idx="269">
                  <c:v>3.1699999999999999E-2</c:v>
                </c:pt>
                <c:pt idx="270">
                  <c:v>3.2399999999999998E-2</c:v>
                </c:pt>
                <c:pt idx="271">
                  <c:v>3.1600000000000003E-2</c:v>
                </c:pt>
                <c:pt idx="272">
                  <c:v>3.1099999999999999E-2</c:v>
                </c:pt>
                <c:pt idx="273">
                  <c:v>3.2000000000000001E-2</c:v>
                </c:pt>
                <c:pt idx="274">
                  <c:v>3.2899999999999999E-2</c:v>
                </c:pt>
                <c:pt idx="275">
                  <c:v>3.39E-2</c:v>
                </c:pt>
                <c:pt idx="276">
                  <c:v>3.4799999999999998E-2</c:v>
                </c:pt>
                <c:pt idx="277">
                  <c:v>3.7900000000000003E-2</c:v>
                </c:pt>
                <c:pt idx="278">
                  <c:v>3.9100000000000003E-2</c:v>
                </c:pt>
                <c:pt idx="279">
                  <c:v>3.9300000000000002E-2</c:v>
                </c:pt>
                <c:pt idx="280">
                  <c:v>4.07E-2</c:v>
                </c:pt>
                <c:pt idx="281">
                  <c:v>4.0399999999999998E-2</c:v>
                </c:pt>
                <c:pt idx="282">
                  <c:v>4.0099999999999997E-2</c:v>
                </c:pt>
                <c:pt idx="283">
                  <c:v>4.02E-2</c:v>
                </c:pt>
                <c:pt idx="284">
                  <c:v>4.0800000000000003E-2</c:v>
                </c:pt>
                <c:pt idx="285">
                  <c:v>4.2500000000000003E-2</c:v>
                </c:pt>
                <c:pt idx="286">
                  <c:v>4.2799999999999998E-2</c:v>
                </c:pt>
                <c:pt idx="287">
                  <c:v>4.0899999999999999E-2</c:v>
                </c:pt>
                <c:pt idx="288">
                  <c:v>3.9100000000000003E-2</c:v>
                </c:pt>
                <c:pt idx="289">
                  <c:v>3.7999999999999999E-2</c:v>
                </c:pt>
                <c:pt idx="290">
                  <c:v>3.7199999999999997E-2</c:v>
                </c:pt>
                <c:pt idx="291">
                  <c:v>3.61E-2</c:v>
                </c:pt>
                <c:pt idx="292">
                  <c:v>3.5299999999999998E-2</c:v>
                </c:pt>
                <c:pt idx="293">
                  <c:v>3.2399999999999998E-2</c:v>
                </c:pt>
                <c:pt idx="294">
                  <c:v>3.2000000000000001E-2</c:v>
                </c:pt>
                <c:pt idx="295">
                  <c:v>3.0800000000000001E-2</c:v>
                </c:pt>
                <c:pt idx="296">
                  <c:v>3.1199999999999999E-2</c:v>
                </c:pt>
                <c:pt idx="297">
                  <c:v>3.1399999999999997E-2</c:v>
                </c:pt>
                <c:pt idx="298">
                  <c:v>3.1600000000000003E-2</c:v>
                </c:pt>
                <c:pt idx="299">
                  <c:v>3.1800000000000002E-2</c:v>
                </c:pt>
                <c:pt idx="300">
                  <c:v>3.0700000000000002E-2</c:v>
                </c:pt>
                <c:pt idx="301">
                  <c:v>2.9700000000000001E-2</c:v>
                </c:pt>
                <c:pt idx="302">
                  <c:v>2.8899999999999999E-2</c:v>
                </c:pt>
                <c:pt idx="303">
                  <c:v>2.8000000000000001E-2</c:v>
                </c:pt>
                <c:pt idx="304">
                  <c:v>2.69E-2</c:v>
                </c:pt>
                <c:pt idx="305">
                  <c:v>2.5999999999999999E-2</c:v>
                </c:pt>
                <c:pt idx="306">
                  <c:v>2.52E-2</c:v>
                </c:pt>
                <c:pt idx="307">
                  <c:v>2.4799999999999999E-2</c:v>
                </c:pt>
                <c:pt idx="308">
                  <c:v>2.3900000000000001E-2</c:v>
                </c:pt>
                <c:pt idx="309">
                  <c:v>2.35E-2</c:v>
                </c:pt>
                <c:pt idx="310">
                  <c:v>2.3099999999999999E-2</c:v>
                </c:pt>
                <c:pt idx="311">
                  <c:v>2.2200000000000001E-2</c:v>
                </c:pt>
                <c:pt idx="312">
                  <c:v>2.1999999999999999E-2</c:v>
                </c:pt>
                <c:pt idx="313">
                  <c:v>2.24E-2</c:v>
                </c:pt>
                <c:pt idx="314">
                  <c:v>2.3900000000000001E-2</c:v>
                </c:pt>
                <c:pt idx="315">
                  <c:v>2.3599999999999999E-2</c:v>
                </c:pt>
                <c:pt idx="316">
                  <c:v>2.2800000000000001E-2</c:v>
                </c:pt>
                <c:pt idx="317">
                  <c:v>2.2700000000000001E-2</c:v>
                </c:pt>
                <c:pt idx="318">
                  <c:v>2.18E-2</c:v>
                </c:pt>
                <c:pt idx="319">
                  <c:v>2.1499999999999998E-2</c:v>
                </c:pt>
                <c:pt idx="320">
                  <c:v>2.18E-2</c:v>
                </c:pt>
                <c:pt idx="321">
                  <c:v>2.3099999999999999E-2</c:v>
                </c:pt>
                <c:pt idx="322">
                  <c:v>2.3599999999999999E-2</c:v>
                </c:pt>
                <c:pt idx="323">
                  <c:v>2.35E-2</c:v>
                </c:pt>
                <c:pt idx="324">
                  <c:v>2.6599999999999999E-2</c:v>
                </c:pt>
                <c:pt idx="325">
                  <c:v>0.03</c:v>
                </c:pt>
                <c:pt idx="326">
                  <c:v>3.39E-2</c:v>
                </c:pt>
                <c:pt idx="327">
                  <c:v>4.2200000000000001E-2</c:v>
                </c:pt>
                <c:pt idx="328">
                  <c:v>4.4400000000000002E-2</c:v>
                </c:pt>
                <c:pt idx="329">
                  <c:v>4.65E-2</c:v>
                </c:pt>
                <c:pt idx="330">
                  <c:v>4.6100000000000002E-2</c:v>
                </c:pt>
                <c:pt idx="331">
                  <c:v>4.5600000000000002E-2</c:v>
                </c:pt>
                <c:pt idx="332">
                  <c:v>5.3499999999999999E-2</c:v>
                </c:pt>
                <c:pt idx="333">
                  <c:v>6.1499999999999999E-2</c:v>
                </c:pt>
                <c:pt idx="334">
                  <c:v>6.1400000000000003E-2</c:v>
                </c:pt>
                <c:pt idx="335">
                  <c:v>5.67E-2</c:v>
                </c:pt>
                <c:pt idx="336">
                  <c:v>5.4300000000000001E-2</c:v>
                </c:pt>
                <c:pt idx="337">
                  <c:v>5.4199999999999998E-2</c:v>
                </c:pt>
                <c:pt idx="338">
                  <c:v>5.8000000000000003E-2</c:v>
                </c:pt>
                <c:pt idx="339">
                  <c:v>5.6599999999999998E-2</c:v>
                </c:pt>
                <c:pt idx="340">
                  <c:v>5.8099999999999999E-2</c:v>
                </c:pt>
                <c:pt idx="341">
                  <c:v>6.0900000000000003E-2</c:v>
                </c:pt>
                <c:pt idx="342">
                  <c:v>6.1800000000000001E-2</c:v>
                </c:pt>
                <c:pt idx="343">
                  <c:v>6.4299999999999996E-2</c:v>
                </c:pt>
                <c:pt idx="344">
                  <c:v>6.5699999999999995E-2</c:v>
                </c:pt>
                <c:pt idx="345">
                  <c:v>6.9099999999999995E-2</c:v>
                </c:pt>
                <c:pt idx="346">
                  <c:v>6.7699999999999996E-2</c:v>
                </c:pt>
                <c:pt idx="347">
                  <c:v>6.1400000000000003E-2</c:v>
                </c:pt>
                <c:pt idx="348">
                  <c:v>5.8700000000000002E-2</c:v>
                </c:pt>
                <c:pt idx="349">
                  <c:v>6.0999999999999999E-2</c:v>
                </c:pt>
                <c:pt idx="350">
                  <c:v>6.1800000000000001E-2</c:v>
                </c:pt>
                <c:pt idx="351">
                  <c:v>6.2600000000000003E-2</c:v>
                </c:pt>
                <c:pt idx="352">
                  <c:v>6.3500000000000001E-2</c:v>
                </c:pt>
                <c:pt idx="353">
                  <c:v>6.1899999999999997E-2</c:v>
                </c:pt>
                <c:pt idx="354">
                  <c:v>6.1400000000000003E-2</c:v>
                </c:pt>
                <c:pt idx="355">
                  <c:v>5.7299999999999997E-2</c:v>
                </c:pt>
                <c:pt idx="356">
                  <c:v>5.2600000000000001E-2</c:v>
                </c:pt>
                <c:pt idx="357">
                  <c:v>5.6000000000000001E-2</c:v>
                </c:pt>
                <c:pt idx="358">
                  <c:v>0.06</c:v>
                </c:pt>
                <c:pt idx="359">
                  <c:v>5.8400000000000001E-2</c:v>
                </c:pt>
              </c:numCache>
            </c:numRef>
          </c:val>
          <c:smooth val="0"/>
          <c:extLst>
            <c:ext xmlns:c16="http://schemas.microsoft.com/office/drawing/2014/chart" uri="{C3380CC4-5D6E-409C-BE32-E72D297353CC}">
              <c16:uniqueId val="{00000001-60A0-CF48-865E-512F59A19259}"/>
            </c:ext>
          </c:extLst>
        </c:ser>
        <c:ser>
          <c:idx val="1"/>
          <c:order val="1"/>
          <c:tx>
            <c:strRef>
              <c:f>Sheet1!$C$1</c:f>
              <c:strCache>
                <c:ptCount val="1"/>
                <c:pt idx="0">
                  <c:v>30-yr</c:v>
                </c:pt>
              </c:strCache>
            </c:strRef>
          </c:tx>
          <c:spPr>
            <a:ln w="34925" cap="rnd">
              <a:solidFill>
                <a:srgbClr val="04396D"/>
              </a:solidFill>
              <a:prstDash val="sysDash"/>
              <a:round/>
            </a:ln>
            <a:effectLst/>
          </c:spPr>
          <c:marker>
            <c:symbol val="none"/>
          </c:marker>
          <c:dLbls>
            <c:dLbl>
              <c:idx val="356"/>
              <c:delete val="1"/>
              <c:extLst>
                <c:ext xmlns:c15="http://schemas.microsoft.com/office/drawing/2012/chart" uri="{CE6537A1-D6FC-4f65-9D91-7224C49458BB}"/>
                <c:ext xmlns:c16="http://schemas.microsoft.com/office/drawing/2014/chart" uri="{C3380CC4-5D6E-409C-BE32-E72D297353CC}">
                  <c16:uniqueId val="{00000000-57D4-6346-8C46-7F7ED4924086}"/>
                </c:ext>
              </c:extLst>
            </c:dLbl>
            <c:dLbl>
              <c:idx val="357"/>
              <c:delete val="1"/>
              <c:extLst>
                <c:ext xmlns:c15="http://schemas.microsoft.com/office/drawing/2012/chart" uri="{CE6537A1-D6FC-4f65-9D91-7224C49458BB}"/>
                <c:ext xmlns:c16="http://schemas.microsoft.com/office/drawing/2014/chart" uri="{C3380CC4-5D6E-409C-BE32-E72D297353CC}">
                  <c16:uniqueId val="{00000001-CEF6-684E-8AFF-14982ACB0B7D}"/>
                </c:ext>
              </c:extLst>
            </c:dLbl>
            <c:dLbl>
              <c:idx val="358"/>
              <c:delete val="1"/>
              <c:extLst>
                <c:ext xmlns:c15="http://schemas.microsoft.com/office/drawing/2012/chart" uri="{CE6537A1-D6FC-4f65-9D91-7224C49458BB}"/>
                <c:ext xmlns:c16="http://schemas.microsoft.com/office/drawing/2014/chart" uri="{C3380CC4-5D6E-409C-BE32-E72D297353CC}">
                  <c16:uniqueId val="{00000000-24C9-5940-9007-428FB8F51748}"/>
                </c:ext>
              </c:extLst>
            </c:dLbl>
            <c:dLbl>
              <c:idx val="359"/>
              <c:dLblPos val="r"/>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0-63EE-F14A-A963-34B0BADC8E68}"/>
                </c:ext>
              </c:extLst>
            </c:dLbl>
            <c:spPr>
              <a:noFill/>
              <a:ln>
                <a:noFill/>
              </a:ln>
              <a:effectLst/>
            </c:spPr>
            <c:txPr>
              <a:bodyPr rot="0" vert="horz"/>
              <a:lstStyle/>
              <a:p>
                <a:pPr>
                  <a:defRPr b="1">
                    <a:solidFill>
                      <a:srgbClr val="04396D"/>
                    </a:solidFill>
                  </a:defRPr>
                </a:pPr>
                <a:endParaRPr lang="en-US"/>
              </a:p>
            </c:txPr>
            <c:showLegendKey val="0"/>
            <c:showVal val="0"/>
            <c:showCatName val="0"/>
            <c:showSerName val="0"/>
            <c:showPercent val="0"/>
            <c:showBubbleSize val="0"/>
            <c:separator>, </c:separator>
            <c:extLst>
              <c:ext xmlns:c15="http://schemas.microsoft.com/office/drawing/2012/chart" uri="{CE6537A1-D6FC-4f65-9D91-7224C49458BB}">
                <c15:showLeaderLines val="0"/>
              </c:ext>
            </c:extLst>
          </c:dLbls>
          <c:cat>
            <c:numRef>
              <c:f>Sheet1!$A$2:$A$361</c:f>
              <c:numCache>
                <c:formatCode>mmm\-yy</c:formatCode>
                <c:ptCount val="360"/>
                <c:pt idx="0">
                  <c:v>34700</c:v>
                </c:pt>
                <c:pt idx="1">
                  <c:v>34731</c:v>
                </c:pt>
                <c:pt idx="2">
                  <c:v>34759</c:v>
                </c:pt>
                <c:pt idx="3">
                  <c:v>34790</c:v>
                </c:pt>
                <c:pt idx="4">
                  <c:v>34820</c:v>
                </c:pt>
                <c:pt idx="5">
                  <c:v>34851</c:v>
                </c:pt>
                <c:pt idx="6">
                  <c:v>34881</c:v>
                </c:pt>
                <c:pt idx="7">
                  <c:v>34912</c:v>
                </c:pt>
                <c:pt idx="8">
                  <c:v>34943</c:v>
                </c:pt>
                <c:pt idx="9">
                  <c:v>34973</c:v>
                </c:pt>
                <c:pt idx="10">
                  <c:v>35004</c:v>
                </c:pt>
                <c:pt idx="11">
                  <c:v>35034</c:v>
                </c:pt>
                <c:pt idx="12">
                  <c:v>35065</c:v>
                </c:pt>
                <c:pt idx="13">
                  <c:v>35096</c:v>
                </c:pt>
                <c:pt idx="14">
                  <c:v>35125</c:v>
                </c:pt>
                <c:pt idx="15">
                  <c:v>35156</c:v>
                </c:pt>
                <c:pt idx="16">
                  <c:v>35186</c:v>
                </c:pt>
                <c:pt idx="17">
                  <c:v>35217</c:v>
                </c:pt>
                <c:pt idx="18">
                  <c:v>35247</c:v>
                </c:pt>
                <c:pt idx="19">
                  <c:v>35278</c:v>
                </c:pt>
                <c:pt idx="20">
                  <c:v>35309</c:v>
                </c:pt>
                <c:pt idx="21">
                  <c:v>35339</c:v>
                </c:pt>
                <c:pt idx="22">
                  <c:v>35370</c:v>
                </c:pt>
                <c:pt idx="23">
                  <c:v>35400</c:v>
                </c:pt>
                <c:pt idx="24">
                  <c:v>35431</c:v>
                </c:pt>
                <c:pt idx="25">
                  <c:v>35462</c:v>
                </c:pt>
                <c:pt idx="26">
                  <c:v>35490</c:v>
                </c:pt>
                <c:pt idx="27">
                  <c:v>35521</c:v>
                </c:pt>
                <c:pt idx="28">
                  <c:v>35551</c:v>
                </c:pt>
                <c:pt idx="29">
                  <c:v>35582</c:v>
                </c:pt>
                <c:pt idx="30">
                  <c:v>35612</c:v>
                </c:pt>
                <c:pt idx="31">
                  <c:v>35643</c:v>
                </c:pt>
                <c:pt idx="32">
                  <c:v>35674</c:v>
                </c:pt>
                <c:pt idx="33">
                  <c:v>35704</c:v>
                </c:pt>
                <c:pt idx="34">
                  <c:v>35735</c:v>
                </c:pt>
                <c:pt idx="35">
                  <c:v>35765</c:v>
                </c:pt>
                <c:pt idx="36">
                  <c:v>35796</c:v>
                </c:pt>
                <c:pt idx="37">
                  <c:v>35827</c:v>
                </c:pt>
                <c:pt idx="38">
                  <c:v>35855</c:v>
                </c:pt>
                <c:pt idx="39">
                  <c:v>35886</c:v>
                </c:pt>
                <c:pt idx="40">
                  <c:v>35916</c:v>
                </c:pt>
                <c:pt idx="41">
                  <c:v>35947</c:v>
                </c:pt>
                <c:pt idx="42">
                  <c:v>35977</c:v>
                </c:pt>
                <c:pt idx="43">
                  <c:v>36008</c:v>
                </c:pt>
                <c:pt idx="44">
                  <c:v>36039</c:v>
                </c:pt>
                <c:pt idx="45">
                  <c:v>36069</c:v>
                </c:pt>
                <c:pt idx="46">
                  <c:v>36100</c:v>
                </c:pt>
                <c:pt idx="47">
                  <c:v>36130</c:v>
                </c:pt>
                <c:pt idx="48">
                  <c:v>36161</c:v>
                </c:pt>
                <c:pt idx="49">
                  <c:v>36192</c:v>
                </c:pt>
                <c:pt idx="50">
                  <c:v>36220</c:v>
                </c:pt>
                <c:pt idx="51">
                  <c:v>36251</c:v>
                </c:pt>
                <c:pt idx="52">
                  <c:v>36281</c:v>
                </c:pt>
                <c:pt idx="53">
                  <c:v>36312</c:v>
                </c:pt>
                <c:pt idx="54">
                  <c:v>36342</c:v>
                </c:pt>
                <c:pt idx="55">
                  <c:v>36373</c:v>
                </c:pt>
                <c:pt idx="56">
                  <c:v>36404</c:v>
                </c:pt>
                <c:pt idx="57">
                  <c:v>36434</c:v>
                </c:pt>
                <c:pt idx="58">
                  <c:v>36465</c:v>
                </c:pt>
                <c:pt idx="59">
                  <c:v>36495</c:v>
                </c:pt>
                <c:pt idx="60">
                  <c:v>36526</c:v>
                </c:pt>
                <c:pt idx="61">
                  <c:v>36557</c:v>
                </c:pt>
                <c:pt idx="62">
                  <c:v>36586</c:v>
                </c:pt>
                <c:pt idx="63">
                  <c:v>36617</c:v>
                </c:pt>
                <c:pt idx="64">
                  <c:v>36647</c:v>
                </c:pt>
                <c:pt idx="65">
                  <c:v>36678</c:v>
                </c:pt>
                <c:pt idx="66">
                  <c:v>36708</c:v>
                </c:pt>
                <c:pt idx="67">
                  <c:v>36739</c:v>
                </c:pt>
                <c:pt idx="68">
                  <c:v>36770</c:v>
                </c:pt>
                <c:pt idx="69">
                  <c:v>36800</c:v>
                </c:pt>
                <c:pt idx="70">
                  <c:v>36831</c:v>
                </c:pt>
                <c:pt idx="71">
                  <c:v>36861</c:v>
                </c:pt>
                <c:pt idx="72">
                  <c:v>36892</c:v>
                </c:pt>
                <c:pt idx="73">
                  <c:v>36923</c:v>
                </c:pt>
                <c:pt idx="74">
                  <c:v>36951</c:v>
                </c:pt>
                <c:pt idx="75">
                  <c:v>36982</c:v>
                </c:pt>
                <c:pt idx="76">
                  <c:v>37012</c:v>
                </c:pt>
                <c:pt idx="77">
                  <c:v>37043</c:v>
                </c:pt>
                <c:pt idx="78">
                  <c:v>37073</c:v>
                </c:pt>
                <c:pt idx="79">
                  <c:v>37104</c:v>
                </c:pt>
                <c:pt idx="80">
                  <c:v>37135</c:v>
                </c:pt>
                <c:pt idx="81">
                  <c:v>37165</c:v>
                </c:pt>
                <c:pt idx="82">
                  <c:v>37196</c:v>
                </c:pt>
                <c:pt idx="83">
                  <c:v>37226</c:v>
                </c:pt>
                <c:pt idx="84">
                  <c:v>37257</c:v>
                </c:pt>
                <c:pt idx="85">
                  <c:v>37288</c:v>
                </c:pt>
                <c:pt idx="86">
                  <c:v>37316</c:v>
                </c:pt>
                <c:pt idx="87">
                  <c:v>37347</c:v>
                </c:pt>
                <c:pt idx="88">
                  <c:v>37377</c:v>
                </c:pt>
                <c:pt idx="89">
                  <c:v>37408</c:v>
                </c:pt>
                <c:pt idx="90">
                  <c:v>37438</c:v>
                </c:pt>
                <c:pt idx="91">
                  <c:v>37469</c:v>
                </c:pt>
                <c:pt idx="92">
                  <c:v>37500</c:v>
                </c:pt>
                <c:pt idx="93">
                  <c:v>37530</c:v>
                </c:pt>
                <c:pt idx="94">
                  <c:v>37561</c:v>
                </c:pt>
                <c:pt idx="95">
                  <c:v>37591</c:v>
                </c:pt>
                <c:pt idx="96">
                  <c:v>37622</c:v>
                </c:pt>
                <c:pt idx="97">
                  <c:v>37653</c:v>
                </c:pt>
                <c:pt idx="98">
                  <c:v>37681</c:v>
                </c:pt>
                <c:pt idx="99">
                  <c:v>37712</c:v>
                </c:pt>
                <c:pt idx="100">
                  <c:v>37742</c:v>
                </c:pt>
                <c:pt idx="101">
                  <c:v>37773</c:v>
                </c:pt>
                <c:pt idx="102">
                  <c:v>37803</c:v>
                </c:pt>
                <c:pt idx="103">
                  <c:v>37834</c:v>
                </c:pt>
                <c:pt idx="104">
                  <c:v>37865</c:v>
                </c:pt>
                <c:pt idx="105">
                  <c:v>37895</c:v>
                </c:pt>
                <c:pt idx="106">
                  <c:v>37926</c:v>
                </c:pt>
                <c:pt idx="107">
                  <c:v>37956</c:v>
                </c:pt>
                <c:pt idx="108">
                  <c:v>37987</c:v>
                </c:pt>
                <c:pt idx="109">
                  <c:v>38018</c:v>
                </c:pt>
                <c:pt idx="110">
                  <c:v>38047</c:v>
                </c:pt>
                <c:pt idx="111">
                  <c:v>38078</c:v>
                </c:pt>
                <c:pt idx="112">
                  <c:v>38108</c:v>
                </c:pt>
                <c:pt idx="113">
                  <c:v>38139</c:v>
                </c:pt>
                <c:pt idx="114">
                  <c:v>38169</c:v>
                </c:pt>
                <c:pt idx="115">
                  <c:v>38200</c:v>
                </c:pt>
                <c:pt idx="116">
                  <c:v>38231</c:v>
                </c:pt>
                <c:pt idx="117">
                  <c:v>38261</c:v>
                </c:pt>
                <c:pt idx="118">
                  <c:v>38292</c:v>
                </c:pt>
                <c:pt idx="119">
                  <c:v>38322</c:v>
                </c:pt>
                <c:pt idx="120">
                  <c:v>38353</c:v>
                </c:pt>
                <c:pt idx="121">
                  <c:v>38384</c:v>
                </c:pt>
                <c:pt idx="122">
                  <c:v>38412</c:v>
                </c:pt>
                <c:pt idx="123">
                  <c:v>38443</c:v>
                </c:pt>
                <c:pt idx="124">
                  <c:v>38473</c:v>
                </c:pt>
                <c:pt idx="125">
                  <c:v>38504</c:v>
                </c:pt>
                <c:pt idx="126">
                  <c:v>38534</c:v>
                </c:pt>
                <c:pt idx="127">
                  <c:v>38565</c:v>
                </c:pt>
                <c:pt idx="128">
                  <c:v>38596</c:v>
                </c:pt>
                <c:pt idx="129">
                  <c:v>38626</c:v>
                </c:pt>
                <c:pt idx="130">
                  <c:v>38657</c:v>
                </c:pt>
                <c:pt idx="131">
                  <c:v>38687</c:v>
                </c:pt>
                <c:pt idx="132">
                  <c:v>38718</c:v>
                </c:pt>
                <c:pt idx="133">
                  <c:v>38749</c:v>
                </c:pt>
                <c:pt idx="134">
                  <c:v>38777</c:v>
                </c:pt>
                <c:pt idx="135">
                  <c:v>38808</c:v>
                </c:pt>
                <c:pt idx="136">
                  <c:v>38838</c:v>
                </c:pt>
                <c:pt idx="137">
                  <c:v>38869</c:v>
                </c:pt>
                <c:pt idx="138">
                  <c:v>38899</c:v>
                </c:pt>
                <c:pt idx="139">
                  <c:v>38930</c:v>
                </c:pt>
                <c:pt idx="140">
                  <c:v>38961</c:v>
                </c:pt>
                <c:pt idx="141">
                  <c:v>38991</c:v>
                </c:pt>
                <c:pt idx="142">
                  <c:v>39022</c:v>
                </c:pt>
                <c:pt idx="143">
                  <c:v>39052</c:v>
                </c:pt>
                <c:pt idx="144">
                  <c:v>39083</c:v>
                </c:pt>
                <c:pt idx="145">
                  <c:v>39114</c:v>
                </c:pt>
                <c:pt idx="146">
                  <c:v>39142</c:v>
                </c:pt>
                <c:pt idx="147">
                  <c:v>39173</c:v>
                </c:pt>
                <c:pt idx="148">
                  <c:v>39203</c:v>
                </c:pt>
                <c:pt idx="149">
                  <c:v>39234</c:v>
                </c:pt>
                <c:pt idx="150">
                  <c:v>39264</c:v>
                </c:pt>
                <c:pt idx="151">
                  <c:v>39295</c:v>
                </c:pt>
                <c:pt idx="152">
                  <c:v>39326</c:v>
                </c:pt>
                <c:pt idx="153">
                  <c:v>39356</c:v>
                </c:pt>
                <c:pt idx="154">
                  <c:v>39387</c:v>
                </c:pt>
                <c:pt idx="155">
                  <c:v>39417</c:v>
                </c:pt>
                <c:pt idx="156">
                  <c:v>39448</c:v>
                </c:pt>
                <c:pt idx="157">
                  <c:v>39479</c:v>
                </c:pt>
                <c:pt idx="158">
                  <c:v>39508</c:v>
                </c:pt>
                <c:pt idx="159">
                  <c:v>39539</c:v>
                </c:pt>
                <c:pt idx="160" formatCode="d\-mmm">
                  <c:v>39576</c:v>
                </c:pt>
                <c:pt idx="161">
                  <c:v>39600</c:v>
                </c:pt>
                <c:pt idx="162">
                  <c:v>39630</c:v>
                </c:pt>
                <c:pt idx="163">
                  <c:v>39661</c:v>
                </c:pt>
                <c:pt idx="164">
                  <c:v>39692</c:v>
                </c:pt>
                <c:pt idx="165">
                  <c:v>39722</c:v>
                </c:pt>
                <c:pt idx="166">
                  <c:v>39753</c:v>
                </c:pt>
                <c:pt idx="167">
                  <c:v>39783</c:v>
                </c:pt>
                <c:pt idx="168">
                  <c:v>39814</c:v>
                </c:pt>
                <c:pt idx="169">
                  <c:v>39845</c:v>
                </c:pt>
                <c:pt idx="170">
                  <c:v>39873</c:v>
                </c:pt>
                <c:pt idx="171">
                  <c:v>39904</c:v>
                </c:pt>
                <c:pt idx="172">
                  <c:v>39934</c:v>
                </c:pt>
                <c:pt idx="173">
                  <c:v>39965</c:v>
                </c:pt>
                <c:pt idx="174">
                  <c:v>39995</c:v>
                </c:pt>
                <c:pt idx="175">
                  <c:v>40026</c:v>
                </c:pt>
                <c:pt idx="176">
                  <c:v>40057</c:v>
                </c:pt>
                <c:pt idx="177">
                  <c:v>40087</c:v>
                </c:pt>
                <c:pt idx="178">
                  <c:v>40118</c:v>
                </c:pt>
                <c:pt idx="179">
                  <c:v>40148</c:v>
                </c:pt>
                <c:pt idx="180">
                  <c:v>40179</c:v>
                </c:pt>
                <c:pt idx="181">
                  <c:v>40210</c:v>
                </c:pt>
                <c:pt idx="182">
                  <c:v>40238</c:v>
                </c:pt>
                <c:pt idx="183">
                  <c:v>40269</c:v>
                </c:pt>
                <c:pt idx="184">
                  <c:v>40299</c:v>
                </c:pt>
                <c:pt idx="185">
                  <c:v>40330</c:v>
                </c:pt>
                <c:pt idx="186">
                  <c:v>40360</c:v>
                </c:pt>
                <c:pt idx="187">
                  <c:v>40391</c:v>
                </c:pt>
                <c:pt idx="188">
                  <c:v>40422</c:v>
                </c:pt>
                <c:pt idx="189">
                  <c:v>40452</c:v>
                </c:pt>
                <c:pt idx="190">
                  <c:v>40483</c:v>
                </c:pt>
                <c:pt idx="191">
                  <c:v>40513</c:v>
                </c:pt>
                <c:pt idx="192">
                  <c:v>40544</c:v>
                </c:pt>
                <c:pt idx="193">
                  <c:v>40575</c:v>
                </c:pt>
                <c:pt idx="194">
                  <c:v>40603</c:v>
                </c:pt>
                <c:pt idx="195">
                  <c:v>40634</c:v>
                </c:pt>
                <c:pt idx="196">
                  <c:v>40664</c:v>
                </c:pt>
                <c:pt idx="197">
                  <c:v>40695</c:v>
                </c:pt>
                <c:pt idx="198">
                  <c:v>40725</c:v>
                </c:pt>
                <c:pt idx="199">
                  <c:v>40756</c:v>
                </c:pt>
                <c:pt idx="200">
                  <c:v>40787</c:v>
                </c:pt>
                <c:pt idx="201">
                  <c:v>40817</c:v>
                </c:pt>
                <c:pt idx="202">
                  <c:v>40848</c:v>
                </c:pt>
                <c:pt idx="203">
                  <c:v>40878</c:v>
                </c:pt>
                <c:pt idx="204">
                  <c:v>40909</c:v>
                </c:pt>
                <c:pt idx="205">
                  <c:v>40940</c:v>
                </c:pt>
                <c:pt idx="206">
                  <c:v>40969</c:v>
                </c:pt>
                <c:pt idx="207">
                  <c:v>41000</c:v>
                </c:pt>
                <c:pt idx="208">
                  <c:v>41030</c:v>
                </c:pt>
                <c:pt idx="209">
                  <c:v>41061</c:v>
                </c:pt>
                <c:pt idx="210">
                  <c:v>41091</c:v>
                </c:pt>
                <c:pt idx="211" formatCode="d\-mmm">
                  <c:v>41133</c:v>
                </c:pt>
                <c:pt idx="212">
                  <c:v>41153</c:v>
                </c:pt>
                <c:pt idx="213">
                  <c:v>41183</c:v>
                </c:pt>
                <c:pt idx="214">
                  <c:v>41214</c:v>
                </c:pt>
                <c:pt idx="215">
                  <c:v>41244</c:v>
                </c:pt>
                <c:pt idx="216">
                  <c:v>41275</c:v>
                </c:pt>
                <c:pt idx="217">
                  <c:v>41306</c:v>
                </c:pt>
                <c:pt idx="218">
                  <c:v>41334</c:v>
                </c:pt>
                <c:pt idx="219">
                  <c:v>41365</c:v>
                </c:pt>
                <c:pt idx="220">
                  <c:v>41395</c:v>
                </c:pt>
                <c:pt idx="221">
                  <c:v>41426</c:v>
                </c:pt>
                <c:pt idx="222">
                  <c:v>41456</c:v>
                </c:pt>
                <c:pt idx="223">
                  <c:v>41487</c:v>
                </c:pt>
                <c:pt idx="224">
                  <c:v>41518</c:v>
                </c:pt>
                <c:pt idx="225">
                  <c:v>41548</c:v>
                </c:pt>
                <c:pt idx="226">
                  <c:v>41579</c:v>
                </c:pt>
                <c:pt idx="227">
                  <c:v>41609</c:v>
                </c:pt>
                <c:pt idx="228">
                  <c:v>41640</c:v>
                </c:pt>
                <c:pt idx="229">
                  <c:v>41671</c:v>
                </c:pt>
                <c:pt idx="230">
                  <c:v>41699</c:v>
                </c:pt>
                <c:pt idx="231">
                  <c:v>41730</c:v>
                </c:pt>
                <c:pt idx="232">
                  <c:v>41760</c:v>
                </c:pt>
                <c:pt idx="233">
                  <c:v>41791</c:v>
                </c:pt>
                <c:pt idx="234">
                  <c:v>41821</c:v>
                </c:pt>
                <c:pt idx="235">
                  <c:v>41852</c:v>
                </c:pt>
                <c:pt idx="236">
                  <c:v>41883</c:v>
                </c:pt>
                <c:pt idx="237">
                  <c:v>41913</c:v>
                </c:pt>
                <c:pt idx="238">
                  <c:v>41944</c:v>
                </c:pt>
                <c:pt idx="239">
                  <c:v>41974</c:v>
                </c:pt>
                <c:pt idx="240">
                  <c:v>42005</c:v>
                </c:pt>
                <c:pt idx="241">
                  <c:v>42036</c:v>
                </c:pt>
                <c:pt idx="242">
                  <c:v>42064</c:v>
                </c:pt>
                <c:pt idx="243">
                  <c:v>42095</c:v>
                </c:pt>
                <c:pt idx="244">
                  <c:v>42125</c:v>
                </c:pt>
                <c:pt idx="245">
                  <c:v>42156</c:v>
                </c:pt>
                <c:pt idx="246">
                  <c:v>42186</c:v>
                </c:pt>
                <c:pt idx="247">
                  <c:v>42217</c:v>
                </c:pt>
                <c:pt idx="248">
                  <c:v>42248</c:v>
                </c:pt>
                <c:pt idx="249">
                  <c:v>42278</c:v>
                </c:pt>
                <c:pt idx="250">
                  <c:v>42309</c:v>
                </c:pt>
                <c:pt idx="251">
                  <c:v>42339</c:v>
                </c:pt>
                <c:pt idx="252">
                  <c:v>42370</c:v>
                </c:pt>
                <c:pt idx="253">
                  <c:v>42401</c:v>
                </c:pt>
                <c:pt idx="254">
                  <c:v>42430</c:v>
                </c:pt>
                <c:pt idx="255">
                  <c:v>42461</c:v>
                </c:pt>
                <c:pt idx="256">
                  <c:v>42491</c:v>
                </c:pt>
                <c:pt idx="257">
                  <c:v>42522</c:v>
                </c:pt>
                <c:pt idx="258">
                  <c:v>42552</c:v>
                </c:pt>
                <c:pt idx="259">
                  <c:v>42583</c:v>
                </c:pt>
                <c:pt idx="260">
                  <c:v>42614</c:v>
                </c:pt>
                <c:pt idx="261">
                  <c:v>42644</c:v>
                </c:pt>
                <c:pt idx="262">
                  <c:v>42675</c:v>
                </c:pt>
                <c:pt idx="263">
                  <c:v>42705</c:v>
                </c:pt>
                <c:pt idx="264">
                  <c:v>42736</c:v>
                </c:pt>
                <c:pt idx="265">
                  <c:v>42767</c:v>
                </c:pt>
                <c:pt idx="266">
                  <c:v>42795</c:v>
                </c:pt>
                <c:pt idx="267">
                  <c:v>42826</c:v>
                </c:pt>
                <c:pt idx="268">
                  <c:v>42856</c:v>
                </c:pt>
                <c:pt idx="269">
                  <c:v>42887</c:v>
                </c:pt>
                <c:pt idx="270">
                  <c:v>42917</c:v>
                </c:pt>
                <c:pt idx="271">
                  <c:v>42948</c:v>
                </c:pt>
                <c:pt idx="272">
                  <c:v>42979</c:v>
                </c:pt>
                <c:pt idx="273">
                  <c:v>43009</c:v>
                </c:pt>
                <c:pt idx="274">
                  <c:v>43040</c:v>
                </c:pt>
                <c:pt idx="275">
                  <c:v>43070</c:v>
                </c:pt>
                <c:pt idx="276">
                  <c:v>43101</c:v>
                </c:pt>
                <c:pt idx="277">
                  <c:v>43132</c:v>
                </c:pt>
                <c:pt idx="278">
                  <c:v>43160</c:v>
                </c:pt>
                <c:pt idx="279">
                  <c:v>43191</c:v>
                </c:pt>
                <c:pt idx="280">
                  <c:v>43221</c:v>
                </c:pt>
                <c:pt idx="281">
                  <c:v>43252</c:v>
                </c:pt>
                <c:pt idx="282">
                  <c:v>43282</c:v>
                </c:pt>
                <c:pt idx="283">
                  <c:v>43313</c:v>
                </c:pt>
                <c:pt idx="284">
                  <c:v>43344</c:v>
                </c:pt>
                <c:pt idx="285">
                  <c:v>43374</c:v>
                </c:pt>
                <c:pt idx="286">
                  <c:v>43405</c:v>
                </c:pt>
                <c:pt idx="287">
                  <c:v>43435</c:v>
                </c:pt>
                <c:pt idx="288">
                  <c:v>43466</c:v>
                </c:pt>
                <c:pt idx="289">
                  <c:v>43497</c:v>
                </c:pt>
                <c:pt idx="290">
                  <c:v>43525</c:v>
                </c:pt>
                <c:pt idx="291">
                  <c:v>43556</c:v>
                </c:pt>
                <c:pt idx="292">
                  <c:v>43586</c:v>
                </c:pt>
                <c:pt idx="293">
                  <c:v>43617</c:v>
                </c:pt>
                <c:pt idx="294">
                  <c:v>43647</c:v>
                </c:pt>
                <c:pt idx="295">
                  <c:v>43678</c:v>
                </c:pt>
                <c:pt idx="296">
                  <c:v>43709</c:v>
                </c:pt>
                <c:pt idx="297">
                  <c:v>43739</c:v>
                </c:pt>
                <c:pt idx="298">
                  <c:v>43770</c:v>
                </c:pt>
                <c:pt idx="299">
                  <c:v>43800</c:v>
                </c:pt>
                <c:pt idx="300">
                  <c:v>43831</c:v>
                </c:pt>
                <c:pt idx="301">
                  <c:v>43862</c:v>
                </c:pt>
                <c:pt idx="302">
                  <c:v>43891</c:v>
                </c:pt>
                <c:pt idx="303">
                  <c:v>43922</c:v>
                </c:pt>
                <c:pt idx="304">
                  <c:v>43952</c:v>
                </c:pt>
                <c:pt idx="305">
                  <c:v>43983</c:v>
                </c:pt>
                <c:pt idx="306">
                  <c:v>44013</c:v>
                </c:pt>
                <c:pt idx="307">
                  <c:v>44044</c:v>
                </c:pt>
                <c:pt idx="308">
                  <c:v>44075</c:v>
                </c:pt>
                <c:pt idx="309">
                  <c:v>44105</c:v>
                </c:pt>
                <c:pt idx="310">
                  <c:v>44136</c:v>
                </c:pt>
                <c:pt idx="311">
                  <c:v>44166</c:v>
                </c:pt>
                <c:pt idx="312">
                  <c:v>44197</c:v>
                </c:pt>
                <c:pt idx="313">
                  <c:v>44228</c:v>
                </c:pt>
                <c:pt idx="314">
                  <c:v>44256</c:v>
                </c:pt>
                <c:pt idx="315">
                  <c:v>44287</c:v>
                </c:pt>
                <c:pt idx="316">
                  <c:v>44317</c:v>
                </c:pt>
                <c:pt idx="317">
                  <c:v>44348</c:v>
                </c:pt>
                <c:pt idx="318">
                  <c:v>44378</c:v>
                </c:pt>
                <c:pt idx="319">
                  <c:v>44409</c:v>
                </c:pt>
                <c:pt idx="320">
                  <c:v>44440</c:v>
                </c:pt>
                <c:pt idx="321">
                  <c:v>44470</c:v>
                </c:pt>
                <c:pt idx="322">
                  <c:v>44501</c:v>
                </c:pt>
                <c:pt idx="323">
                  <c:v>44531</c:v>
                </c:pt>
                <c:pt idx="324">
                  <c:v>44562</c:v>
                </c:pt>
                <c:pt idx="325">
                  <c:v>44593</c:v>
                </c:pt>
                <c:pt idx="326">
                  <c:v>44621</c:v>
                </c:pt>
                <c:pt idx="327">
                  <c:v>44652</c:v>
                </c:pt>
                <c:pt idx="328">
                  <c:v>44682</c:v>
                </c:pt>
                <c:pt idx="329">
                  <c:v>44713</c:v>
                </c:pt>
                <c:pt idx="330">
                  <c:v>44743</c:v>
                </c:pt>
                <c:pt idx="331">
                  <c:v>44774</c:v>
                </c:pt>
                <c:pt idx="332">
                  <c:v>44805</c:v>
                </c:pt>
                <c:pt idx="333">
                  <c:v>44835</c:v>
                </c:pt>
                <c:pt idx="334">
                  <c:v>44866</c:v>
                </c:pt>
                <c:pt idx="335">
                  <c:v>44896</c:v>
                </c:pt>
                <c:pt idx="336">
                  <c:v>44927</c:v>
                </c:pt>
                <c:pt idx="337">
                  <c:v>44958</c:v>
                </c:pt>
                <c:pt idx="338">
                  <c:v>44986</c:v>
                </c:pt>
                <c:pt idx="339">
                  <c:v>45017</c:v>
                </c:pt>
                <c:pt idx="340">
                  <c:v>45047</c:v>
                </c:pt>
                <c:pt idx="341">
                  <c:v>45078</c:v>
                </c:pt>
                <c:pt idx="342">
                  <c:v>45108</c:v>
                </c:pt>
                <c:pt idx="343">
                  <c:v>45139</c:v>
                </c:pt>
                <c:pt idx="344">
                  <c:v>45170</c:v>
                </c:pt>
                <c:pt idx="345">
                  <c:v>45200</c:v>
                </c:pt>
                <c:pt idx="346">
                  <c:v>45231</c:v>
                </c:pt>
                <c:pt idx="347">
                  <c:v>45261</c:v>
                </c:pt>
                <c:pt idx="348">
                  <c:v>45292</c:v>
                </c:pt>
                <c:pt idx="349">
                  <c:v>45323</c:v>
                </c:pt>
                <c:pt idx="350">
                  <c:v>45352</c:v>
                </c:pt>
                <c:pt idx="351">
                  <c:v>45383</c:v>
                </c:pt>
                <c:pt idx="352">
                  <c:v>45413</c:v>
                </c:pt>
                <c:pt idx="353">
                  <c:v>45444</c:v>
                </c:pt>
                <c:pt idx="354">
                  <c:v>45474</c:v>
                </c:pt>
                <c:pt idx="355">
                  <c:v>45505</c:v>
                </c:pt>
                <c:pt idx="356">
                  <c:v>45536</c:v>
                </c:pt>
                <c:pt idx="357">
                  <c:v>45566</c:v>
                </c:pt>
                <c:pt idx="358">
                  <c:v>45597</c:v>
                </c:pt>
                <c:pt idx="359">
                  <c:v>45627</c:v>
                </c:pt>
              </c:numCache>
            </c:numRef>
          </c:cat>
          <c:val>
            <c:numRef>
              <c:f>Sheet1!$C$2:$C$361</c:f>
              <c:numCache>
                <c:formatCode>0.00%</c:formatCode>
                <c:ptCount val="360"/>
                <c:pt idx="0">
                  <c:v>9.1499999999999998E-2</c:v>
                </c:pt>
                <c:pt idx="1">
                  <c:v>8.8300000000000003E-2</c:v>
                </c:pt>
                <c:pt idx="2">
                  <c:v>8.4600000000000009E-2</c:v>
                </c:pt>
                <c:pt idx="3">
                  <c:v>8.3199999999999996E-2</c:v>
                </c:pt>
                <c:pt idx="4">
                  <c:v>7.9600000000000004E-2</c:v>
                </c:pt>
                <c:pt idx="5">
                  <c:v>7.5700000000000003E-2</c:v>
                </c:pt>
                <c:pt idx="6">
                  <c:v>7.6100000000000001E-2</c:v>
                </c:pt>
                <c:pt idx="7">
                  <c:v>7.8600000000000003E-2</c:v>
                </c:pt>
                <c:pt idx="8">
                  <c:v>7.6399999999999996E-2</c:v>
                </c:pt>
                <c:pt idx="9">
                  <c:v>7.4800000000000005E-2</c:v>
                </c:pt>
                <c:pt idx="10">
                  <c:v>7.3800000000000004E-2</c:v>
                </c:pt>
                <c:pt idx="11">
                  <c:v>7.2000000000000008E-2</c:v>
                </c:pt>
                <c:pt idx="12">
                  <c:v>7.0300000000000001E-2</c:v>
                </c:pt>
                <c:pt idx="13">
                  <c:v>7.0800000000000002E-2</c:v>
                </c:pt>
                <c:pt idx="14">
                  <c:v>7.6200000000000004E-2</c:v>
                </c:pt>
                <c:pt idx="15">
                  <c:v>7.9299999999999995E-2</c:v>
                </c:pt>
                <c:pt idx="16">
                  <c:v>8.0700000000000008E-2</c:v>
                </c:pt>
                <c:pt idx="17">
                  <c:v>8.3199999999999996E-2</c:v>
                </c:pt>
                <c:pt idx="18">
                  <c:v>8.2500000000000004E-2</c:v>
                </c:pt>
                <c:pt idx="19">
                  <c:v>0.08</c:v>
                </c:pt>
                <c:pt idx="20">
                  <c:v>8.2299999999999998E-2</c:v>
                </c:pt>
                <c:pt idx="21">
                  <c:v>7.9199999999999993E-2</c:v>
                </c:pt>
                <c:pt idx="22">
                  <c:v>7.6200000000000004E-2</c:v>
                </c:pt>
                <c:pt idx="23">
                  <c:v>7.5999999999999998E-2</c:v>
                </c:pt>
                <c:pt idx="24">
                  <c:v>7.8200000000000006E-2</c:v>
                </c:pt>
                <c:pt idx="25">
                  <c:v>7.6499999999999999E-2</c:v>
                </c:pt>
                <c:pt idx="26">
                  <c:v>7.9000000000000001E-2</c:v>
                </c:pt>
                <c:pt idx="27">
                  <c:v>8.14E-2</c:v>
                </c:pt>
                <c:pt idx="28">
                  <c:v>7.9399999999999998E-2</c:v>
                </c:pt>
                <c:pt idx="29">
                  <c:v>7.690000000000001E-2</c:v>
                </c:pt>
                <c:pt idx="30">
                  <c:v>7.4999999999999997E-2</c:v>
                </c:pt>
                <c:pt idx="31">
                  <c:v>7.4800000000000005E-2</c:v>
                </c:pt>
                <c:pt idx="32">
                  <c:v>7.4299999999999991E-2</c:v>
                </c:pt>
                <c:pt idx="33">
                  <c:v>7.2900000000000006E-2</c:v>
                </c:pt>
                <c:pt idx="34">
                  <c:v>7.2099999999999997E-2</c:v>
                </c:pt>
                <c:pt idx="35">
                  <c:v>7.0999999999999994E-2</c:v>
                </c:pt>
                <c:pt idx="36">
                  <c:v>6.9900000000000004E-2</c:v>
                </c:pt>
                <c:pt idx="37">
                  <c:v>7.0400000000000004E-2</c:v>
                </c:pt>
                <c:pt idx="38">
                  <c:v>7.1300000000000002E-2</c:v>
                </c:pt>
                <c:pt idx="39">
                  <c:v>7.1399999999999991E-2</c:v>
                </c:pt>
                <c:pt idx="40">
                  <c:v>7.1399999999999991E-2</c:v>
                </c:pt>
                <c:pt idx="41">
                  <c:v>7.0000000000000007E-2</c:v>
                </c:pt>
                <c:pt idx="42">
                  <c:v>6.9500000000000006E-2</c:v>
                </c:pt>
                <c:pt idx="43">
                  <c:v>6.9199999999999998E-2</c:v>
                </c:pt>
                <c:pt idx="44">
                  <c:v>6.7199999999999996E-2</c:v>
                </c:pt>
                <c:pt idx="45">
                  <c:v>6.7099999999999993E-2</c:v>
                </c:pt>
                <c:pt idx="46">
                  <c:v>6.8699999999999997E-2</c:v>
                </c:pt>
                <c:pt idx="47">
                  <c:v>6.7400000000000002E-2</c:v>
                </c:pt>
                <c:pt idx="48">
                  <c:v>6.7900000000000002E-2</c:v>
                </c:pt>
                <c:pt idx="49">
                  <c:v>6.8099999999999994E-2</c:v>
                </c:pt>
                <c:pt idx="50">
                  <c:v>7.0400000000000004E-2</c:v>
                </c:pt>
                <c:pt idx="51">
                  <c:v>6.9199999999999998E-2</c:v>
                </c:pt>
                <c:pt idx="52">
                  <c:v>7.1500000000000008E-2</c:v>
                </c:pt>
                <c:pt idx="53">
                  <c:v>7.5499999999999998E-2</c:v>
                </c:pt>
                <c:pt idx="54">
                  <c:v>7.6299999999999993E-2</c:v>
                </c:pt>
                <c:pt idx="55">
                  <c:v>7.9399999999999998E-2</c:v>
                </c:pt>
                <c:pt idx="56">
                  <c:v>7.8200000000000006E-2</c:v>
                </c:pt>
                <c:pt idx="57">
                  <c:v>7.85E-2</c:v>
                </c:pt>
                <c:pt idx="58">
                  <c:v>7.7399999999999997E-2</c:v>
                </c:pt>
                <c:pt idx="59">
                  <c:v>7.9100000000000004E-2</c:v>
                </c:pt>
                <c:pt idx="60">
                  <c:v>8.2100000000000006E-2</c:v>
                </c:pt>
                <c:pt idx="61">
                  <c:v>8.3299999999999999E-2</c:v>
                </c:pt>
                <c:pt idx="62">
                  <c:v>8.2400000000000001E-2</c:v>
                </c:pt>
                <c:pt idx="63">
                  <c:v>8.1500000000000003E-2</c:v>
                </c:pt>
                <c:pt idx="64">
                  <c:v>8.5199999999999998E-2</c:v>
                </c:pt>
                <c:pt idx="65">
                  <c:v>8.2899999999999988E-2</c:v>
                </c:pt>
                <c:pt idx="66">
                  <c:v>8.1500000000000003E-2</c:v>
                </c:pt>
                <c:pt idx="67">
                  <c:v>8.0299999999999996E-2</c:v>
                </c:pt>
                <c:pt idx="68">
                  <c:v>7.9100000000000004E-2</c:v>
                </c:pt>
                <c:pt idx="69">
                  <c:v>7.8E-2</c:v>
                </c:pt>
                <c:pt idx="70">
                  <c:v>7.7499999999999999E-2</c:v>
                </c:pt>
                <c:pt idx="71">
                  <c:v>7.3800000000000004E-2</c:v>
                </c:pt>
                <c:pt idx="72">
                  <c:v>7.0300000000000001E-2</c:v>
                </c:pt>
                <c:pt idx="73">
                  <c:v>7.0499999999999993E-2</c:v>
                </c:pt>
                <c:pt idx="74">
                  <c:v>6.9500000000000006E-2</c:v>
                </c:pt>
                <c:pt idx="75">
                  <c:v>7.0800000000000002E-2</c:v>
                </c:pt>
                <c:pt idx="76">
                  <c:v>7.1500000000000008E-2</c:v>
                </c:pt>
                <c:pt idx="77">
                  <c:v>7.1599999999999997E-2</c:v>
                </c:pt>
                <c:pt idx="78">
                  <c:v>7.1300000000000002E-2</c:v>
                </c:pt>
                <c:pt idx="79">
                  <c:v>6.9500000000000006E-2</c:v>
                </c:pt>
                <c:pt idx="80">
                  <c:v>6.8199999999999997E-2</c:v>
                </c:pt>
                <c:pt idx="81">
                  <c:v>6.6199999999999995E-2</c:v>
                </c:pt>
                <c:pt idx="82">
                  <c:v>6.6600000000000006E-2</c:v>
                </c:pt>
                <c:pt idx="83">
                  <c:v>7.0699999999999999E-2</c:v>
                </c:pt>
                <c:pt idx="84">
                  <c:v>7.0000000000000007E-2</c:v>
                </c:pt>
                <c:pt idx="85">
                  <c:v>6.8900000000000003E-2</c:v>
                </c:pt>
                <c:pt idx="86">
                  <c:v>7.0099999999999996E-2</c:v>
                </c:pt>
                <c:pt idx="87">
                  <c:v>6.9900000000000004E-2</c:v>
                </c:pt>
                <c:pt idx="88">
                  <c:v>6.8099999999999994E-2</c:v>
                </c:pt>
                <c:pt idx="89">
                  <c:v>6.6500000000000004E-2</c:v>
                </c:pt>
                <c:pt idx="90">
                  <c:v>6.4899999999999999E-2</c:v>
                </c:pt>
                <c:pt idx="91">
                  <c:v>6.2899999999999998E-2</c:v>
                </c:pt>
                <c:pt idx="92">
                  <c:v>6.0899999999999996E-2</c:v>
                </c:pt>
                <c:pt idx="93">
                  <c:v>6.1100000000000002E-2</c:v>
                </c:pt>
                <c:pt idx="94">
                  <c:v>6.0700000000000004E-2</c:v>
                </c:pt>
                <c:pt idx="95">
                  <c:v>6.0499999999999998E-2</c:v>
                </c:pt>
                <c:pt idx="96">
                  <c:v>5.9200000000000003E-2</c:v>
                </c:pt>
                <c:pt idx="97">
                  <c:v>5.8400000000000001E-2</c:v>
                </c:pt>
                <c:pt idx="98">
                  <c:v>5.7500000000000002E-2</c:v>
                </c:pt>
                <c:pt idx="99">
                  <c:v>5.8099999999999999E-2</c:v>
                </c:pt>
                <c:pt idx="100">
                  <c:v>5.4800000000000001E-2</c:v>
                </c:pt>
                <c:pt idx="101">
                  <c:v>5.2300000000000006E-2</c:v>
                </c:pt>
                <c:pt idx="102">
                  <c:v>5.6299999999999996E-2</c:v>
                </c:pt>
                <c:pt idx="103">
                  <c:v>6.2600000000000003E-2</c:v>
                </c:pt>
                <c:pt idx="104">
                  <c:v>6.1500000000000006E-2</c:v>
                </c:pt>
                <c:pt idx="105">
                  <c:v>5.9500000000000004E-2</c:v>
                </c:pt>
                <c:pt idx="106">
                  <c:v>5.9299999999999999E-2</c:v>
                </c:pt>
                <c:pt idx="107">
                  <c:v>5.8799999999999998E-2</c:v>
                </c:pt>
                <c:pt idx="108">
                  <c:v>5.7099999999999998E-2</c:v>
                </c:pt>
                <c:pt idx="109">
                  <c:v>5.6399999999999999E-2</c:v>
                </c:pt>
                <c:pt idx="110">
                  <c:v>5.45E-2</c:v>
                </c:pt>
                <c:pt idx="111">
                  <c:v>5.8299999999999998E-2</c:v>
                </c:pt>
                <c:pt idx="112">
                  <c:v>6.2699999999999992E-2</c:v>
                </c:pt>
                <c:pt idx="113">
                  <c:v>6.2899999999999998E-2</c:v>
                </c:pt>
                <c:pt idx="114">
                  <c:v>6.0599999999999994E-2</c:v>
                </c:pt>
                <c:pt idx="115">
                  <c:v>5.8700000000000002E-2</c:v>
                </c:pt>
                <c:pt idx="116">
                  <c:v>5.7500000000000002E-2</c:v>
                </c:pt>
                <c:pt idx="117">
                  <c:v>5.7200000000000001E-2</c:v>
                </c:pt>
                <c:pt idx="118">
                  <c:v>5.7300000000000004E-2</c:v>
                </c:pt>
                <c:pt idx="119">
                  <c:v>5.7500000000000002E-2</c:v>
                </c:pt>
                <c:pt idx="120">
                  <c:v>5.7099999999999998E-2</c:v>
                </c:pt>
                <c:pt idx="121">
                  <c:v>5.6299999999999996E-2</c:v>
                </c:pt>
                <c:pt idx="122">
                  <c:v>5.9299999999999999E-2</c:v>
                </c:pt>
                <c:pt idx="123">
                  <c:v>5.8600000000000006E-2</c:v>
                </c:pt>
                <c:pt idx="124">
                  <c:v>5.7200000000000001E-2</c:v>
                </c:pt>
                <c:pt idx="125">
                  <c:v>5.5800000000000002E-2</c:v>
                </c:pt>
                <c:pt idx="126">
                  <c:v>5.7000000000000002E-2</c:v>
                </c:pt>
                <c:pt idx="127">
                  <c:v>5.8200000000000002E-2</c:v>
                </c:pt>
                <c:pt idx="128">
                  <c:v>5.7699999999999994E-2</c:v>
                </c:pt>
                <c:pt idx="129">
                  <c:v>6.0700000000000004E-2</c:v>
                </c:pt>
                <c:pt idx="130">
                  <c:v>6.3299999999999995E-2</c:v>
                </c:pt>
                <c:pt idx="131">
                  <c:v>6.2699999999999992E-2</c:v>
                </c:pt>
                <c:pt idx="132">
                  <c:v>6.1500000000000006E-2</c:v>
                </c:pt>
                <c:pt idx="133">
                  <c:v>6.25E-2</c:v>
                </c:pt>
                <c:pt idx="134">
                  <c:v>6.3200000000000006E-2</c:v>
                </c:pt>
                <c:pt idx="135">
                  <c:v>6.5099999999999991E-2</c:v>
                </c:pt>
                <c:pt idx="136">
                  <c:v>6.6000000000000003E-2</c:v>
                </c:pt>
                <c:pt idx="137">
                  <c:v>6.6799999999999998E-2</c:v>
                </c:pt>
                <c:pt idx="138">
                  <c:v>6.7599999999999993E-2</c:v>
                </c:pt>
                <c:pt idx="139">
                  <c:v>6.5199999999999994E-2</c:v>
                </c:pt>
                <c:pt idx="140">
                  <c:v>6.4000000000000001E-2</c:v>
                </c:pt>
                <c:pt idx="141">
                  <c:v>6.3600000000000004E-2</c:v>
                </c:pt>
                <c:pt idx="142">
                  <c:v>6.2400000000000004E-2</c:v>
                </c:pt>
                <c:pt idx="143">
                  <c:v>6.1399999999999996E-2</c:v>
                </c:pt>
                <c:pt idx="144">
                  <c:v>6.2199999999999998E-2</c:v>
                </c:pt>
                <c:pt idx="145">
                  <c:v>6.2899999999999998E-2</c:v>
                </c:pt>
                <c:pt idx="146">
                  <c:v>6.1600000000000002E-2</c:v>
                </c:pt>
                <c:pt idx="147">
                  <c:v>6.1799999999999994E-2</c:v>
                </c:pt>
                <c:pt idx="148">
                  <c:v>6.2600000000000003E-2</c:v>
                </c:pt>
                <c:pt idx="149">
                  <c:v>6.6600000000000006E-2</c:v>
                </c:pt>
                <c:pt idx="150">
                  <c:v>6.7000000000000004E-2</c:v>
                </c:pt>
                <c:pt idx="151">
                  <c:v>6.5700000000000008E-2</c:v>
                </c:pt>
                <c:pt idx="152">
                  <c:v>6.3799999999999996E-2</c:v>
                </c:pt>
                <c:pt idx="153">
                  <c:v>6.3799999999999996E-2</c:v>
                </c:pt>
                <c:pt idx="154">
                  <c:v>6.2100000000000002E-2</c:v>
                </c:pt>
                <c:pt idx="155">
                  <c:v>6.0999999999999999E-2</c:v>
                </c:pt>
                <c:pt idx="156">
                  <c:v>5.7599999999999998E-2</c:v>
                </c:pt>
                <c:pt idx="157">
                  <c:v>5.9200000000000003E-2</c:v>
                </c:pt>
                <c:pt idx="158">
                  <c:v>5.9699999999999996E-2</c:v>
                </c:pt>
                <c:pt idx="159">
                  <c:v>5.9200000000000003E-2</c:v>
                </c:pt>
                <c:pt idx="160">
                  <c:v>6.0400000000000002E-2</c:v>
                </c:pt>
                <c:pt idx="161">
                  <c:v>6.3200000000000006E-2</c:v>
                </c:pt>
                <c:pt idx="162">
                  <c:v>6.4299999999999996E-2</c:v>
                </c:pt>
                <c:pt idx="163">
                  <c:v>6.480000000000001E-2</c:v>
                </c:pt>
                <c:pt idx="164">
                  <c:v>6.0400000000000002E-2</c:v>
                </c:pt>
                <c:pt idx="165">
                  <c:v>6.2E-2</c:v>
                </c:pt>
                <c:pt idx="166">
                  <c:v>6.0899999999999996E-2</c:v>
                </c:pt>
                <c:pt idx="167">
                  <c:v>5.2900000000000003E-2</c:v>
                </c:pt>
                <c:pt idx="168">
                  <c:v>5.0499999999999996E-2</c:v>
                </c:pt>
                <c:pt idx="169">
                  <c:v>5.1299999999999998E-2</c:v>
                </c:pt>
                <c:pt idx="170">
                  <c:v>0.05</c:v>
                </c:pt>
                <c:pt idx="171">
                  <c:v>4.8099999999999997E-2</c:v>
                </c:pt>
                <c:pt idx="172">
                  <c:v>4.8600000000000004E-2</c:v>
                </c:pt>
                <c:pt idx="173">
                  <c:v>5.4199999999999998E-2</c:v>
                </c:pt>
                <c:pt idx="174">
                  <c:v>5.2199999999999996E-2</c:v>
                </c:pt>
                <c:pt idx="175">
                  <c:v>5.1900000000000002E-2</c:v>
                </c:pt>
                <c:pt idx="176">
                  <c:v>5.0599999999999999E-2</c:v>
                </c:pt>
                <c:pt idx="177">
                  <c:v>4.9500000000000002E-2</c:v>
                </c:pt>
                <c:pt idx="178">
                  <c:v>4.8799999999999996E-2</c:v>
                </c:pt>
                <c:pt idx="179">
                  <c:v>4.9299999999999997E-2</c:v>
                </c:pt>
                <c:pt idx="180">
                  <c:v>5.0300000000000004E-2</c:v>
                </c:pt>
                <c:pt idx="181">
                  <c:v>4.99E-2</c:v>
                </c:pt>
                <c:pt idx="182">
                  <c:v>4.9699999999999994E-2</c:v>
                </c:pt>
                <c:pt idx="183">
                  <c:v>5.0999999999999997E-2</c:v>
                </c:pt>
                <c:pt idx="184">
                  <c:v>4.8899999999999999E-2</c:v>
                </c:pt>
                <c:pt idx="185">
                  <c:v>4.7400000000000005E-2</c:v>
                </c:pt>
                <c:pt idx="186">
                  <c:v>4.5599999999999995E-2</c:v>
                </c:pt>
                <c:pt idx="187">
                  <c:v>4.4299999999999999E-2</c:v>
                </c:pt>
                <c:pt idx="188">
                  <c:v>4.3499999999999997E-2</c:v>
                </c:pt>
                <c:pt idx="189">
                  <c:v>4.2300000000000004E-2</c:v>
                </c:pt>
                <c:pt idx="190">
                  <c:v>4.2999999999999997E-2</c:v>
                </c:pt>
                <c:pt idx="191">
                  <c:v>4.7100000000000003E-2</c:v>
                </c:pt>
                <c:pt idx="192">
                  <c:v>4.7599999999999996E-2</c:v>
                </c:pt>
                <c:pt idx="193">
                  <c:v>4.9500000000000002E-2</c:v>
                </c:pt>
                <c:pt idx="194">
                  <c:v>4.8399999999999999E-2</c:v>
                </c:pt>
                <c:pt idx="195">
                  <c:v>4.8399999999999999E-2</c:v>
                </c:pt>
                <c:pt idx="196">
                  <c:v>4.6399999999999997E-2</c:v>
                </c:pt>
                <c:pt idx="197">
                  <c:v>4.5100000000000001E-2</c:v>
                </c:pt>
                <c:pt idx="198">
                  <c:v>4.5499999999999999E-2</c:v>
                </c:pt>
                <c:pt idx="199">
                  <c:v>4.2699999999999995E-2</c:v>
                </c:pt>
                <c:pt idx="200">
                  <c:v>4.1100000000000005E-2</c:v>
                </c:pt>
                <c:pt idx="201">
                  <c:v>4.07E-2</c:v>
                </c:pt>
                <c:pt idx="202">
                  <c:v>3.9900000000000005E-2</c:v>
                </c:pt>
                <c:pt idx="203">
                  <c:v>3.9599999999999996E-2</c:v>
                </c:pt>
                <c:pt idx="204">
                  <c:v>3.9199999999999999E-2</c:v>
                </c:pt>
                <c:pt idx="205">
                  <c:v>3.8900000000000004E-2</c:v>
                </c:pt>
                <c:pt idx="206">
                  <c:v>3.95E-2</c:v>
                </c:pt>
                <c:pt idx="207">
                  <c:v>3.9100000000000003E-2</c:v>
                </c:pt>
                <c:pt idx="208">
                  <c:v>3.7999999999999999E-2</c:v>
                </c:pt>
                <c:pt idx="209">
                  <c:v>3.6799999999999999E-2</c:v>
                </c:pt>
                <c:pt idx="210">
                  <c:v>3.5499999999999997E-2</c:v>
                </c:pt>
                <c:pt idx="211">
                  <c:v>3.6000000000000004E-2</c:v>
                </c:pt>
                <c:pt idx="212">
                  <c:v>3.5000000000000003E-2</c:v>
                </c:pt>
                <c:pt idx="213">
                  <c:v>3.3799999999999997E-2</c:v>
                </c:pt>
                <c:pt idx="214">
                  <c:v>3.3500000000000002E-2</c:v>
                </c:pt>
                <c:pt idx="215">
                  <c:v>3.3500000000000002E-2</c:v>
                </c:pt>
                <c:pt idx="216">
                  <c:v>3.4099999999999998E-2</c:v>
                </c:pt>
                <c:pt idx="217">
                  <c:v>3.5299999999999998E-2</c:v>
                </c:pt>
                <c:pt idx="218">
                  <c:v>3.5699999999999996E-2</c:v>
                </c:pt>
                <c:pt idx="219">
                  <c:v>3.4500000000000003E-2</c:v>
                </c:pt>
                <c:pt idx="220">
                  <c:v>3.5400000000000001E-2</c:v>
                </c:pt>
                <c:pt idx="221">
                  <c:v>4.07E-2</c:v>
                </c:pt>
                <c:pt idx="222">
                  <c:v>4.3700000000000003E-2</c:v>
                </c:pt>
                <c:pt idx="223">
                  <c:v>4.4600000000000001E-2</c:v>
                </c:pt>
                <c:pt idx="224">
                  <c:v>4.4900000000000002E-2</c:v>
                </c:pt>
                <c:pt idx="225">
                  <c:v>4.1900000000000007E-2</c:v>
                </c:pt>
                <c:pt idx="226">
                  <c:v>4.2599999999999999E-2</c:v>
                </c:pt>
                <c:pt idx="227">
                  <c:v>4.4600000000000001E-2</c:v>
                </c:pt>
                <c:pt idx="228">
                  <c:v>4.4299999999999999E-2</c:v>
                </c:pt>
                <c:pt idx="229">
                  <c:v>4.2999999999999997E-2</c:v>
                </c:pt>
                <c:pt idx="230">
                  <c:v>4.3400000000000001E-2</c:v>
                </c:pt>
                <c:pt idx="231">
                  <c:v>4.3400000000000001E-2</c:v>
                </c:pt>
                <c:pt idx="232">
                  <c:v>4.1900000000000007E-2</c:v>
                </c:pt>
                <c:pt idx="233">
                  <c:v>4.1599999999999998E-2</c:v>
                </c:pt>
                <c:pt idx="234">
                  <c:v>4.1299999999999996E-2</c:v>
                </c:pt>
                <c:pt idx="235">
                  <c:v>4.1200000000000001E-2</c:v>
                </c:pt>
                <c:pt idx="236">
                  <c:v>4.1599999999999998E-2</c:v>
                </c:pt>
                <c:pt idx="237">
                  <c:v>4.0399999999999998E-2</c:v>
                </c:pt>
                <c:pt idx="238">
                  <c:v>0.04</c:v>
                </c:pt>
                <c:pt idx="239">
                  <c:v>3.8599999999999995E-2</c:v>
                </c:pt>
                <c:pt idx="240">
                  <c:v>3.6699999999999997E-2</c:v>
                </c:pt>
                <c:pt idx="241">
                  <c:v>3.7100000000000001E-2</c:v>
                </c:pt>
                <c:pt idx="242">
                  <c:v>3.7699999999999997E-2</c:v>
                </c:pt>
                <c:pt idx="243">
                  <c:v>3.6699999999999997E-2</c:v>
                </c:pt>
                <c:pt idx="244">
                  <c:v>3.8399999999999997E-2</c:v>
                </c:pt>
                <c:pt idx="245">
                  <c:v>3.9800000000000002E-2</c:v>
                </c:pt>
                <c:pt idx="246">
                  <c:v>4.0500000000000001E-2</c:v>
                </c:pt>
                <c:pt idx="247">
                  <c:v>3.9100000000000003E-2</c:v>
                </c:pt>
                <c:pt idx="248">
                  <c:v>3.8900000000000004E-2</c:v>
                </c:pt>
                <c:pt idx="249">
                  <c:v>3.7999999999999999E-2</c:v>
                </c:pt>
                <c:pt idx="250">
                  <c:v>3.9399999999999998E-2</c:v>
                </c:pt>
                <c:pt idx="251">
                  <c:v>3.9599999999999996E-2</c:v>
                </c:pt>
                <c:pt idx="252">
                  <c:v>3.8699999999999998E-2</c:v>
                </c:pt>
                <c:pt idx="253">
                  <c:v>3.6600000000000001E-2</c:v>
                </c:pt>
                <c:pt idx="254">
                  <c:v>3.6900000000000002E-2</c:v>
                </c:pt>
                <c:pt idx="255">
                  <c:v>3.61E-2</c:v>
                </c:pt>
                <c:pt idx="256">
                  <c:v>3.6000000000000004E-2</c:v>
                </c:pt>
                <c:pt idx="257">
                  <c:v>3.5700000000000003E-2</c:v>
                </c:pt>
                <c:pt idx="258">
                  <c:v>3.44E-2</c:v>
                </c:pt>
                <c:pt idx="259">
                  <c:v>3.44E-2</c:v>
                </c:pt>
                <c:pt idx="260">
                  <c:v>3.4599999999999999E-2</c:v>
                </c:pt>
                <c:pt idx="261">
                  <c:v>3.4700000000000002E-2</c:v>
                </c:pt>
                <c:pt idx="262">
                  <c:v>3.7699999999999997E-2</c:v>
                </c:pt>
                <c:pt idx="263">
                  <c:v>4.2000000000000003E-2</c:v>
                </c:pt>
                <c:pt idx="264">
                  <c:v>4.1500000000000002E-2</c:v>
                </c:pt>
                <c:pt idx="265">
                  <c:v>4.1700000000000001E-2</c:v>
                </c:pt>
                <c:pt idx="266">
                  <c:v>4.2000000000000003E-2</c:v>
                </c:pt>
                <c:pt idx="267">
                  <c:v>4.0500000000000001E-2</c:v>
                </c:pt>
                <c:pt idx="268">
                  <c:v>4.0099999999999997E-2</c:v>
                </c:pt>
                <c:pt idx="269">
                  <c:v>3.9E-2</c:v>
                </c:pt>
                <c:pt idx="270">
                  <c:v>3.9699999999999999E-2</c:v>
                </c:pt>
                <c:pt idx="271">
                  <c:v>3.8800000000000001E-2</c:v>
                </c:pt>
                <c:pt idx="272">
                  <c:v>3.8100000000000002E-2</c:v>
                </c:pt>
                <c:pt idx="273">
                  <c:v>3.9E-2</c:v>
                </c:pt>
                <c:pt idx="274">
                  <c:v>3.9199999999999999E-2</c:v>
                </c:pt>
                <c:pt idx="275">
                  <c:v>3.95E-2</c:v>
                </c:pt>
                <c:pt idx="276">
                  <c:v>4.0300000000000002E-2</c:v>
                </c:pt>
                <c:pt idx="277">
                  <c:v>4.3299999999999998E-2</c:v>
                </c:pt>
                <c:pt idx="278">
                  <c:v>4.4400000000000002E-2</c:v>
                </c:pt>
                <c:pt idx="279">
                  <c:v>4.4699999999999997E-2</c:v>
                </c:pt>
                <c:pt idx="280">
                  <c:v>4.5900000000000003E-2</c:v>
                </c:pt>
                <c:pt idx="281">
                  <c:v>4.5699999999999998E-2</c:v>
                </c:pt>
                <c:pt idx="282">
                  <c:v>4.53E-2</c:v>
                </c:pt>
                <c:pt idx="283">
                  <c:v>4.5499999999999999E-2</c:v>
                </c:pt>
                <c:pt idx="284">
                  <c:v>4.6300000000000001E-2</c:v>
                </c:pt>
                <c:pt idx="285">
                  <c:v>4.8300000000000003E-2</c:v>
                </c:pt>
                <c:pt idx="286">
                  <c:v>4.87E-2</c:v>
                </c:pt>
                <c:pt idx="287">
                  <c:v>4.6399999999999997E-2</c:v>
                </c:pt>
                <c:pt idx="288">
                  <c:v>4.4600000000000001E-2</c:v>
                </c:pt>
                <c:pt idx="289">
                  <c:v>4.3700000000000003E-2</c:v>
                </c:pt>
                <c:pt idx="290">
                  <c:v>4.2700000000000002E-2</c:v>
                </c:pt>
                <c:pt idx="291">
                  <c:v>4.1399999999999999E-2</c:v>
                </c:pt>
                <c:pt idx="292">
                  <c:v>4.07E-2</c:v>
                </c:pt>
                <c:pt idx="293">
                  <c:v>3.7999999999999999E-2</c:v>
                </c:pt>
                <c:pt idx="294">
                  <c:v>3.7699999999999997E-2</c:v>
                </c:pt>
                <c:pt idx="295">
                  <c:v>3.6200000000000003E-2</c:v>
                </c:pt>
                <c:pt idx="296">
                  <c:v>3.61E-2</c:v>
                </c:pt>
                <c:pt idx="297">
                  <c:v>3.6900000000000002E-2</c:v>
                </c:pt>
                <c:pt idx="298">
                  <c:v>3.6999999999999998E-2</c:v>
                </c:pt>
                <c:pt idx="299">
                  <c:v>3.7199999999999997E-2</c:v>
                </c:pt>
                <c:pt idx="300">
                  <c:v>3.6200000000000003E-2</c:v>
                </c:pt>
                <c:pt idx="301">
                  <c:v>3.4700000000000002E-2</c:v>
                </c:pt>
                <c:pt idx="302">
                  <c:v>3.4500000000000003E-2</c:v>
                </c:pt>
                <c:pt idx="303">
                  <c:v>3.3099999999999997E-2</c:v>
                </c:pt>
                <c:pt idx="304">
                  <c:v>3.2300000000000002E-2</c:v>
                </c:pt>
                <c:pt idx="305">
                  <c:v>3.1600000000000003E-2</c:v>
                </c:pt>
                <c:pt idx="306">
                  <c:v>3.0200000000000001E-2</c:v>
                </c:pt>
                <c:pt idx="307">
                  <c:v>2.9399999999999999E-2</c:v>
                </c:pt>
                <c:pt idx="308">
                  <c:v>2.8899999999999999E-2</c:v>
                </c:pt>
                <c:pt idx="309">
                  <c:v>2.8299999999999999E-2</c:v>
                </c:pt>
                <c:pt idx="310">
                  <c:v>2.7699999999999999E-2</c:v>
                </c:pt>
                <c:pt idx="311">
                  <c:v>2.6800000000000001E-2</c:v>
                </c:pt>
                <c:pt idx="312">
                  <c:v>2.7400000000000001E-2</c:v>
                </c:pt>
                <c:pt idx="313">
                  <c:v>2.81E-2</c:v>
                </c:pt>
                <c:pt idx="314">
                  <c:v>3.0800000000000001E-2</c:v>
                </c:pt>
                <c:pt idx="315">
                  <c:v>3.0599999999999999E-2</c:v>
                </c:pt>
                <c:pt idx="316">
                  <c:v>2.9600000000000001E-2</c:v>
                </c:pt>
                <c:pt idx="317">
                  <c:v>2.98E-2</c:v>
                </c:pt>
                <c:pt idx="318">
                  <c:v>2.87E-2</c:v>
                </c:pt>
                <c:pt idx="319">
                  <c:v>2.8400000000000002E-2</c:v>
                </c:pt>
                <c:pt idx="320">
                  <c:v>2.9000000000000001E-2</c:v>
                </c:pt>
                <c:pt idx="321">
                  <c:v>3.0700000000000002E-2</c:v>
                </c:pt>
                <c:pt idx="322">
                  <c:v>3.0700000000000002E-2</c:v>
                </c:pt>
                <c:pt idx="323">
                  <c:v>3.1E-2</c:v>
                </c:pt>
                <c:pt idx="324">
                  <c:v>3.4500000000000003E-2</c:v>
                </c:pt>
                <c:pt idx="325">
                  <c:v>3.7600000000000001E-2</c:v>
                </c:pt>
                <c:pt idx="326">
                  <c:v>4.1700000000000001E-2</c:v>
                </c:pt>
                <c:pt idx="327">
                  <c:v>4.9799999999999997E-2</c:v>
                </c:pt>
                <c:pt idx="328">
                  <c:v>5.2299999999999999E-2</c:v>
                </c:pt>
                <c:pt idx="329">
                  <c:v>5.5199999999999999E-2</c:v>
                </c:pt>
                <c:pt idx="330">
                  <c:v>5.4100000000000002E-2</c:v>
                </c:pt>
                <c:pt idx="331">
                  <c:v>5.2200000000000003E-2</c:v>
                </c:pt>
                <c:pt idx="332">
                  <c:v>6.1100000000000002E-2</c:v>
                </c:pt>
                <c:pt idx="333">
                  <c:v>6.9000000000000006E-2</c:v>
                </c:pt>
                <c:pt idx="334">
                  <c:v>6.8099999999999994E-2</c:v>
                </c:pt>
                <c:pt idx="335">
                  <c:v>6.3600000000000004E-2</c:v>
                </c:pt>
                <c:pt idx="336">
                  <c:v>6.2700000000000006E-2</c:v>
                </c:pt>
                <c:pt idx="337">
                  <c:v>6.2600000000000003E-2</c:v>
                </c:pt>
                <c:pt idx="338">
                  <c:v>6.54E-2</c:v>
                </c:pt>
                <c:pt idx="339">
                  <c:v>6.3399999999999998E-2</c:v>
                </c:pt>
                <c:pt idx="340">
                  <c:v>6.4299999999999996E-2</c:v>
                </c:pt>
                <c:pt idx="341">
                  <c:v>6.7100000000000007E-2</c:v>
                </c:pt>
                <c:pt idx="342">
                  <c:v>6.8400000000000002E-2</c:v>
                </c:pt>
                <c:pt idx="343">
                  <c:v>7.0699999999999999E-2</c:v>
                </c:pt>
                <c:pt idx="344">
                  <c:v>7.1999999999999995E-2</c:v>
                </c:pt>
                <c:pt idx="345">
                  <c:v>7.6200000000000004E-2</c:v>
                </c:pt>
                <c:pt idx="346">
                  <c:v>7.4399999999999994E-2</c:v>
                </c:pt>
                <c:pt idx="347">
                  <c:v>6.8199999999999997E-2</c:v>
                </c:pt>
                <c:pt idx="348">
                  <c:v>6.6400000000000001E-2</c:v>
                </c:pt>
                <c:pt idx="349">
                  <c:v>6.7799999999999999E-2</c:v>
                </c:pt>
                <c:pt idx="350">
                  <c:v>6.8199999999999997E-2</c:v>
                </c:pt>
                <c:pt idx="351">
                  <c:v>6.9900000000000004E-2</c:v>
                </c:pt>
                <c:pt idx="352">
                  <c:v>7.0599999999999996E-2</c:v>
                </c:pt>
                <c:pt idx="353">
                  <c:v>6.9199999999999998E-2</c:v>
                </c:pt>
                <c:pt idx="354">
                  <c:v>6.8500000000000005E-2</c:v>
                </c:pt>
                <c:pt idx="355">
                  <c:v>6.5000000000000002E-2</c:v>
                </c:pt>
                <c:pt idx="356">
                  <c:v>6.1800000000000001E-2</c:v>
                </c:pt>
                <c:pt idx="357">
                  <c:v>6.4299999999999996E-2</c:v>
                </c:pt>
                <c:pt idx="358">
                  <c:v>6.8000000000000005E-2</c:v>
                </c:pt>
                <c:pt idx="359">
                  <c:v>6.6000000000000003E-2</c:v>
                </c:pt>
              </c:numCache>
            </c:numRef>
          </c:val>
          <c:smooth val="0"/>
          <c:extLst>
            <c:ext xmlns:c16="http://schemas.microsoft.com/office/drawing/2014/chart" uri="{C3380CC4-5D6E-409C-BE32-E72D297353CC}">
              <c16:uniqueId val="{00000003-60A0-CF48-865E-512F59A19259}"/>
            </c:ext>
          </c:extLst>
        </c:ser>
        <c:dLbls>
          <c:showLegendKey val="0"/>
          <c:showVal val="0"/>
          <c:showCatName val="0"/>
          <c:showSerName val="0"/>
          <c:showPercent val="0"/>
          <c:showBubbleSize val="0"/>
        </c:dLbls>
        <c:smooth val="0"/>
        <c:axId val="-2101527544"/>
        <c:axId val="-2031562504"/>
      </c:lineChart>
      <c:dateAx>
        <c:axId val="-2101527544"/>
        <c:scaling>
          <c:orientation val="minMax"/>
          <c:min val="35034"/>
        </c:scaling>
        <c:delete val="0"/>
        <c:axPos val="b"/>
        <c:numFmt formatCode="yyyy" sourceLinked="0"/>
        <c:majorTickMark val="out"/>
        <c:minorTickMark val="none"/>
        <c:tickLblPos val="nextTo"/>
        <c:spPr>
          <a:noFill/>
          <a:ln w="9525" cap="flat" cmpd="sng" algn="ctr">
            <a:solidFill>
              <a:schemeClr val="tx1"/>
            </a:solidFill>
            <a:round/>
          </a:ln>
          <a:effectLst/>
        </c:spPr>
        <c:txPr>
          <a:bodyPr rot="-60000000" vert="horz"/>
          <a:lstStyle/>
          <a:p>
            <a:pPr>
              <a:defRPr/>
            </a:pPr>
            <a:endParaRPr lang="en-US"/>
          </a:p>
        </c:txPr>
        <c:crossAx val="-2031562504"/>
        <c:crosses val="autoZero"/>
        <c:auto val="1"/>
        <c:lblOffset val="100"/>
        <c:baseTimeUnit val="days"/>
        <c:majorUnit val="1"/>
        <c:majorTimeUnit val="years"/>
      </c:dateAx>
      <c:valAx>
        <c:axId val="-2031562504"/>
        <c:scaling>
          <c:orientation val="minMax"/>
          <c:min val="0.01"/>
        </c:scaling>
        <c:delete val="0"/>
        <c:axPos val="l"/>
        <c:numFmt formatCode="0%" sourceLinked="0"/>
        <c:majorTickMark val="out"/>
        <c:minorTickMark val="none"/>
        <c:tickLblPos val="nextTo"/>
        <c:spPr>
          <a:noFill/>
          <a:ln>
            <a:solidFill>
              <a:schemeClr val="tx1"/>
            </a:solidFill>
          </a:ln>
          <a:effectLst/>
        </c:spPr>
        <c:txPr>
          <a:bodyPr rot="-60000000" vert="horz"/>
          <a:lstStyle/>
          <a:p>
            <a:pPr>
              <a:defRPr/>
            </a:pPr>
            <a:endParaRPr lang="en-US"/>
          </a:p>
        </c:txPr>
        <c:crossAx val="-2101527544"/>
        <c:crosses val="autoZero"/>
        <c:crossBetween val="between"/>
      </c:valAx>
      <c:spPr>
        <a:noFill/>
        <a:ln>
          <a:noFill/>
        </a:ln>
        <a:effectLst/>
      </c:spPr>
    </c:plotArea>
    <c:legend>
      <c:legendPos val="b"/>
      <c:layout>
        <c:manualLayout>
          <c:xMode val="edge"/>
          <c:yMode val="edge"/>
          <c:x val="8.6183970086743111E-2"/>
          <c:y val="0.75558979375305668"/>
          <c:w val="0.24345975503062117"/>
          <c:h val="6.7605639207379803E-2"/>
        </c:manualLayout>
      </c:layout>
      <c:overlay val="0"/>
      <c:spPr>
        <a:noFill/>
        <a:ln>
          <a:noFill/>
        </a:ln>
        <a:effectLst/>
      </c:spPr>
      <c:txPr>
        <a:bodyPr rot="0" vert="horz"/>
        <a:lstStyle/>
        <a:p>
          <a:pPr>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b="0" i="0">
          <a:solidFill>
            <a:schemeClr val="tx1"/>
          </a:solidFill>
          <a:latin typeface="Roboto Light" pitchFamily="2" charset="0"/>
          <a:ea typeface="Roboto Light" pitchFamily="2" charset="0"/>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636756342957131"/>
          <c:y val="3.709804914736535E-2"/>
          <c:w val="0.8820583624963545"/>
          <c:h val="0.81497713005172601"/>
        </c:manualLayout>
      </c:layout>
      <c:lineChart>
        <c:grouping val="standard"/>
        <c:varyColors val="0"/>
        <c:ser>
          <c:idx val="0"/>
          <c:order val="0"/>
          <c:tx>
            <c:strRef>
              <c:f>Graph!$B$1</c:f>
              <c:strCache>
                <c:ptCount val="1"/>
                <c:pt idx="0">
                  <c:v>MBA: Market Volume Index: All Mortgage Loan Applications (SA)</c:v>
                </c:pt>
              </c:strCache>
            </c:strRef>
          </c:tx>
          <c:spPr>
            <a:ln w="28575" cap="rnd">
              <a:solidFill>
                <a:srgbClr val="04AC8C"/>
              </a:solidFill>
              <a:round/>
            </a:ln>
            <a:effectLst/>
          </c:spPr>
          <c:marker>
            <c:symbol val="none"/>
          </c:marker>
          <c:cat>
            <c:numRef>
              <c:f>Graph!$A$2:$A$421</c:f>
              <c:numCache>
                <c:formatCode>mmm\-yy</c:formatCode>
                <c:ptCount val="420"/>
                <c:pt idx="0">
                  <c:v>32874</c:v>
                </c:pt>
                <c:pt idx="1">
                  <c:v>32905</c:v>
                </c:pt>
                <c:pt idx="2">
                  <c:v>32933</c:v>
                </c:pt>
                <c:pt idx="3">
                  <c:v>32964</c:v>
                </c:pt>
                <c:pt idx="4">
                  <c:v>32994</c:v>
                </c:pt>
                <c:pt idx="5">
                  <c:v>33025</c:v>
                </c:pt>
                <c:pt idx="6">
                  <c:v>33055</c:v>
                </c:pt>
                <c:pt idx="7">
                  <c:v>33086</c:v>
                </c:pt>
                <c:pt idx="8">
                  <c:v>33117</c:v>
                </c:pt>
                <c:pt idx="9">
                  <c:v>33147</c:v>
                </c:pt>
                <c:pt idx="10">
                  <c:v>33178</c:v>
                </c:pt>
                <c:pt idx="11">
                  <c:v>33208</c:v>
                </c:pt>
                <c:pt idx="12">
                  <c:v>33239</c:v>
                </c:pt>
                <c:pt idx="13">
                  <c:v>33270</c:v>
                </c:pt>
                <c:pt idx="14">
                  <c:v>33298</c:v>
                </c:pt>
                <c:pt idx="15">
                  <c:v>33329</c:v>
                </c:pt>
                <c:pt idx="16">
                  <c:v>33359</c:v>
                </c:pt>
                <c:pt idx="17">
                  <c:v>33390</c:v>
                </c:pt>
                <c:pt idx="18">
                  <c:v>33420</c:v>
                </c:pt>
                <c:pt idx="19">
                  <c:v>33451</c:v>
                </c:pt>
                <c:pt idx="20">
                  <c:v>33482</c:v>
                </c:pt>
                <c:pt idx="21">
                  <c:v>33512</c:v>
                </c:pt>
                <c:pt idx="22">
                  <c:v>33543</c:v>
                </c:pt>
                <c:pt idx="23">
                  <c:v>33573</c:v>
                </c:pt>
                <c:pt idx="24">
                  <c:v>33604</c:v>
                </c:pt>
                <c:pt idx="25">
                  <c:v>33635</c:v>
                </c:pt>
                <c:pt idx="26">
                  <c:v>33664</c:v>
                </c:pt>
                <c:pt idx="27">
                  <c:v>33695</c:v>
                </c:pt>
                <c:pt idx="28">
                  <c:v>33725</c:v>
                </c:pt>
                <c:pt idx="29">
                  <c:v>33756</c:v>
                </c:pt>
                <c:pt idx="30">
                  <c:v>33786</c:v>
                </c:pt>
                <c:pt idx="31">
                  <c:v>33817</c:v>
                </c:pt>
                <c:pt idx="32">
                  <c:v>33848</c:v>
                </c:pt>
                <c:pt idx="33">
                  <c:v>33878</c:v>
                </c:pt>
                <c:pt idx="34">
                  <c:v>33909</c:v>
                </c:pt>
                <c:pt idx="35">
                  <c:v>33939</c:v>
                </c:pt>
                <c:pt idx="36">
                  <c:v>33970</c:v>
                </c:pt>
                <c:pt idx="37">
                  <c:v>34001</c:v>
                </c:pt>
                <c:pt idx="38">
                  <c:v>34029</c:v>
                </c:pt>
                <c:pt idx="39">
                  <c:v>34060</c:v>
                </c:pt>
                <c:pt idx="40">
                  <c:v>34090</c:v>
                </c:pt>
                <c:pt idx="41">
                  <c:v>34121</c:v>
                </c:pt>
                <c:pt idx="42">
                  <c:v>34151</c:v>
                </c:pt>
                <c:pt idx="43">
                  <c:v>34182</c:v>
                </c:pt>
                <c:pt idx="44">
                  <c:v>34213</c:v>
                </c:pt>
                <c:pt idx="45">
                  <c:v>34243</c:v>
                </c:pt>
                <c:pt idx="46">
                  <c:v>34274</c:v>
                </c:pt>
                <c:pt idx="47">
                  <c:v>34304</c:v>
                </c:pt>
                <c:pt idx="48">
                  <c:v>34335</c:v>
                </c:pt>
                <c:pt idx="49">
                  <c:v>34366</c:v>
                </c:pt>
                <c:pt idx="50">
                  <c:v>34394</c:v>
                </c:pt>
                <c:pt idx="51">
                  <c:v>34425</c:v>
                </c:pt>
                <c:pt idx="52">
                  <c:v>34455</c:v>
                </c:pt>
                <c:pt idx="53">
                  <c:v>34486</c:v>
                </c:pt>
                <c:pt idx="54">
                  <c:v>34516</c:v>
                </c:pt>
                <c:pt idx="55">
                  <c:v>34547</c:v>
                </c:pt>
                <c:pt idx="56">
                  <c:v>34578</c:v>
                </c:pt>
                <c:pt idx="57">
                  <c:v>34608</c:v>
                </c:pt>
                <c:pt idx="58">
                  <c:v>34639</c:v>
                </c:pt>
                <c:pt idx="59">
                  <c:v>34669</c:v>
                </c:pt>
                <c:pt idx="60">
                  <c:v>34700</c:v>
                </c:pt>
                <c:pt idx="61">
                  <c:v>34731</c:v>
                </c:pt>
                <c:pt idx="62">
                  <c:v>34759</c:v>
                </c:pt>
                <c:pt idx="63">
                  <c:v>34790</c:v>
                </c:pt>
                <c:pt idx="64">
                  <c:v>34820</c:v>
                </c:pt>
                <c:pt idx="65">
                  <c:v>34851</c:v>
                </c:pt>
                <c:pt idx="66">
                  <c:v>34881</c:v>
                </c:pt>
                <c:pt idx="67">
                  <c:v>34912</c:v>
                </c:pt>
                <c:pt idx="68">
                  <c:v>34943</c:v>
                </c:pt>
                <c:pt idx="69">
                  <c:v>34973</c:v>
                </c:pt>
                <c:pt idx="70">
                  <c:v>35004</c:v>
                </c:pt>
                <c:pt idx="71">
                  <c:v>35034</c:v>
                </c:pt>
                <c:pt idx="72">
                  <c:v>35065</c:v>
                </c:pt>
                <c:pt idx="73">
                  <c:v>35096</c:v>
                </c:pt>
                <c:pt idx="74">
                  <c:v>35125</c:v>
                </c:pt>
                <c:pt idx="75">
                  <c:v>35156</c:v>
                </c:pt>
                <c:pt idx="76">
                  <c:v>35186</c:v>
                </c:pt>
                <c:pt idx="77">
                  <c:v>35217</c:v>
                </c:pt>
                <c:pt idx="78">
                  <c:v>35247</c:v>
                </c:pt>
                <c:pt idx="79">
                  <c:v>35278</c:v>
                </c:pt>
                <c:pt idx="80">
                  <c:v>35309</c:v>
                </c:pt>
                <c:pt idx="81">
                  <c:v>35339</c:v>
                </c:pt>
                <c:pt idx="82">
                  <c:v>35370</c:v>
                </c:pt>
                <c:pt idx="83">
                  <c:v>35400</c:v>
                </c:pt>
                <c:pt idx="84">
                  <c:v>35431</c:v>
                </c:pt>
                <c:pt idx="85">
                  <c:v>35462</c:v>
                </c:pt>
                <c:pt idx="86">
                  <c:v>35490</c:v>
                </c:pt>
                <c:pt idx="87">
                  <c:v>35521</c:v>
                </c:pt>
                <c:pt idx="88">
                  <c:v>35551</c:v>
                </c:pt>
                <c:pt idx="89">
                  <c:v>35582</c:v>
                </c:pt>
                <c:pt idx="90">
                  <c:v>35612</c:v>
                </c:pt>
                <c:pt idx="91">
                  <c:v>35643</c:v>
                </c:pt>
                <c:pt idx="92">
                  <c:v>35674</c:v>
                </c:pt>
                <c:pt idx="93">
                  <c:v>35704</c:v>
                </c:pt>
                <c:pt idx="94">
                  <c:v>35735</c:v>
                </c:pt>
                <c:pt idx="95">
                  <c:v>35765</c:v>
                </c:pt>
                <c:pt idx="96">
                  <c:v>35796</c:v>
                </c:pt>
                <c:pt idx="97">
                  <c:v>35827</c:v>
                </c:pt>
                <c:pt idx="98">
                  <c:v>35855</c:v>
                </c:pt>
                <c:pt idx="99">
                  <c:v>35886</c:v>
                </c:pt>
                <c:pt idx="100">
                  <c:v>35916</c:v>
                </c:pt>
                <c:pt idx="101">
                  <c:v>35947</c:v>
                </c:pt>
                <c:pt idx="102">
                  <c:v>35977</c:v>
                </c:pt>
                <c:pt idx="103">
                  <c:v>36008</c:v>
                </c:pt>
                <c:pt idx="104">
                  <c:v>36039</c:v>
                </c:pt>
                <c:pt idx="105">
                  <c:v>36069</c:v>
                </c:pt>
                <c:pt idx="106">
                  <c:v>36100</c:v>
                </c:pt>
                <c:pt idx="107">
                  <c:v>36130</c:v>
                </c:pt>
                <c:pt idx="108">
                  <c:v>36161</c:v>
                </c:pt>
                <c:pt idx="109">
                  <c:v>36192</c:v>
                </c:pt>
                <c:pt idx="110">
                  <c:v>36220</c:v>
                </c:pt>
                <c:pt idx="111">
                  <c:v>36251</c:v>
                </c:pt>
                <c:pt idx="112">
                  <c:v>36281</c:v>
                </c:pt>
                <c:pt idx="113">
                  <c:v>36312</c:v>
                </c:pt>
                <c:pt idx="114">
                  <c:v>36342</c:v>
                </c:pt>
                <c:pt idx="115">
                  <c:v>36373</c:v>
                </c:pt>
                <c:pt idx="116">
                  <c:v>36404</c:v>
                </c:pt>
                <c:pt idx="117">
                  <c:v>36434</c:v>
                </c:pt>
                <c:pt idx="118">
                  <c:v>36465</c:v>
                </c:pt>
                <c:pt idx="119">
                  <c:v>36495</c:v>
                </c:pt>
                <c:pt idx="120">
                  <c:v>36526</c:v>
                </c:pt>
                <c:pt idx="121">
                  <c:v>36557</c:v>
                </c:pt>
                <c:pt idx="122">
                  <c:v>36586</c:v>
                </c:pt>
                <c:pt idx="123">
                  <c:v>36617</c:v>
                </c:pt>
                <c:pt idx="124">
                  <c:v>36647</c:v>
                </c:pt>
                <c:pt idx="125">
                  <c:v>36678</c:v>
                </c:pt>
                <c:pt idx="126">
                  <c:v>36708</c:v>
                </c:pt>
                <c:pt idx="127">
                  <c:v>36739</c:v>
                </c:pt>
                <c:pt idx="128">
                  <c:v>36770</c:v>
                </c:pt>
                <c:pt idx="129">
                  <c:v>36800</c:v>
                </c:pt>
                <c:pt idx="130">
                  <c:v>36831</c:v>
                </c:pt>
                <c:pt idx="131">
                  <c:v>36861</c:v>
                </c:pt>
                <c:pt idx="132">
                  <c:v>36892</c:v>
                </c:pt>
                <c:pt idx="133">
                  <c:v>36923</c:v>
                </c:pt>
                <c:pt idx="134">
                  <c:v>36951</c:v>
                </c:pt>
                <c:pt idx="135">
                  <c:v>36982</c:v>
                </c:pt>
                <c:pt idx="136">
                  <c:v>37012</c:v>
                </c:pt>
                <c:pt idx="137">
                  <c:v>37043</c:v>
                </c:pt>
                <c:pt idx="138">
                  <c:v>37073</c:v>
                </c:pt>
                <c:pt idx="139">
                  <c:v>37104</c:v>
                </c:pt>
                <c:pt idx="140">
                  <c:v>37135</c:v>
                </c:pt>
                <c:pt idx="141">
                  <c:v>37165</c:v>
                </c:pt>
                <c:pt idx="142">
                  <c:v>37196</c:v>
                </c:pt>
                <c:pt idx="143">
                  <c:v>37226</c:v>
                </c:pt>
                <c:pt idx="144">
                  <c:v>37257</c:v>
                </c:pt>
                <c:pt idx="145">
                  <c:v>37288</c:v>
                </c:pt>
                <c:pt idx="146">
                  <c:v>37316</c:v>
                </c:pt>
                <c:pt idx="147">
                  <c:v>37347</c:v>
                </c:pt>
                <c:pt idx="148">
                  <c:v>37377</c:v>
                </c:pt>
                <c:pt idx="149">
                  <c:v>37408</c:v>
                </c:pt>
                <c:pt idx="150">
                  <c:v>37438</c:v>
                </c:pt>
                <c:pt idx="151">
                  <c:v>37469</c:v>
                </c:pt>
                <c:pt idx="152">
                  <c:v>37500</c:v>
                </c:pt>
                <c:pt idx="153">
                  <c:v>37530</c:v>
                </c:pt>
                <c:pt idx="154">
                  <c:v>37561</c:v>
                </c:pt>
                <c:pt idx="155">
                  <c:v>37591</c:v>
                </c:pt>
                <c:pt idx="156">
                  <c:v>37622</c:v>
                </c:pt>
                <c:pt idx="157">
                  <c:v>37653</c:v>
                </c:pt>
                <c:pt idx="158">
                  <c:v>37681</c:v>
                </c:pt>
                <c:pt idx="159">
                  <c:v>37712</c:v>
                </c:pt>
                <c:pt idx="160">
                  <c:v>37742</c:v>
                </c:pt>
                <c:pt idx="161">
                  <c:v>37773</c:v>
                </c:pt>
                <c:pt idx="162">
                  <c:v>37803</c:v>
                </c:pt>
                <c:pt idx="163">
                  <c:v>37834</c:v>
                </c:pt>
                <c:pt idx="164">
                  <c:v>37865</c:v>
                </c:pt>
                <c:pt idx="165">
                  <c:v>37895</c:v>
                </c:pt>
                <c:pt idx="166">
                  <c:v>37926</c:v>
                </c:pt>
                <c:pt idx="167">
                  <c:v>37956</c:v>
                </c:pt>
                <c:pt idx="168">
                  <c:v>37987</c:v>
                </c:pt>
                <c:pt idx="169">
                  <c:v>38018</c:v>
                </c:pt>
                <c:pt idx="170">
                  <c:v>38047</c:v>
                </c:pt>
                <c:pt idx="171">
                  <c:v>38078</c:v>
                </c:pt>
                <c:pt idx="172">
                  <c:v>38108</c:v>
                </c:pt>
                <c:pt idx="173">
                  <c:v>38139</c:v>
                </c:pt>
                <c:pt idx="174">
                  <c:v>38169</c:v>
                </c:pt>
                <c:pt idx="175">
                  <c:v>38200</c:v>
                </c:pt>
                <c:pt idx="176">
                  <c:v>38231</c:v>
                </c:pt>
                <c:pt idx="177">
                  <c:v>38261</c:v>
                </c:pt>
                <c:pt idx="178">
                  <c:v>38292</c:v>
                </c:pt>
                <c:pt idx="179">
                  <c:v>38322</c:v>
                </c:pt>
                <c:pt idx="180">
                  <c:v>38353</c:v>
                </c:pt>
                <c:pt idx="181">
                  <c:v>38384</c:v>
                </c:pt>
                <c:pt idx="182">
                  <c:v>38412</c:v>
                </c:pt>
                <c:pt idx="183">
                  <c:v>38443</c:v>
                </c:pt>
                <c:pt idx="184">
                  <c:v>38473</c:v>
                </c:pt>
                <c:pt idx="185">
                  <c:v>38504</c:v>
                </c:pt>
                <c:pt idx="186">
                  <c:v>38534</c:v>
                </c:pt>
                <c:pt idx="187">
                  <c:v>38565</c:v>
                </c:pt>
                <c:pt idx="188">
                  <c:v>38596</c:v>
                </c:pt>
                <c:pt idx="189">
                  <c:v>38626</c:v>
                </c:pt>
                <c:pt idx="190">
                  <c:v>38657</c:v>
                </c:pt>
                <c:pt idx="191">
                  <c:v>38687</c:v>
                </c:pt>
                <c:pt idx="192">
                  <c:v>38718</c:v>
                </c:pt>
                <c:pt idx="193">
                  <c:v>38749</c:v>
                </c:pt>
                <c:pt idx="194">
                  <c:v>38777</c:v>
                </c:pt>
                <c:pt idx="195">
                  <c:v>38808</c:v>
                </c:pt>
                <c:pt idx="196">
                  <c:v>38838</c:v>
                </c:pt>
                <c:pt idx="197">
                  <c:v>38869</c:v>
                </c:pt>
                <c:pt idx="198">
                  <c:v>38899</c:v>
                </c:pt>
                <c:pt idx="199">
                  <c:v>38930</c:v>
                </c:pt>
                <c:pt idx="200">
                  <c:v>38961</c:v>
                </c:pt>
                <c:pt idx="201">
                  <c:v>38991</c:v>
                </c:pt>
                <c:pt idx="202">
                  <c:v>39022</c:v>
                </c:pt>
                <c:pt idx="203">
                  <c:v>39052</c:v>
                </c:pt>
                <c:pt idx="204">
                  <c:v>39083</c:v>
                </c:pt>
                <c:pt idx="205">
                  <c:v>39114</c:v>
                </c:pt>
                <c:pt idx="206">
                  <c:v>39142</c:v>
                </c:pt>
                <c:pt idx="207">
                  <c:v>39173</c:v>
                </c:pt>
                <c:pt idx="208">
                  <c:v>39203</c:v>
                </c:pt>
                <c:pt idx="209">
                  <c:v>39234</c:v>
                </c:pt>
                <c:pt idx="210">
                  <c:v>39264</c:v>
                </c:pt>
                <c:pt idx="211">
                  <c:v>39295</c:v>
                </c:pt>
                <c:pt idx="212">
                  <c:v>39326</c:v>
                </c:pt>
                <c:pt idx="213">
                  <c:v>39356</c:v>
                </c:pt>
                <c:pt idx="214">
                  <c:v>39387</c:v>
                </c:pt>
                <c:pt idx="215">
                  <c:v>39417</c:v>
                </c:pt>
                <c:pt idx="216">
                  <c:v>39448</c:v>
                </c:pt>
                <c:pt idx="217">
                  <c:v>39479</c:v>
                </c:pt>
                <c:pt idx="218">
                  <c:v>39508</c:v>
                </c:pt>
                <c:pt idx="219">
                  <c:v>39539</c:v>
                </c:pt>
                <c:pt idx="220">
                  <c:v>39569</c:v>
                </c:pt>
                <c:pt idx="221">
                  <c:v>39600</c:v>
                </c:pt>
                <c:pt idx="222">
                  <c:v>39630</c:v>
                </c:pt>
                <c:pt idx="223">
                  <c:v>39661</c:v>
                </c:pt>
                <c:pt idx="224">
                  <c:v>39692</c:v>
                </c:pt>
                <c:pt idx="225">
                  <c:v>39722</c:v>
                </c:pt>
                <c:pt idx="226">
                  <c:v>39753</c:v>
                </c:pt>
                <c:pt idx="227">
                  <c:v>39783</c:v>
                </c:pt>
                <c:pt idx="228">
                  <c:v>39814</c:v>
                </c:pt>
                <c:pt idx="229">
                  <c:v>39845</c:v>
                </c:pt>
                <c:pt idx="230">
                  <c:v>39873</c:v>
                </c:pt>
                <c:pt idx="231">
                  <c:v>39904</c:v>
                </c:pt>
                <c:pt idx="232">
                  <c:v>39934</c:v>
                </c:pt>
                <c:pt idx="233">
                  <c:v>39965</c:v>
                </c:pt>
                <c:pt idx="234">
                  <c:v>39995</c:v>
                </c:pt>
                <c:pt idx="235">
                  <c:v>40026</c:v>
                </c:pt>
                <c:pt idx="236">
                  <c:v>40057</c:v>
                </c:pt>
                <c:pt idx="237">
                  <c:v>40087</c:v>
                </c:pt>
                <c:pt idx="238">
                  <c:v>40118</c:v>
                </c:pt>
                <c:pt idx="239">
                  <c:v>40148</c:v>
                </c:pt>
                <c:pt idx="240">
                  <c:v>40179</c:v>
                </c:pt>
                <c:pt idx="241">
                  <c:v>40210</c:v>
                </c:pt>
                <c:pt idx="242">
                  <c:v>40238</c:v>
                </c:pt>
                <c:pt idx="243">
                  <c:v>40269</c:v>
                </c:pt>
                <c:pt idx="244">
                  <c:v>40299</c:v>
                </c:pt>
                <c:pt idx="245">
                  <c:v>40330</c:v>
                </c:pt>
                <c:pt idx="246">
                  <c:v>40360</c:v>
                </c:pt>
                <c:pt idx="247">
                  <c:v>40391</c:v>
                </c:pt>
                <c:pt idx="248">
                  <c:v>40422</c:v>
                </c:pt>
                <c:pt idx="249">
                  <c:v>40452</c:v>
                </c:pt>
                <c:pt idx="250">
                  <c:v>40483</c:v>
                </c:pt>
                <c:pt idx="251">
                  <c:v>40513</c:v>
                </c:pt>
                <c:pt idx="252">
                  <c:v>40544</c:v>
                </c:pt>
                <c:pt idx="253">
                  <c:v>40575</c:v>
                </c:pt>
                <c:pt idx="254">
                  <c:v>40603</c:v>
                </c:pt>
                <c:pt idx="255">
                  <c:v>40634</c:v>
                </c:pt>
                <c:pt idx="256">
                  <c:v>40664</c:v>
                </c:pt>
                <c:pt idx="257">
                  <c:v>40695</c:v>
                </c:pt>
                <c:pt idx="258">
                  <c:v>40725</c:v>
                </c:pt>
                <c:pt idx="259">
                  <c:v>40756</c:v>
                </c:pt>
                <c:pt idx="260">
                  <c:v>40787</c:v>
                </c:pt>
                <c:pt idx="261">
                  <c:v>40817</c:v>
                </c:pt>
                <c:pt idx="262">
                  <c:v>40848</c:v>
                </c:pt>
                <c:pt idx="263">
                  <c:v>40878</c:v>
                </c:pt>
                <c:pt idx="264">
                  <c:v>40909</c:v>
                </c:pt>
                <c:pt idx="265">
                  <c:v>40940</c:v>
                </c:pt>
                <c:pt idx="266">
                  <c:v>40969</c:v>
                </c:pt>
                <c:pt idx="267">
                  <c:v>41000</c:v>
                </c:pt>
                <c:pt idx="268">
                  <c:v>41030</c:v>
                </c:pt>
                <c:pt idx="269">
                  <c:v>41061</c:v>
                </c:pt>
                <c:pt idx="270">
                  <c:v>41091</c:v>
                </c:pt>
                <c:pt idx="271">
                  <c:v>41122</c:v>
                </c:pt>
                <c:pt idx="272">
                  <c:v>41153</c:v>
                </c:pt>
                <c:pt idx="273">
                  <c:v>41183</c:v>
                </c:pt>
                <c:pt idx="274">
                  <c:v>41214</c:v>
                </c:pt>
                <c:pt idx="275">
                  <c:v>41244</c:v>
                </c:pt>
                <c:pt idx="276">
                  <c:v>41275</c:v>
                </c:pt>
                <c:pt idx="277">
                  <c:v>41306</c:v>
                </c:pt>
                <c:pt idx="278">
                  <c:v>41334</c:v>
                </c:pt>
                <c:pt idx="279">
                  <c:v>41365</c:v>
                </c:pt>
                <c:pt idx="280">
                  <c:v>41395</c:v>
                </c:pt>
                <c:pt idx="281">
                  <c:v>41426</c:v>
                </c:pt>
                <c:pt idx="282">
                  <c:v>41456</c:v>
                </c:pt>
                <c:pt idx="283">
                  <c:v>41487</c:v>
                </c:pt>
                <c:pt idx="284">
                  <c:v>41518</c:v>
                </c:pt>
                <c:pt idx="285">
                  <c:v>41548</c:v>
                </c:pt>
                <c:pt idx="286">
                  <c:v>41579</c:v>
                </c:pt>
                <c:pt idx="287">
                  <c:v>41609</c:v>
                </c:pt>
                <c:pt idx="288">
                  <c:v>41640</c:v>
                </c:pt>
                <c:pt idx="289">
                  <c:v>41671</c:v>
                </c:pt>
                <c:pt idx="290">
                  <c:v>41699</c:v>
                </c:pt>
                <c:pt idx="291">
                  <c:v>41730</c:v>
                </c:pt>
                <c:pt idx="292">
                  <c:v>41760</c:v>
                </c:pt>
                <c:pt idx="293">
                  <c:v>41791</c:v>
                </c:pt>
                <c:pt idx="294">
                  <c:v>41821</c:v>
                </c:pt>
                <c:pt idx="295">
                  <c:v>41852</c:v>
                </c:pt>
                <c:pt idx="296">
                  <c:v>41883</c:v>
                </c:pt>
                <c:pt idx="297">
                  <c:v>41913</c:v>
                </c:pt>
                <c:pt idx="298">
                  <c:v>41944</c:v>
                </c:pt>
                <c:pt idx="299">
                  <c:v>41974</c:v>
                </c:pt>
                <c:pt idx="300">
                  <c:v>42005</c:v>
                </c:pt>
                <c:pt idx="301">
                  <c:v>42036</c:v>
                </c:pt>
                <c:pt idx="302">
                  <c:v>42064</c:v>
                </c:pt>
                <c:pt idx="303">
                  <c:v>42095</c:v>
                </c:pt>
                <c:pt idx="304">
                  <c:v>42125</c:v>
                </c:pt>
                <c:pt idx="305">
                  <c:v>42156</c:v>
                </c:pt>
                <c:pt idx="306">
                  <c:v>42186</c:v>
                </c:pt>
                <c:pt idx="307">
                  <c:v>42217</c:v>
                </c:pt>
                <c:pt idx="308">
                  <c:v>42248</c:v>
                </c:pt>
                <c:pt idx="309">
                  <c:v>42278</c:v>
                </c:pt>
                <c:pt idx="310">
                  <c:v>42309</c:v>
                </c:pt>
                <c:pt idx="311">
                  <c:v>42339</c:v>
                </c:pt>
                <c:pt idx="312">
                  <c:v>42370</c:v>
                </c:pt>
                <c:pt idx="313">
                  <c:v>42401</c:v>
                </c:pt>
                <c:pt idx="314">
                  <c:v>42430</c:v>
                </c:pt>
                <c:pt idx="315">
                  <c:v>42461</c:v>
                </c:pt>
                <c:pt idx="316">
                  <c:v>42491</c:v>
                </c:pt>
                <c:pt idx="317">
                  <c:v>42522</c:v>
                </c:pt>
                <c:pt idx="318">
                  <c:v>42552</c:v>
                </c:pt>
                <c:pt idx="319">
                  <c:v>42583</c:v>
                </c:pt>
                <c:pt idx="320">
                  <c:v>42614</c:v>
                </c:pt>
                <c:pt idx="321">
                  <c:v>42644</c:v>
                </c:pt>
                <c:pt idx="322">
                  <c:v>42675</c:v>
                </c:pt>
                <c:pt idx="323">
                  <c:v>42705</c:v>
                </c:pt>
                <c:pt idx="324">
                  <c:v>42736</c:v>
                </c:pt>
                <c:pt idx="325">
                  <c:v>42767</c:v>
                </c:pt>
                <c:pt idx="326">
                  <c:v>42795</c:v>
                </c:pt>
                <c:pt idx="327">
                  <c:v>42826</c:v>
                </c:pt>
                <c:pt idx="328">
                  <c:v>42856</c:v>
                </c:pt>
                <c:pt idx="329">
                  <c:v>42887</c:v>
                </c:pt>
                <c:pt idx="330">
                  <c:v>42917</c:v>
                </c:pt>
                <c:pt idx="331">
                  <c:v>42948</c:v>
                </c:pt>
                <c:pt idx="332">
                  <c:v>42979</c:v>
                </c:pt>
                <c:pt idx="333">
                  <c:v>43009</c:v>
                </c:pt>
                <c:pt idx="334">
                  <c:v>43040</c:v>
                </c:pt>
                <c:pt idx="335">
                  <c:v>43070</c:v>
                </c:pt>
                <c:pt idx="336">
                  <c:v>43101</c:v>
                </c:pt>
                <c:pt idx="337">
                  <c:v>43132</c:v>
                </c:pt>
                <c:pt idx="338">
                  <c:v>43160</c:v>
                </c:pt>
                <c:pt idx="339">
                  <c:v>43191</c:v>
                </c:pt>
                <c:pt idx="340">
                  <c:v>43221</c:v>
                </c:pt>
                <c:pt idx="341">
                  <c:v>43252</c:v>
                </c:pt>
                <c:pt idx="342">
                  <c:v>43282</c:v>
                </c:pt>
                <c:pt idx="343">
                  <c:v>43313</c:v>
                </c:pt>
                <c:pt idx="344">
                  <c:v>43344</c:v>
                </c:pt>
                <c:pt idx="345">
                  <c:v>43374</c:v>
                </c:pt>
                <c:pt idx="346">
                  <c:v>43405</c:v>
                </c:pt>
                <c:pt idx="347">
                  <c:v>43435</c:v>
                </c:pt>
                <c:pt idx="348">
                  <c:v>43466</c:v>
                </c:pt>
                <c:pt idx="349">
                  <c:v>43497</c:v>
                </c:pt>
                <c:pt idx="350">
                  <c:v>43525</c:v>
                </c:pt>
                <c:pt idx="351">
                  <c:v>43556</c:v>
                </c:pt>
                <c:pt idx="352">
                  <c:v>43586</c:v>
                </c:pt>
                <c:pt idx="353">
                  <c:v>43617</c:v>
                </c:pt>
                <c:pt idx="354">
                  <c:v>43647</c:v>
                </c:pt>
                <c:pt idx="355">
                  <c:v>43678</c:v>
                </c:pt>
                <c:pt idx="356">
                  <c:v>43709</c:v>
                </c:pt>
                <c:pt idx="357">
                  <c:v>43739</c:v>
                </c:pt>
                <c:pt idx="358">
                  <c:v>43770</c:v>
                </c:pt>
                <c:pt idx="359">
                  <c:v>43800</c:v>
                </c:pt>
                <c:pt idx="360">
                  <c:v>43831</c:v>
                </c:pt>
                <c:pt idx="361">
                  <c:v>43862</c:v>
                </c:pt>
                <c:pt idx="362">
                  <c:v>43891</c:v>
                </c:pt>
                <c:pt idx="363">
                  <c:v>43922</c:v>
                </c:pt>
                <c:pt idx="364">
                  <c:v>43952</c:v>
                </c:pt>
                <c:pt idx="365">
                  <c:v>43983</c:v>
                </c:pt>
                <c:pt idx="366">
                  <c:v>44013</c:v>
                </c:pt>
                <c:pt idx="367">
                  <c:v>44044</c:v>
                </c:pt>
                <c:pt idx="368">
                  <c:v>44075</c:v>
                </c:pt>
                <c:pt idx="369">
                  <c:v>44105</c:v>
                </c:pt>
                <c:pt idx="370">
                  <c:v>44136</c:v>
                </c:pt>
                <c:pt idx="371">
                  <c:v>44166</c:v>
                </c:pt>
                <c:pt idx="372">
                  <c:v>44197</c:v>
                </c:pt>
                <c:pt idx="373">
                  <c:v>44228</c:v>
                </c:pt>
                <c:pt idx="374">
                  <c:v>44256</c:v>
                </c:pt>
                <c:pt idx="375">
                  <c:v>44287</c:v>
                </c:pt>
                <c:pt idx="376">
                  <c:v>44317</c:v>
                </c:pt>
                <c:pt idx="377">
                  <c:v>44348</c:v>
                </c:pt>
                <c:pt idx="378">
                  <c:v>44378</c:v>
                </c:pt>
                <c:pt idx="379">
                  <c:v>44409</c:v>
                </c:pt>
                <c:pt idx="380">
                  <c:v>44440</c:v>
                </c:pt>
                <c:pt idx="381">
                  <c:v>44470</c:v>
                </c:pt>
                <c:pt idx="382">
                  <c:v>44501</c:v>
                </c:pt>
                <c:pt idx="383">
                  <c:v>44531</c:v>
                </c:pt>
                <c:pt idx="384">
                  <c:v>44562</c:v>
                </c:pt>
                <c:pt idx="385">
                  <c:v>44593</c:v>
                </c:pt>
                <c:pt idx="386">
                  <c:v>44621</c:v>
                </c:pt>
                <c:pt idx="387">
                  <c:v>44652</c:v>
                </c:pt>
                <c:pt idx="388">
                  <c:v>44682</c:v>
                </c:pt>
                <c:pt idx="389">
                  <c:v>44713</c:v>
                </c:pt>
                <c:pt idx="390">
                  <c:v>44743</c:v>
                </c:pt>
                <c:pt idx="391">
                  <c:v>44774</c:v>
                </c:pt>
                <c:pt idx="392">
                  <c:v>44805</c:v>
                </c:pt>
                <c:pt idx="393">
                  <c:v>44835</c:v>
                </c:pt>
                <c:pt idx="394">
                  <c:v>44866</c:v>
                </c:pt>
                <c:pt idx="395">
                  <c:v>44896</c:v>
                </c:pt>
                <c:pt idx="396">
                  <c:v>44927</c:v>
                </c:pt>
                <c:pt idx="397">
                  <c:v>44958</c:v>
                </c:pt>
                <c:pt idx="398">
                  <c:v>44986</c:v>
                </c:pt>
                <c:pt idx="399">
                  <c:v>45017</c:v>
                </c:pt>
                <c:pt idx="400">
                  <c:v>45047</c:v>
                </c:pt>
                <c:pt idx="401">
                  <c:v>45078</c:v>
                </c:pt>
                <c:pt idx="402">
                  <c:v>45108</c:v>
                </c:pt>
                <c:pt idx="403">
                  <c:v>45139</c:v>
                </c:pt>
                <c:pt idx="404">
                  <c:v>45170</c:v>
                </c:pt>
                <c:pt idx="405">
                  <c:v>45200</c:v>
                </c:pt>
                <c:pt idx="406">
                  <c:v>45231</c:v>
                </c:pt>
                <c:pt idx="407">
                  <c:v>45261</c:v>
                </c:pt>
                <c:pt idx="408">
                  <c:v>45292</c:v>
                </c:pt>
                <c:pt idx="409">
                  <c:v>45323</c:v>
                </c:pt>
                <c:pt idx="410">
                  <c:v>45352</c:v>
                </c:pt>
                <c:pt idx="411">
                  <c:v>45383</c:v>
                </c:pt>
                <c:pt idx="412">
                  <c:v>45413</c:v>
                </c:pt>
                <c:pt idx="413">
                  <c:v>45444</c:v>
                </c:pt>
                <c:pt idx="414">
                  <c:v>45474</c:v>
                </c:pt>
                <c:pt idx="415">
                  <c:v>45505</c:v>
                </c:pt>
                <c:pt idx="416">
                  <c:v>45536</c:v>
                </c:pt>
                <c:pt idx="417">
                  <c:v>45566</c:v>
                </c:pt>
                <c:pt idx="418">
                  <c:v>45597</c:v>
                </c:pt>
                <c:pt idx="419">
                  <c:v>45627</c:v>
                </c:pt>
              </c:numCache>
            </c:numRef>
          </c:cat>
          <c:val>
            <c:numRef>
              <c:f>Graph!$B$2:$B$421</c:f>
              <c:numCache>
                <c:formatCode>0.0</c:formatCode>
                <c:ptCount val="420"/>
                <c:pt idx="0">
                  <c:v>101.7</c:v>
                </c:pt>
                <c:pt idx="1">
                  <c:v>100.9</c:v>
                </c:pt>
                <c:pt idx="2">
                  <c:v>92.8</c:v>
                </c:pt>
                <c:pt idx="3">
                  <c:v>90.7</c:v>
                </c:pt>
                <c:pt idx="4">
                  <c:v>83.8</c:v>
                </c:pt>
                <c:pt idx="5">
                  <c:v>90.3</c:v>
                </c:pt>
                <c:pt idx="6">
                  <c:v>88.6</c:v>
                </c:pt>
                <c:pt idx="7">
                  <c:v>93.9</c:v>
                </c:pt>
                <c:pt idx="8">
                  <c:v>80.3</c:v>
                </c:pt>
                <c:pt idx="9">
                  <c:v>75.8</c:v>
                </c:pt>
                <c:pt idx="10">
                  <c:v>83.3</c:v>
                </c:pt>
                <c:pt idx="11">
                  <c:v>89.2</c:v>
                </c:pt>
                <c:pt idx="12">
                  <c:v>105.4</c:v>
                </c:pt>
                <c:pt idx="13">
                  <c:v>121.4</c:v>
                </c:pt>
                <c:pt idx="14">
                  <c:v>149.6</c:v>
                </c:pt>
                <c:pt idx="15">
                  <c:v>130.19999999999999</c:v>
                </c:pt>
                <c:pt idx="16">
                  <c:v>128.6</c:v>
                </c:pt>
                <c:pt idx="17">
                  <c:v>121.9</c:v>
                </c:pt>
                <c:pt idx="18">
                  <c:v>122.3</c:v>
                </c:pt>
                <c:pt idx="19">
                  <c:v>124.8</c:v>
                </c:pt>
                <c:pt idx="20">
                  <c:v>143.80000000000001</c:v>
                </c:pt>
                <c:pt idx="21">
                  <c:v>177.9</c:v>
                </c:pt>
                <c:pt idx="22">
                  <c:v>193.3</c:v>
                </c:pt>
                <c:pt idx="23">
                  <c:v>193.8</c:v>
                </c:pt>
                <c:pt idx="24">
                  <c:v>320.10000000000002</c:v>
                </c:pt>
                <c:pt idx="25">
                  <c:v>225</c:v>
                </c:pt>
                <c:pt idx="26">
                  <c:v>168.3</c:v>
                </c:pt>
                <c:pt idx="27">
                  <c:v>152.6</c:v>
                </c:pt>
                <c:pt idx="28">
                  <c:v>148.30000000000001</c:v>
                </c:pt>
                <c:pt idx="29">
                  <c:v>154.19999999999999</c:v>
                </c:pt>
                <c:pt idx="30">
                  <c:v>271.8</c:v>
                </c:pt>
                <c:pt idx="31">
                  <c:v>272.89999999999998</c:v>
                </c:pt>
                <c:pt idx="32">
                  <c:v>283.60000000000002</c:v>
                </c:pt>
                <c:pt idx="33">
                  <c:v>244.7</c:v>
                </c:pt>
                <c:pt idx="34">
                  <c:v>185.2</c:v>
                </c:pt>
                <c:pt idx="35">
                  <c:v>165.8</c:v>
                </c:pt>
                <c:pt idx="36">
                  <c:v>194.8</c:v>
                </c:pt>
                <c:pt idx="37">
                  <c:v>266.7</c:v>
                </c:pt>
                <c:pt idx="38">
                  <c:v>334.7</c:v>
                </c:pt>
                <c:pt idx="39">
                  <c:v>313.5</c:v>
                </c:pt>
                <c:pt idx="40">
                  <c:v>261.60000000000002</c:v>
                </c:pt>
                <c:pt idx="41">
                  <c:v>251.6</c:v>
                </c:pt>
                <c:pt idx="42">
                  <c:v>311.5</c:v>
                </c:pt>
                <c:pt idx="43">
                  <c:v>306.8</c:v>
                </c:pt>
                <c:pt idx="44">
                  <c:v>402.8</c:v>
                </c:pt>
                <c:pt idx="45">
                  <c:v>357.9</c:v>
                </c:pt>
                <c:pt idx="46">
                  <c:v>295.60000000000002</c:v>
                </c:pt>
                <c:pt idx="47">
                  <c:v>226</c:v>
                </c:pt>
                <c:pt idx="48">
                  <c:v>217.6</c:v>
                </c:pt>
                <c:pt idx="49">
                  <c:v>265.60000000000002</c:v>
                </c:pt>
                <c:pt idx="50">
                  <c:v>206.8</c:v>
                </c:pt>
                <c:pt idx="51">
                  <c:v>178.3</c:v>
                </c:pt>
                <c:pt idx="52">
                  <c:v>149.6</c:v>
                </c:pt>
                <c:pt idx="53">
                  <c:v>144.5</c:v>
                </c:pt>
                <c:pt idx="54">
                  <c:v>140.5</c:v>
                </c:pt>
                <c:pt idx="55">
                  <c:v>139.80000000000001</c:v>
                </c:pt>
                <c:pt idx="56">
                  <c:v>134.19999999999999</c:v>
                </c:pt>
                <c:pt idx="57">
                  <c:v>131.80000000000001</c:v>
                </c:pt>
                <c:pt idx="58">
                  <c:v>130.80000000000001</c:v>
                </c:pt>
                <c:pt idx="59">
                  <c:v>117.1</c:v>
                </c:pt>
                <c:pt idx="60">
                  <c:v>122.4</c:v>
                </c:pt>
                <c:pt idx="61">
                  <c:v>133.30000000000001</c:v>
                </c:pt>
                <c:pt idx="62">
                  <c:v>134.19999999999999</c:v>
                </c:pt>
                <c:pt idx="63">
                  <c:v>145.5</c:v>
                </c:pt>
                <c:pt idx="64">
                  <c:v>164.6</c:v>
                </c:pt>
                <c:pt idx="65">
                  <c:v>206.2</c:v>
                </c:pt>
                <c:pt idx="66">
                  <c:v>201.2</c:v>
                </c:pt>
                <c:pt idx="67">
                  <c:v>177.7</c:v>
                </c:pt>
                <c:pt idx="68">
                  <c:v>223.8</c:v>
                </c:pt>
                <c:pt idx="69">
                  <c:v>234.2</c:v>
                </c:pt>
                <c:pt idx="70">
                  <c:v>249.8</c:v>
                </c:pt>
                <c:pt idx="71">
                  <c:v>271.5</c:v>
                </c:pt>
                <c:pt idx="72">
                  <c:v>281.10000000000002</c:v>
                </c:pt>
                <c:pt idx="73">
                  <c:v>310.10000000000002</c:v>
                </c:pt>
                <c:pt idx="74">
                  <c:v>251.5</c:v>
                </c:pt>
                <c:pt idx="75">
                  <c:v>203.5</c:v>
                </c:pt>
                <c:pt idx="76">
                  <c:v>201.3</c:v>
                </c:pt>
                <c:pt idx="77">
                  <c:v>188.3</c:v>
                </c:pt>
                <c:pt idx="78">
                  <c:v>186</c:v>
                </c:pt>
                <c:pt idx="79">
                  <c:v>195</c:v>
                </c:pt>
                <c:pt idx="80">
                  <c:v>196.2</c:v>
                </c:pt>
                <c:pt idx="81">
                  <c:v>200.4</c:v>
                </c:pt>
                <c:pt idx="82">
                  <c:v>228.9</c:v>
                </c:pt>
                <c:pt idx="83">
                  <c:v>225.4</c:v>
                </c:pt>
                <c:pt idx="84">
                  <c:v>206.7</c:v>
                </c:pt>
                <c:pt idx="85">
                  <c:v>223.1</c:v>
                </c:pt>
                <c:pt idx="86">
                  <c:v>238.9</c:v>
                </c:pt>
                <c:pt idx="87">
                  <c:v>195</c:v>
                </c:pt>
                <c:pt idx="88">
                  <c:v>210</c:v>
                </c:pt>
                <c:pt idx="89">
                  <c:v>232.9</c:v>
                </c:pt>
                <c:pt idx="90">
                  <c:v>255.3</c:v>
                </c:pt>
                <c:pt idx="91">
                  <c:v>271</c:v>
                </c:pt>
                <c:pt idx="92">
                  <c:v>274.5</c:v>
                </c:pt>
                <c:pt idx="93">
                  <c:v>304.39999999999998</c:v>
                </c:pt>
                <c:pt idx="94">
                  <c:v>311.2</c:v>
                </c:pt>
                <c:pt idx="95">
                  <c:v>312.10000000000002</c:v>
                </c:pt>
                <c:pt idx="96">
                  <c:v>555.1</c:v>
                </c:pt>
                <c:pt idx="97">
                  <c:v>466.3</c:v>
                </c:pt>
                <c:pt idx="98">
                  <c:v>390.5</c:v>
                </c:pt>
                <c:pt idx="99">
                  <c:v>402.7</c:v>
                </c:pt>
                <c:pt idx="100">
                  <c:v>401.6</c:v>
                </c:pt>
                <c:pt idx="101">
                  <c:v>405.1</c:v>
                </c:pt>
                <c:pt idx="102">
                  <c:v>419.8</c:v>
                </c:pt>
                <c:pt idx="103">
                  <c:v>406</c:v>
                </c:pt>
                <c:pt idx="104">
                  <c:v>580.20000000000005</c:v>
                </c:pt>
                <c:pt idx="105">
                  <c:v>711.8</c:v>
                </c:pt>
                <c:pt idx="106">
                  <c:v>522.5</c:v>
                </c:pt>
                <c:pt idx="107">
                  <c:v>494.7</c:v>
                </c:pt>
                <c:pt idx="108">
                  <c:v>459.3</c:v>
                </c:pt>
                <c:pt idx="109">
                  <c:v>426.8</c:v>
                </c:pt>
                <c:pt idx="110">
                  <c:v>399.3</c:v>
                </c:pt>
                <c:pt idx="111">
                  <c:v>400.9</c:v>
                </c:pt>
                <c:pt idx="112">
                  <c:v>377.8</c:v>
                </c:pt>
                <c:pt idx="113">
                  <c:v>363.6</c:v>
                </c:pt>
                <c:pt idx="114">
                  <c:v>319.3</c:v>
                </c:pt>
                <c:pt idx="115">
                  <c:v>303.10000000000002</c:v>
                </c:pt>
                <c:pt idx="116">
                  <c:v>283.8</c:v>
                </c:pt>
                <c:pt idx="117">
                  <c:v>291.8</c:v>
                </c:pt>
                <c:pt idx="118">
                  <c:v>317.60000000000002</c:v>
                </c:pt>
                <c:pt idx="119">
                  <c:v>282.2</c:v>
                </c:pt>
                <c:pt idx="120">
                  <c:v>296.5</c:v>
                </c:pt>
                <c:pt idx="121">
                  <c:v>293.39999999999998</c:v>
                </c:pt>
                <c:pt idx="122">
                  <c:v>305.89999999999998</c:v>
                </c:pt>
                <c:pt idx="123">
                  <c:v>311.39999999999998</c:v>
                </c:pt>
                <c:pt idx="124">
                  <c:v>306.10000000000002</c:v>
                </c:pt>
                <c:pt idx="125">
                  <c:v>316.60000000000002</c:v>
                </c:pt>
                <c:pt idx="126">
                  <c:v>318.2</c:v>
                </c:pt>
                <c:pt idx="127">
                  <c:v>319.8</c:v>
                </c:pt>
                <c:pt idx="128">
                  <c:v>334.6</c:v>
                </c:pt>
                <c:pt idx="129">
                  <c:v>340.9</c:v>
                </c:pt>
                <c:pt idx="130">
                  <c:v>359.4</c:v>
                </c:pt>
                <c:pt idx="131">
                  <c:v>362.2</c:v>
                </c:pt>
                <c:pt idx="132">
                  <c:v>579.29999999999995</c:v>
                </c:pt>
                <c:pt idx="133">
                  <c:v>603.79999999999995</c:v>
                </c:pt>
                <c:pt idx="134">
                  <c:v>619</c:v>
                </c:pt>
                <c:pt idx="135">
                  <c:v>577.79999999999995</c:v>
                </c:pt>
                <c:pt idx="136">
                  <c:v>522.6</c:v>
                </c:pt>
                <c:pt idx="137">
                  <c:v>510.8</c:v>
                </c:pt>
                <c:pt idx="138">
                  <c:v>479.3</c:v>
                </c:pt>
                <c:pt idx="139">
                  <c:v>542.70000000000005</c:v>
                </c:pt>
                <c:pt idx="140">
                  <c:v>636.5</c:v>
                </c:pt>
                <c:pt idx="141">
                  <c:v>904.1</c:v>
                </c:pt>
                <c:pt idx="142">
                  <c:v>946</c:v>
                </c:pt>
                <c:pt idx="143">
                  <c:v>557.5</c:v>
                </c:pt>
                <c:pt idx="144">
                  <c:v>603.70000000000005</c:v>
                </c:pt>
                <c:pt idx="145">
                  <c:v>557.6</c:v>
                </c:pt>
                <c:pt idx="146">
                  <c:v>522.6</c:v>
                </c:pt>
                <c:pt idx="147">
                  <c:v>491.4</c:v>
                </c:pt>
                <c:pt idx="148">
                  <c:v>544.6</c:v>
                </c:pt>
                <c:pt idx="149">
                  <c:v>633.70000000000005</c:v>
                </c:pt>
                <c:pt idx="150">
                  <c:v>818.4</c:v>
                </c:pt>
                <c:pt idx="151">
                  <c:v>1069.0999999999999</c:v>
                </c:pt>
                <c:pt idx="152">
                  <c:v>1209.4000000000001</c:v>
                </c:pt>
                <c:pt idx="153">
                  <c:v>1161.2</c:v>
                </c:pt>
                <c:pt idx="154">
                  <c:v>1058.5999999999999</c:v>
                </c:pt>
                <c:pt idx="155">
                  <c:v>926.9</c:v>
                </c:pt>
                <c:pt idx="156">
                  <c:v>1149.9000000000001</c:v>
                </c:pt>
                <c:pt idx="157">
                  <c:v>1143.4000000000001</c:v>
                </c:pt>
                <c:pt idx="158">
                  <c:v>1515</c:v>
                </c:pt>
                <c:pt idx="159">
                  <c:v>1121.8</c:v>
                </c:pt>
                <c:pt idx="160">
                  <c:v>1543.7</c:v>
                </c:pt>
                <c:pt idx="161">
                  <c:v>1644.1</c:v>
                </c:pt>
                <c:pt idx="162">
                  <c:v>1240.3</c:v>
                </c:pt>
                <c:pt idx="163">
                  <c:v>762.4</c:v>
                </c:pt>
                <c:pt idx="164">
                  <c:v>726.3</c:v>
                </c:pt>
                <c:pt idx="165">
                  <c:v>690.9</c:v>
                </c:pt>
                <c:pt idx="166">
                  <c:v>687.5</c:v>
                </c:pt>
                <c:pt idx="167">
                  <c:v>621</c:v>
                </c:pt>
                <c:pt idx="168">
                  <c:v>788.6</c:v>
                </c:pt>
                <c:pt idx="169">
                  <c:v>842</c:v>
                </c:pt>
                <c:pt idx="170">
                  <c:v>1053.0999999999999</c:v>
                </c:pt>
                <c:pt idx="171">
                  <c:v>815</c:v>
                </c:pt>
                <c:pt idx="172">
                  <c:v>663.3</c:v>
                </c:pt>
                <c:pt idx="173">
                  <c:v>586.4</c:v>
                </c:pt>
                <c:pt idx="174">
                  <c:v>638.1</c:v>
                </c:pt>
                <c:pt idx="175">
                  <c:v>648.6</c:v>
                </c:pt>
                <c:pt idx="176">
                  <c:v>696.4</c:v>
                </c:pt>
                <c:pt idx="177">
                  <c:v>711.7</c:v>
                </c:pt>
                <c:pt idx="178">
                  <c:v>718.5</c:v>
                </c:pt>
                <c:pt idx="179">
                  <c:v>671.5</c:v>
                </c:pt>
                <c:pt idx="180">
                  <c:v>658.8</c:v>
                </c:pt>
                <c:pt idx="181">
                  <c:v>726.5</c:v>
                </c:pt>
                <c:pt idx="182">
                  <c:v>691.4</c:v>
                </c:pt>
                <c:pt idx="183">
                  <c:v>685.4</c:v>
                </c:pt>
                <c:pt idx="184">
                  <c:v>729.7</c:v>
                </c:pt>
                <c:pt idx="185">
                  <c:v>801.9</c:v>
                </c:pt>
                <c:pt idx="186">
                  <c:v>790.6</c:v>
                </c:pt>
                <c:pt idx="187">
                  <c:v>746.2</c:v>
                </c:pt>
                <c:pt idx="188">
                  <c:v>747.8</c:v>
                </c:pt>
                <c:pt idx="189">
                  <c:v>689.5</c:v>
                </c:pt>
                <c:pt idx="190">
                  <c:v>644.6</c:v>
                </c:pt>
                <c:pt idx="191">
                  <c:v>594.1</c:v>
                </c:pt>
                <c:pt idx="192">
                  <c:v>625.20000000000005</c:v>
                </c:pt>
                <c:pt idx="193">
                  <c:v>585.9</c:v>
                </c:pt>
                <c:pt idx="194">
                  <c:v>579.9</c:v>
                </c:pt>
                <c:pt idx="195">
                  <c:v>573.6</c:v>
                </c:pt>
                <c:pt idx="196">
                  <c:v>561.1</c:v>
                </c:pt>
                <c:pt idx="197">
                  <c:v>552.9</c:v>
                </c:pt>
                <c:pt idx="198">
                  <c:v>542.20000000000005</c:v>
                </c:pt>
                <c:pt idx="199">
                  <c:v>558.1</c:v>
                </c:pt>
                <c:pt idx="200">
                  <c:v>589.29999999999995</c:v>
                </c:pt>
                <c:pt idx="201">
                  <c:v>586.1</c:v>
                </c:pt>
                <c:pt idx="202">
                  <c:v>622.79999999999995</c:v>
                </c:pt>
                <c:pt idx="203">
                  <c:v>629.6</c:v>
                </c:pt>
                <c:pt idx="204">
                  <c:v>645.20000000000005</c:v>
                </c:pt>
                <c:pt idx="205">
                  <c:v>625.6</c:v>
                </c:pt>
                <c:pt idx="206">
                  <c:v>670.9</c:v>
                </c:pt>
                <c:pt idx="207">
                  <c:v>646.9</c:v>
                </c:pt>
                <c:pt idx="208">
                  <c:v>669.7</c:v>
                </c:pt>
                <c:pt idx="209">
                  <c:v>634.70000000000005</c:v>
                </c:pt>
                <c:pt idx="210">
                  <c:v>618.5</c:v>
                </c:pt>
                <c:pt idx="211">
                  <c:v>642.9</c:v>
                </c:pt>
                <c:pt idx="212">
                  <c:v>655.4</c:v>
                </c:pt>
                <c:pt idx="213">
                  <c:v>661.6</c:v>
                </c:pt>
                <c:pt idx="214">
                  <c:v>699.5</c:v>
                </c:pt>
                <c:pt idx="215">
                  <c:v>650.79999999999995</c:v>
                </c:pt>
                <c:pt idx="216">
                  <c:v>912.2</c:v>
                </c:pt>
                <c:pt idx="217">
                  <c:v>864.6</c:v>
                </c:pt>
                <c:pt idx="218">
                  <c:v>744.5</c:v>
                </c:pt>
                <c:pt idx="219">
                  <c:v>668.4</c:v>
                </c:pt>
                <c:pt idx="220">
                  <c:v>609.4</c:v>
                </c:pt>
                <c:pt idx="221">
                  <c:v>501.1</c:v>
                </c:pt>
                <c:pt idx="222">
                  <c:v>486.5</c:v>
                </c:pt>
                <c:pt idx="223">
                  <c:v>430.5</c:v>
                </c:pt>
                <c:pt idx="224">
                  <c:v>551.20000000000005</c:v>
                </c:pt>
                <c:pt idx="225">
                  <c:v>443.9</c:v>
                </c:pt>
                <c:pt idx="226">
                  <c:v>521.4</c:v>
                </c:pt>
                <c:pt idx="227">
                  <c:v>1037.5</c:v>
                </c:pt>
                <c:pt idx="228">
                  <c:v>1038.3</c:v>
                </c:pt>
                <c:pt idx="229">
                  <c:v>717.3</c:v>
                </c:pt>
                <c:pt idx="230">
                  <c:v>988.5</c:v>
                </c:pt>
                <c:pt idx="231">
                  <c:v>1124.2</c:v>
                </c:pt>
                <c:pt idx="232">
                  <c:v>847.2</c:v>
                </c:pt>
                <c:pt idx="233">
                  <c:v>529.6</c:v>
                </c:pt>
                <c:pt idx="234">
                  <c:v>509.8</c:v>
                </c:pt>
                <c:pt idx="235">
                  <c:v>536.6</c:v>
                </c:pt>
                <c:pt idx="236">
                  <c:v>639.79999999999995</c:v>
                </c:pt>
                <c:pt idx="237">
                  <c:v>662.2</c:v>
                </c:pt>
                <c:pt idx="238">
                  <c:v>617.79999999999995</c:v>
                </c:pt>
                <c:pt idx="239">
                  <c:v>597.20000000000005</c:v>
                </c:pt>
                <c:pt idx="240">
                  <c:v>540</c:v>
                </c:pt>
                <c:pt idx="241">
                  <c:v>598.20000000000005</c:v>
                </c:pt>
                <c:pt idx="242">
                  <c:v>613</c:v>
                </c:pt>
                <c:pt idx="243">
                  <c:v>532.4</c:v>
                </c:pt>
                <c:pt idx="244">
                  <c:v>605</c:v>
                </c:pt>
                <c:pt idx="245">
                  <c:v>629.5</c:v>
                </c:pt>
                <c:pt idx="246">
                  <c:v>725.2</c:v>
                </c:pt>
                <c:pt idx="247">
                  <c:v>832</c:v>
                </c:pt>
                <c:pt idx="248">
                  <c:v>814</c:v>
                </c:pt>
                <c:pt idx="249">
                  <c:v>819.9</c:v>
                </c:pt>
                <c:pt idx="250">
                  <c:v>721.1</c:v>
                </c:pt>
                <c:pt idx="251">
                  <c:v>521.29999999999995</c:v>
                </c:pt>
                <c:pt idx="252">
                  <c:v>480.8</c:v>
                </c:pt>
                <c:pt idx="253">
                  <c:v>451.5</c:v>
                </c:pt>
                <c:pt idx="254">
                  <c:v>508.7</c:v>
                </c:pt>
                <c:pt idx="255">
                  <c:v>457.4</c:v>
                </c:pt>
                <c:pt idx="256">
                  <c:v>522.79999999999995</c:v>
                </c:pt>
                <c:pt idx="257">
                  <c:v>546.70000000000005</c:v>
                </c:pt>
                <c:pt idx="258">
                  <c:v>527.5</c:v>
                </c:pt>
                <c:pt idx="259">
                  <c:v>683.8</c:v>
                </c:pt>
                <c:pt idx="260">
                  <c:v>689</c:v>
                </c:pt>
                <c:pt idx="261">
                  <c:v>676.7</c:v>
                </c:pt>
                <c:pt idx="262">
                  <c:v>655.9</c:v>
                </c:pt>
                <c:pt idx="263">
                  <c:v>656.5</c:v>
                </c:pt>
                <c:pt idx="264">
                  <c:v>752</c:v>
                </c:pt>
                <c:pt idx="265">
                  <c:v>785.4</c:v>
                </c:pt>
                <c:pt idx="266">
                  <c:v>706.4</c:v>
                </c:pt>
                <c:pt idx="267">
                  <c:v>700</c:v>
                </c:pt>
                <c:pt idx="268">
                  <c:v>771.4</c:v>
                </c:pt>
                <c:pt idx="269">
                  <c:v>877.5</c:v>
                </c:pt>
                <c:pt idx="270">
                  <c:v>906.2</c:v>
                </c:pt>
                <c:pt idx="271">
                  <c:v>838.1</c:v>
                </c:pt>
                <c:pt idx="272">
                  <c:v>900.1</c:v>
                </c:pt>
                <c:pt idx="273">
                  <c:v>906.6</c:v>
                </c:pt>
                <c:pt idx="274">
                  <c:v>839</c:v>
                </c:pt>
                <c:pt idx="275">
                  <c:v>781</c:v>
                </c:pt>
                <c:pt idx="276">
                  <c:v>819.9</c:v>
                </c:pt>
                <c:pt idx="277">
                  <c:v>795.2</c:v>
                </c:pt>
                <c:pt idx="278">
                  <c:v>813.5</c:v>
                </c:pt>
                <c:pt idx="279">
                  <c:v>861</c:v>
                </c:pt>
                <c:pt idx="280">
                  <c:v>794.6</c:v>
                </c:pt>
                <c:pt idx="281">
                  <c:v>626.1</c:v>
                </c:pt>
                <c:pt idx="282">
                  <c:v>515.1</c:v>
                </c:pt>
                <c:pt idx="283">
                  <c:v>460.4</c:v>
                </c:pt>
                <c:pt idx="284">
                  <c:v>428.8</c:v>
                </c:pt>
                <c:pt idx="285">
                  <c:v>462.8</c:v>
                </c:pt>
                <c:pt idx="286">
                  <c:v>444.9</c:v>
                </c:pt>
                <c:pt idx="287">
                  <c:v>364.6</c:v>
                </c:pt>
                <c:pt idx="288">
                  <c:v>388.8</c:v>
                </c:pt>
                <c:pt idx="289">
                  <c:v>377</c:v>
                </c:pt>
                <c:pt idx="290">
                  <c:v>366.4</c:v>
                </c:pt>
                <c:pt idx="291">
                  <c:v>351.1</c:v>
                </c:pt>
                <c:pt idx="292">
                  <c:v>358.8</c:v>
                </c:pt>
                <c:pt idx="293">
                  <c:v>358.5</c:v>
                </c:pt>
                <c:pt idx="294">
                  <c:v>346.5</c:v>
                </c:pt>
                <c:pt idx="295">
                  <c:v>346.4</c:v>
                </c:pt>
                <c:pt idx="296">
                  <c:v>339.1</c:v>
                </c:pt>
                <c:pt idx="297">
                  <c:v>379.3</c:v>
                </c:pt>
                <c:pt idx="298">
                  <c:v>371.4</c:v>
                </c:pt>
                <c:pt idx="299">
                  <c:v>348.1</c:v>
                </c:pt>
                <c:pt idx="300">
                  <c:v>494.2</c:v>
                </c:pt>
                <c:pt idx="301">
                  <c:v>444.6</c:v>
                </c:pt>
                <c:pt idx="302">
                  <c:v>427.2</c:v>
                </c:pt>
                <c:pt idx="303">
                  <c:v>453.4</c:v>
                </c:pt>
                <c:pt idx="304">
                  <c:v>403.1</c:v>
                </c:pt>
                <c:pt idx="305">
                  <c:v>382.5</c:v>
                </c:pt>
                <c:pt idx="306">
                  <c:v>382.6</c:v>
                </c:pt>
                <c:pt idx="307">
                  <c:v>420.4</c:v>
                </c:pt>
                <c:pt idx="308">
                  <c:v>428.2</c:v>
                </c:pt>
                <c:pt idx="309">
                  <c:v>437.1</c:v>
                </c:pt>
                <c:pt idx="310">
                  <c:v>420.4</c:v>
                </c:pt>
                <c:pt idx="311">
                  <c:v>416.3</c:v>
                </c:pt>
                <c:pt idx="312">
                  <c:v>419</c:v>
                </c:pt>
                <c:pt idx="313">
                  <c:v>516.6</c:v>
                </c:pt>
                <c:pt idx="314">
                  <c:v>476</c:v>
                </c:pt>
                <c:pt idx="315">
                  <c:v>502.7</c:v>
                </c:pt>
                <c:pt idx="316">
                  <c:v>487.1</c:v>
                </c:pt>
                <c:pt idx="317">
                  <c:v>514.70000000000005</c:v>
                </c:pt>
                <c:pt idx="318">
                  <c:v>578</c:v>
                </c:pt>
                <c:pt idx="319">
                  <c:v>545.20000000000005</c:v>
                </c:pt>
                <c:pt idx="320">
                  <c:v>544.6</c:v>
                </c:pt>
                <c:pt idx="321">
                  <c:v>500.2</c:v>
                </c:pt>
                <c:pt idx="322">
                  <c:v>448.6</c:v>
                </c:pt>
                <c:pt idx="323">
                  <c:v>387.1</c:v>
                </c:pt>
                <c:pt idx="324">
                  <c:v>385.9</c:v>
                </c:pt>
                <c:pt idx="325">
                  <c:v>384.2</c:v>
                </c:pt>
                <c:pt idx="326">
                  <c:v>406.3</c:v>
                </c:pt>
                <c:pt idx="327">
                  <c:v>402.6</c:v>
                </c:pt>
                <c:pt idx="328">
                  <c:v>408.2</c:v>
                </c:pt>
                <c:pt idx="329">
                  <c:v>431.8</c:v>
                </c:pt>
                <c:pt idx="330">
                  <c:v>408.4</c:v>
                </c:pt>
                <c:pt idx="331">
                  <c:v>415.4</c:v>
                </c:pt>
                <c:pt idx="332">
                  <c:v>425.9</c:v>
                </c:pt>
                <c:pt idx="333">
                  <c:v>403.8</c:v>
                </c:pt>
                <c:pt idx="334">
                  <c:v>395.9</c:v>
                </c:pt>
                <c:pt idx="335">
                  <c:v>382.6</c:v>
                </c:pt>
                <c:pt idx="336">
                  <c:v>408.6</c:v>
                </c:pt>
                <c:pt idx="337">
                  <c:v>392.9</c:v>
                </c:pt>
                <c:pt idx="338">
                  <c:v>388.8</c:v>
                </c:pt>
                <c:pt idx="339">
                  <c:v>391.8</c:v>
                </c:pt>
                <c:pt idx="340">
                  <c:v>371.6</c:v>
                </c:pt>
                <c:pt idx="341">
                  <c:v>369.8</c:v>
                </c:pt>
                <c:pt idx="342">
                  <c:v>362.9</c:v>
                </c:pt>
                <c:pt idx="343">
                  <c:v>343.1</c:v>
                </c:pt>
                <c:pt idx="344">
                  <c:v>346.3</c:v>
                </c:pt>
                <c:pt idx="345">
                  <c:v>334</c:v>
                </c:pt>
                <c:pt idx="346">
                  <c:v>326.89999999999998</c:v>
                </c:pt>
                <c:pt idx="347">
                  <c:v>321.7</c:v>
                </c:pt>
                <c:pt idx="348">
                  <c:v>390.9</c:v>
                </c:pt>
                <c:pt idx="349">
                  <c:v>370.4</c:v>
                </c:pt>
                <c:pt idx="350">
                  <c:v>415.5</c:v>
                </c:pt>
                <c:pt idx="351">
                  <c:v>441.9</c:v>
                </c:pt>
                <c:pt idx="352">
                  <c:v>417.7</c:v>
                </c:pt>
                <c:pt idx="353">
                  <c:v>519.6</c:v>
                </c:pt>
                <c:pt idx="354">
                  <c:v>495.2</c:v>
                </c:pt>
                <c:pt idx="355">
                  <c:v>575.9</c:v>
                </c:pt>
                <c:pt idx="356">
                  <c:v>551.29999999999995</c:v>
                </c:pt>
                <c:pt idx="357">
                  <c:v>550.79999999999995</c:v>
                </c:pt>
                <c:pt idx="358">
                  <c:v>543.9</c:v>
                </c:pt>
                <c:pt idx="359">
                  <c:v>482.9</c:v>
                </c:pt>
                <c:pt idx="360">
                  <c:v>604.6</c:v>
                </c:pt>
                <c:pt idx="361">
                  <c:v>686</c:v>
                </c:pt>
                <c:pt idx="362">
                  <c:v>969.7</c:v>
                </c:pt>
                <c:pt idx="363">
                  <c:v>750.2</c:v>
                </c:pt>
                <c:pt idx="364">
                  <c:v>736.4</c:v>
                </c:pt>
                <c:pt idx="365">
                  <c:v>790.9</c:v>
                </c:pt>
                <c:pt idx="366">
                  <c:v>816.2</c:v>
                </c:pt>
                <c:pt idx="367">
                  <c:v>800.8</c:v>
                </c:pt>
                <c:pt idx="368">
                  <c:v>778</c:v>
                </c:pt>
                <c:pt idx="369">
                  <c:v>808.8</c:v>
                </c:pt>
                <c:pt idx="370">
                  <c:v>846.8</c:v>
                </c:pt>
                <c:pt idx="371">
                  <c:v>845.8</c:v>
                </c:pt>
                <c:pt idx="372">
                  <c:v>925.6</c:v>
                </c:pt>
                <c:pt idx="373">
                  <c:v>854.5</c:v>
                </c:pt>
                <c:pt idx="374">
                  <c:v>757</c:v>
                </c:pt>
                <c:pt idx="375">
                  <c:v>698.6</c:v>
                </c:pt>
                <c:pt idx="376">
                  <c:v>699.8</c:v>
                </c:pt>
                <c:pt idx="377">
                  <c:v>660.8</c:v>
                </c:pt>
                <c:pt idx="378">
                  <c:v>706.8</c:v>
                </c:pt>
                <c:pt idx="379">
                  <c:v>734.2</c:v>
                </c:pt>
                <c:pt idx="380">
                  <c:v>722.8</c:v>
                </c:pt>
                <c:pt idx="381">
                  <c:v>656.5</c:v>
                </c:pt>
                <c:pt idx="382">
                  <c:v>638.4</c:v>
                </c:pt>
                <c:pt idx="383">
                  <c:v>595.29999999999995</c:v>
                </c:pt>
                <c:pt idx="384">
                  <c:v>586</c:v>
                </c:pt>
                <c:pt idx="385">
                  <c:v>508.5</c:v>
                </c:pt>
                <c:pt idx="386">
                  <c:v>470.1</c:v>
                </c:pt>
                <c:pt idx="387">
                  <c:v>372.2</c:v>
                </c:pt>
                <c:pt idx="388">
                  <c:v>325.5</c:v>
                </c:pt>
                <c:pt idx="389">
                  <c:v>309.7</c:v>
                </c:pt>
                <c:pt idx="390">
                  <c:v>288.3</c:v>
                </c:pt>
                <c:pt idx="391">
                  <c:v>270.8</c:v>
                </c:pt>
                <c:pt idx="392">
                  <c:v>250.3</c:v>
                </c:pt>
                <c:pt idx="393">
                  <c:v>205</c:v>
                </c:pt>
                <c:pt idx="394">
                  <c:v>205.8</c:v>
                </c:pt>
                <c:pt idx="395">
                  <c:v>203.52257999999998</c:v>
                </c:pt>
                <c:pt idx="396">
                  <c:v>228.27500000000001</c:v>
                </c:pt>
                <c:pt idx="397">
                  <c:v>217.03919999999999</c:v>
                </c:pt>
                <c:pt idx="398">
                  <c:v>216.44842299999999</c:v>
                </c:pt>
                <c:pt idx="399">
                  <c:v>217.49437879999999</c:v>
                </c:pt>
                <c:pt idx="400">
                  <c:v>211.26257462240699</c:v>
                </c:pt>
                <c:pt idx="401">
                  <c:v>207.19597279999999</c:v>
                </c:pt>
                <c:pt idx="402">
                  <c:v>206.71608123976603</c:v>
                </c:pt>
                <c:pt idx="403">
                  <c:v>190.35729553129579</c:v>
                </c:pt>
                <c:pt idx="404">
                  <c:v>185.07514122263765</c:v>
                </c:pt>
                <c:pt idx="405">
                  <c:v>168.21705343709391</c:v>
                </c:pt>
                <c:pt idx="406">
                  <c:v>171.90048181561087</c:v>
                </c:pt>
                <c:pt idx="407">
                  <c:v>185.02580317595613</c:v>
                </c:pt>
                <c:pt idx="408">
                  <c:v>205.42078349281221</c:v>
                </c:pt>
                <c:pt idx="409">
                  <c:v>192.91547036198804</c:v>
                </c:pt>
                <c:pt idx="410">
                  <c:v>197.96224858183061</c:v>
                </c:pt>
                <c:pt idx="411">
                  <c:v>198.7540207332321</c:v>
                </c:pt>
                <c:pt idx="412">
                  <c:v>195.67436790868015</c:v>
                </c:pt>
                <c:pt idx="413">
                  <c:v>211.74912277612464</c:v>
                </c:pt>
                <c:pt idx="414">
                  <c:v>210.12450797253229</c:v>
                </c:pt>
                <c:pt idx="415">
                  <c:v>232.6621115307625</c:v>
                </c:pt>
                <c:pt idx="416">
                  <c:v>275.68046224665278</c:v>
                </c:pt>
                <c:pt idx="417">
                  <c:v>237.23675497601522</c:v>
                </c:pt>
                <c:pt idx="418">
                  <c:v>201.15562856153295</c:v>
                </c:pt>
                <c:pt idx="419">
                  <c:v>225.14380694033548</c:v>
                </c:pt>
              </c:numCache>
            </c:numRef>
          </c:val>
          <c:smooth val="0"/>
          <c:extLst>
            <c:ext xmlns:c16="http://schemas.microsoft.com/office/drawing/2014/chart" uri="{C3380CC4-5D6E-409C-BE32-E72D297353CC}">
              <c16:uniqueId val="{00000000-DD38-DC4A-9D8F-8DA2D43D4F77}"/>
            </c:ext>
          </c:extLst>
        </c:ser>
        <c:dLbls>
          <c:showLegendKey val="0"/>
          <c:showVal val="0"/>
          <c:showCatName val="0"/>
          <c:showSerName val="0"/>
          <c:showPercent val="0"/>
          <c:showBubbleSize val="0"/>
        </c:dLbls>
        <c:dropLines>
          <c:spPr>
            <a:ln w="9525" cap="flat" cmpd="sng" algn="ctr">
              <a:solidFill>
                <a:srgbClr val="04AC8C"/>
              </a:solidFill>
              <a:round/>
            </a:ln>
            <a:effectLst/>
          </c:spPr>
        </c:dropLines>
        <c:smooth val="0"/>
        <c:axId val="1073206703"/>
        <c:axId val="1073208351"/>
      </c:lineChart>
      <c:dateAx>
        <c:axId val="1073206703"/>
        <c:scaling>
          <c:orientation val="minMax"/>
          <c:min val="33208"/>
        </c:scaling>
        <c:delete val="0"/>
        <c:axPos val="b"/>
        <c:numFmt formatCode="yyyy"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Roboto Light" pitchFamily="2" charset="0"/>
                <a:ea typeface="Roboto Light" pitchFamily="2" charset="0"/>
                <a:cs typeface="+mn-cs"/>
              </a:defRPr>
            </a:pPr>
            <a:endParaRPr lang="en-US"/>
          </a:p>
        </c:txPr>
        <c:crossAx val="1073208351"/>
        <c:crosses val="autoZero"/>
        <c:auto val="1"/>
        <c:lblOffset val="100"/>
        <c:baseTimeUnit val="months"/>
        <c:majorUnit val="24"/>
        <c:majorTimeUnit val="months"/>
      </c:dateAx>
      <c:valAx>
        <c:axId val="107320835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solidFill>
                    <a:latin typeface="Roboto Light" pitchFamily="2" charset="0"/>
                    <a:ea typeface="Roboto Light" pitchFamily="2" charset="0"/>
                    <a:cs typeface="+mn-cs"/>
                  </a:defRPr>
                </a:pPr>
                <a:r>
                  <a:rPr lang="en-US"/>
                  <a:t>Index 1990=100</a:t>
                </a:r>
              </a:p>
            </c:rich>
          </c:tx>
          <c:layout>
            <c:manualLayout>
              <c:xMode val="edge"/>
              <c:yMode val="edge"/>
              <c:x val="3.1565656565656565E-3"/>
              <c:y val="0.2707997437820272"/>
            </c:manualLayout>
          </c:layout>
          <c:overlay val="0"/>
          <c:spPr>
            <a:noFill/>
            <a:ln>
              <a:noFill/>
            </a:ln>
            <a:effectLst/>
          </c:spPr>
          <c:txPr>
            <a:bodyPr rot="-5400000" spcFirstLastPara="1" vertOverflow="ellipsis" vert="horz" wrap="square" anchor="ctr" anchorCtr="1"/>
            <a:lstStyle/>
            <a:p>
              <a:pPr>
                <a:defRPr sz="1800" b="0" i="0" u="none" strike="noStrike" kern="1200" baseline="0">
                  <a:solidFill>
                    <a:schemeClr val="tx1"/>
                  </a:solidFill>
                  <a:latin typeface="Roboto Light" pitchFamily="2" charset="0"/>
                  <a:ea typeface="Roboto Light" pitchFamily="2" charset="0"/>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solidFill>
                <a:latin typeface="Roboto Light" pitchFamily="2" charset="0"/>
                <a:ea typeface="Roboto Light" pitchFamily="2" charset="0"/>
                <a:cs typeface="+mn-cs"/>
              </a:defRPr>
            </a:pPr>
            <a:endParaRPr lang="en-US"/>
          </a:p>
        </c:txPr>
        <c:crossAx val="107320670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b="0" i="0">
          <a:solidFill>
            <a:schemeClr val="tx1"/>
          </a:solidFill>
          <a:latin typeface="Roboto Light" pitchFamily="2" charset="0"/>
          <a:ea typeface="Roboto Light" pitchFamily="2" charset="0"/>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3981746599856835E-2"/>
          <c:y val="3.8272317253446771E-2"/>
          <c:w val="0.92497448235637214"/>
          <c:h val="0.79087417413340577"/>
        </c:manualLayout>
      </c:layout>
      <c:lineChart>
        <c:grouping val="standard"/>
        <c:varyColors val="0"/>
        <c:ser>
          <c:idx val="0"/>
          <c:order val="0"/>
          <c:tx>
            <c:strRef>
              <c:f>Sheet1!$B$2</c:f>
              <c:strCache>
                <c:ptCount val="1"/>
                <c:pt idx="0">
                  <c:v>S&amp;P/Case-Shiller U.S. National Home Price Index, NSA</c:v>
                </c:pt>
              </c:strCache>
            </c:strRef>
          </c:tx>
          <c:spPr>
            <a:ln w="47625" cap="rnd">
              <a:solidFill>
                <a:srgbClr val="04AC8C"/>
              </a:solidFill>
              <a:round/>
            </a:ln>
            <a:effectLst/>
          </c:spPr>
          <c:marker>
            <c:symbol val="none"/>
          </c:marker>
          <c:cat>
            <c:numRef>
              <c:f>Sheet1!$A$3:$A$359</c:f>
              <c:numCache>
                <c:formatCode>mmm\-yy</c:formatCode>
                <c:ptCount val="357"/>
                <c:pt idx="0">
                  <c:v>34700</c:v>
                </c:pt>
                <c:pt idx="1">
                  <c:v>34731</c:v>
                </c:pt>
                <c:pt idx="2">
                  <c:v>34759</c:v>
                </c:pt>
                <c:pt idx="3">
                  <c:v>34790</c:v>
                </c:pt>
                <c:pt idx="4">
                  <c:v>34820</c:v>
                </c:pt>
                <c:pt idx="5">
                  <c:v>34851</c:v>
                </c:pt>
                <c:pt idx="6">
                  <c:v>34881</c:v>
                </c:pt>
                <c:pt idx="7">
                  <c:v>34912</c:v>
                </c:pt>
                <c:pt idx="8">
                  <c:v>34943</c:v>
                </c:pt>
                <c:pt idx="9">
                  <c:v>34973</c:v>
                </c:pt>
                <c:pt idx="10">
                  <c:v>35004</c:v>
                </c:pt>
                <c:pt idx="11">
                  <c:v>35034</c:v>
                </c:pt>
                <c:pt idx="12">
                  <c:v>35065</c:v>
                </c:pt>
                <c:pt idx="13">
                  <c:v>35096</c:v>
                </c:pt>
                <c:pt idx="14">
                  <c:v>35125</c:v>
                </c:pt>
                <c:pt idx="15">
                  <c:v>35156</c:v>
                </c:pt>
                <c:pt idx="16">
                  <c:v>35186</c:v>
                </c:pt>
                <c:pt idx="17">
                  <c:v>35217</c:v>
                </c:pt>
                <c:pt idx="18">
                  <c:v>35247</c:v>
                </c:pt>
                <c:pt idx="19">
                  <c:v>35278</c:v>
                </c:pt>
                <c:pt idx="20">
                  <c:v>35309</c:v>
                </c:pt>
                <c:pt idx="21">
                  <c:v>35339</c:v>
                </c:pt>
                <c:pt idx="22">
                  <c:v>35370</c:v>
                </c:pt>
                <c:pt idx="23">
                  <c:v>35400</c:v>
                </c:pt>
                <c:pt idx="24">
                  <c:v>35431</c:v>
                </c:pt>
                <c:pt idx="25">
                  <c:v>35462</c:v>
                </c:pt>
                <c:pt idx="26">
                  <c:v>35490</c:v>
                </c:pt>
                <c:pt idx="27">
                  <c:v>35521</c:v>
                </c:pt>
                <c:pt idx="28">
                  <c:v>35551</c:v>
                </c:pt>
                <c:pt idx="29">
                  <c:v>35582</c:v>
                </c:pt>
                <c:pt idx="30">
                  <c:v>35612</c:v>
                </c:pt>
                <c:pt idx="31">
                  <c:v>35643</c:v>
                </c:pt>
                <c:pt idx="32">
                  <c:v>35674</c:v>
                </c:pt>
                <c:pt idx="33">
                  <c:v>35704</c:v>
                </c:pt>
                <c:pt idx="34">
                  <c:v>35735</c:v>
                </c:pt>
                <c:pt idx="35">
                  <c:v>35765</c:v>
                </c:pt>
                <c:pt idx="36">
                  <c:v>35796</c:v>
                </c:pt>
                <c:pt idx="37">
                  <c:v>35827</c:v>
                </c:pt>
                <c:pt idx="38">
                  <c:v>35855</c:v>
                </c:pt>
                <c:pt idx="39">
                  <c:v>35886</c:v>
                </c:pt>
                <c:pt idx="40">
                  <c:v>35916</c:v>
                </c:pt>
                <c:pt idx="41">
                  <c:v>35947</c:v>
                </c:pt>
                <c:pt idx="42">
                  <c:v>35977</c:v>
                </c:pt>
                <c:pt idx="43">
                  <c:v>36008</c:v>
                </c:pt>
                <c:pt idx="44">
                  <c:v>36039</c:v>
                </c:pt>
                <c:pt idx="45">
                  <c:v>36069</c:v>
                </c:pt>
                <c:pt idx="46">
                  <c:v>36100</c:v>
                </c:pt>
                <c:pt idx="47">
                  <c:v>36130</c:v>
                </c:pt>
                <c:pt idx="48">
                  <c:v>36161</c:v>
                </c:pt>
                <c:pt idx="49">
                  <c:v>36192</c:v>
                </c:pt>
                <c:pt idx="50">
                  <c:v>36220</c:v>
                </c:pt>
                <c:pt idx="51">
                  <c:v>36251</c:v>
                </c:pt>
                <c:pt idx="52">
                  <c:v>36281</c:v>
                </c:pt>
                <c:pt idx="53">
                  <c:v>36312</c:v>
                </c:pt>
                <c:pt idx="54">
                  <c:v>36342</c:v>
                </c:pt>
                <c:pt idx="55">
                  <c:v>36373</c:v>
                </c:pt>
                <c:pt idx="56">
                  <c:v>36404</c:v>
                </c:pt>
                <c:pt idx="57">
                  <c:v>36434</c:v>
                </c:pt>
                <c:pt idx="58">
                  <c:v>36465</c:v>
                </c:pt>
                <c:pt idx="59">
                  <c:v>36495</c:v>
                </c:pt>
                <c:pt idx="60">
                  <c:v>36526</c:v>
                </c:pt>
                <c:pt idx="61">
                  <c:v>36557</c:v>
                </c:pt>
                <c:pt idx="62">
                  <c:v>36586</c:v>
                </c:pt>
                <c:pt idx="63">
                  <c:v>36617</c:v>
                </c:pt>
                <c:pt idx="64">
                  <c:v>36647</c:v>
                </c:pt>
                <c:pt idx="65">
                  <c:v>36678</c:v>
                </c:pt>
                <c:pt idx="66">
                  <c:v>36708</c:v>
                </c:pt>
                <c:pt idx="67">
                  <c:v>36739</c:v>
                </c:pt>
                <c:pt idx="68">
                  <c:v>36770</c:v>
                </c:pt>
                <c:pt idx="69">
                  <c:v>36800</c:v>
                </c:pt>
                <c:pt idx="70">
                  <c:v>36831</c:v>
                </c:pt>
                <c:pt idx="71">
                  <c:v>36861</c:v>
                </c:pt>
                <c:pt idx="72">
                  <c:v>36892</c:v>
                </c:pt>
                <c:pt idx="73">
                  <c:v>36923</c:v>
                </c:pt>
                <c:pt idx="74">
                  <c:v>36951</c:v>
                </c:pt>
                <c:pt idx="75">
                  <c:v>36982</c:v>
                </c:pt>
                <c:pt idx="76">
                  <c:v>37012</c:v>
                </c:pt>
                <c:pt idx="77">
                  <c:v>37043</c:v>
                </c:pt>
                <c:pt idx="78">
                  <c:v>37073</c:v>
                </c:pt>
                <c:pt idx="79">
                  <c:v>37104</c:v>
                </c:pt>
                <c:pt idx="80">
                  <c:v>37135</c:v>
                </c:pt>
                <c:pt idx="81">
                  <c:v>37165</c:v>
                </c:pt>
                <c:pt idx="82">
                  <c:v>37196</c:v>
                </c:pt>
                <c:pt idx="83">
                  <c:v>37226</c:v>
                </c:pt>
                <c:pt idx="84">
                  <c:v>37257</c:v>
                </c:pt>
                <c:pt idx="85">
                  <c:v>37288</c:v>
                </c:pt>
                <c:pt idx="86">
                  <c:v>37316</c:v>
                </c:pt>
                <c:pt idx="87">
                  <c:v>37347</c:v>
                </c:pt>
                <c:pt idx="88">
                  <c:v>37377</c:v>
                </c:pt>
                <c:pt idx="89">
                  <c:v>37408</c:v>
                </c:pt>
                <c:pt idx="90">
                  <c:v>37438</c:v>
                </c:pt>
                <c:pt idx="91">
                  <c:v>37469</c:v>
                </c:pt>
                <c:pt idx="92">
                  <c:v>37500</c:v>
                </c:pt>
                <c:pt idx="93">
                  <c:v>37530</c:v>
                </c:pt>
                <c:pt idx="94">
                  <c:v>37561</c:v>
                </c:pt>
                <c:pt idx="95">
                  <c:v>37591</c:v>
                </c:pt>
                <c:pt idx="96">
                  <c:v>37622</c:v>
                </c:pt>
                <c:pt idx="97">
                  <c:v>37653</c:v>
                </c:pt>
                <c:pt idx="98">
                  <c:v>37681</c:v>
                </c:pt>
                <c:pt idx="99">
                  <c:v>37712</c:v>
                </c:pt>
                <c:pt idx="100">
                  <c:v>37742</c:v>
                </c:pt>
                <c:pt idx="101">
                  <c:v>37773</c:v>
                </c:pt>
                <c:pt idx="102">
                  <c:v>37803</c:v>
                </c:pt>
                <c:pt idx="103">
                  <c:v>37834</c:v>
                </c:pt>
                <c:pt idx="104">
                  <c:v>37865</c:v>
                </c:pt>
                <c:pt idx="105">
                  <c:v>37895</c:v>
                </c:pt>
                <c:pt idx="106">
                  <c:v>37926</c:v>
                </c:pt>
                <c:pt idx="107">
                  <c:v>37956</c:v>
                </c:pt>
                <c:pt idx="108">
                  <c:v>37987</c:v>
                </c:pt>
                <c:pt idx="109">
                  <c:v>38018</c:v>
                </c:pt>
                <c:pt idx="110">
                  <c:v>38047</c:v>
                </c:pt>
                <c:pt idx="111">
                  <c:v>38078</c:v>
                </c:pt>
                <c:pt idx="112">
                  <c:v>38108</c:v>
                </c:pt>
                <c:pt idx="113">
                  <c:v>38139</c:v>
                </c:pt>
                <c:pt idx="114">
                  <c:v>38169</c:v>
                </c:pt>
                <c:pt idx="115">
                  <c:v>38200</c:v>
                </c:pt>
                <c:pt idx="116">
                  <c:v>38231</c:v>
                </c:pt>
                <c:pt idx="117">
                  <c:v>38261</c:v>
                </c:pt>
                <c:pt idx="118">
                  <c:v>38292</c:v>
                </c:pt>
                <c:pt idx="119">
                  <c:v>38322</c:v>
                </c:pt>
                <c:pt idx="120">
                  <c:v>38353</c:v>
                </c:pt>
                <c:pt idx="121">
                  <c:v>38384</c:v>
                </c:pt>
                <c:pt idx="122">
                  <c:v>38412</c:v>
                </c:pt>
                <c:pt idx="123">
                  <c:v>38443</c:v>
                </c:pt>
                <c:pt idx="124">
                  <c:v>38473</c:v>
                </c:pt>
                <c:pt idx="125">
                  <c:v>38504</c:v>
                </c:pt>
                <c:pt idx="126">
                  <c:v>38534</c:v>
                </c:pt>
                <c:pt idx="127">
                  <c:v>38565</c:v>
                </c:pt>
                <c:pt idx="128">
                  <c:v>38596</c:v>
                </c:pt>
                <c:pt idx="129">
                  <c:v>38626</c:v>
                </c:pt>
                <c:pt idx="130">
                  <c:v>38657</c:v>
                </c:pt>
                <c:pt idx="131">
                  <c:v>38687</c:v>
                </c:pt>
                <c:pt idx="132">
                  <c:v>38718</c:v>
                </c:pt>
                <c:pt idx="133">
                  <c:v>38749</c:v>
                </c:pt>
                <c:pt idx="134">
                  <c:v>38777</c:v>
                </c:pt>
                <c:pt idx="135">
                  <c:v>38808</c:v>
                </c:pt>
                <c:pt idx="136">
                  <c:v>38838</c:v>
                </c:pt>
                <c:pt idx="137">
                  <c:v>38869</c:v>
                </c:pt>
                <c:pt idx="138">
                  <c:v>38899</c:v>
                </c:pt>
                <c:pt idx="139">
                  <c:v>38930</c:v>
                </c:pt>
                <c:pt idx="140">
                  <c:v>38961</c:v>
                </c:pt>
                <c:pt idx="141">
                  <c:v>38991</c:v>
                </c:pt>
                <c:pt idx="142">
                  <c:v>39022</c:v>
                </c:pt>
                <c:pt idx="143">
                  <c:v>39052</c:v>
                </c:pt>
                <c:pt idx="144">
                  <c:v>39083</c:v>
                </c:pt>
                <c:pt idx="145">
                  <c:v>39114</c:v>
                </c:pt>
                <c:pt idx="146">
                  <c:v>39142</c:v>
                </c:pt>
                <c:pt idx="147">
                  <c:v>39173</c:v>
                </c:pt>
                <c:pt idx="148">
                  <c:v>39203</c:v>
                </c:pt>
                <c:pt idx="149">
                  <c:v>39234</c:v>
                </c:pt>
                <c:pt idx="150">
                  <c:v>39264</c:v>
                </c:pt>
                <c:pt idx="151">
                  <c:v>39295</c:v>
                </c:pt>
                <c:pt idx="152">
                  <c:v>39326</c:v>
                </c:pt>
                <c:pt idx="153">
                  <c:v>39356</c:v>
                </c:pt>
                <c:pt idx="154">
                  <c:v>39387</c:v>
                </c:pt>
                <c:pt idx="155">
                  <c:v>39417</c:v>
                </c:pt>
                <c:pt idx="156">
                  <c:v>39448</c:v>
                </c:pt>
                <c:pt idx="157">
                  <c:v>39479</c:v>
                </c:pt>
                <c:pt idx="158">
                  <c:v>39508</c:v>
                </c:pt>
                <c:pt idx="159">
                  <c:v>39539</c:v>
                </c:pt>
                <c:pt idx="160">
                  <c:v>39569</c:v>
                </c:pt>
                <c:pt idx="161">
                  <c:v>39600</c:v>
                </c:pt>
                <c:pt idx="162">
                  <c:v>39630</c:v>
                </c:pt>
                <c:pt idx="163">
                  <c:v>39661</c:v>
                </c:pt>
                <c:pt idx="164">
                  <c:v>39692</c:v>
                </c:pt>
                <c:pt idx="165">
                  <c:v>39722</c:v>
                </c:pt>
                <c:pt idx="166">
                  <c:v>39753</c:v>
                </c:pt>
                <c:pt idx="167">
                  <c:v>39783</c:v>
                </c:pt>
                <c:pt idx="168">
                  <c:v>39814</c:v>
                </c:pt>
                <c:pt idx="169">
                  <c:v>39845</c:v>
                </c:pt>
                <c:pt idx="170">
                  <c:v>39873</c:v>
                </c:pt>
                <c:pt idx="171">
                  <c:v>39904</c:v>
                </c:pt>
                <c:pt idx="172">
                  <c:v>39934</c:v>
                </c:pt>
                <c:pt idx="173">
                  <c:v>39965</c:v>
                </c:pt>
                <c:pt idx="174">
                  <c:v>39995</c:v>
                </c:pt>
                <c:pt idx="175">
                  <c:v>40026</c:v>
                </c:pt>
                <c:pt idx="176">
                  <c:v>40057</c:v>
                </c:pt>
                <c:pt idx="177">
                  <c:v>40087</c:v>
                </c:pt>
                <c:pt idx="178">
                  <c:v>40118</c:v>
                </c:pt>
                <c:pt idx="179">
                  <c:v>40148</c:v>
                </c:pt>
                <c:pt idx="180">
                  <c:v>40179</c:v>
                </c:pt>
                <c:pt idx="181">
                  <c:v>40210</c:v>
                </c:pt>
                <c:pt idx="182">
                  <c:v>40238</c:v>
                </c:pt>
                <c:pt idx="183">
                  <c:v>40269</c:v>
                </c:pt>
                <c:pt idx="184">
                  <c:v>40299</c:v>
                </c:pt>
                <c:pt idx="185">
                  <c:v>40330</c:v>
                </c:pt>
                <c:pt idx="186">
                  <c:v>40360</c:v>
                </c:pt>
                <c:pt idx="187">
                  <c:v>40391</c:v>
                </c:pt>
                <c:pt idx="188">
                  <c:v>40422</c:v>
                </c:pt>
                <c:pt idx="189">
                  <c:v>40452</c:v>
                </c:pt>
                <c:pt idx="190">
                  <c:v>40483</c:v>
                </c:pt>
                <c:pt idx="191">
                  <c:v>40513</c:v>
                </c:pt>
                <c:pt idx="192">
                  <c:v>40544</c:v>
                </c:pt>
                <c:pt idx="193">
                  <c:v>40575</c:v>
                </c:pt>
                <c:pt idx="194">
                  <c:v>40603</c:v>
                </c:pt>
                <c:pt idx="195">
                  <c:v>40634</c:v>
                </c:pt>
                <c:pt idx="196">
                  <c:v>40664</c:v>
                </c:pt>
                <c:pt idx="197">
                  <c:v>40695</c:v>
                </c:pt>
                <c:pt idx="198">
                  <c:v>40725</c:v>
                </c:pt>
                <c:pt idx="199">
                  <c:v>40756</c:v>
                </c:pt>
                <c:pt idx="200">
                  <c:v>40787</c:v>
                </c:pt>
                <c:pt idx="201">
                  <c:v>40817</c:v>
                </c:pt>
                <c:pt idx="202">
                  <c:v>40848</c:v>
                </c:pt>
                <c:pt idx="203">
                  <c:v>40878</c:v>
                </c:pt>
                <c:pt idx="204">
                  <c:v>40909</c:v>
                </c:pt>
                <c:pt idx="205">
                  <c:v>40940</c:v>
                </c:pt>
                <c:pt idx="206">
                  <c:v>40969</c:v>
                </c:pt>
                <c:pt idx="207">
                  <c:v>41000</c:v>
                </c:pt>
                <c:pt idx="208">
                  <c:v>41030</c:v>
                </c:pt>
                <c:pt idx="209">
                  <c:v>41061</c:v>
                </c:pt>
                <c:pt idx="210">
                  <c:v>41091</c:v>
                </c:pt>
                <c:pt idx="211">
                  <c:v>41122</c:v>
                </c:pt>
                <c:pt idx="212">
                  <c:v>41153</c:v>
                </c:pt>
                <c:pt idx="213">
                  <c:v>41183</c:v>
                </c:pt>
                <c:pt idx="214">
                  <c:v>41214</c:v>
                </c:pt>
                <c:pt idx="215">
                  <c:v>41244</c:v>
                </c:pt>
                <c:pt idx="216">
                  <c:v>41275</c:v>
                </c:pt>
                <c:pt idx="217">
                  <c:v>41306</c:v>
                </c:pt>
                <c:pt idx="218">
                  <c:v>41334</c:v>
                </c:pt>
                <c:pt idx="219">
                  <c:v>41365</c:v>
                </c:pt>
                <c:pt idx="220">
                  <c:v>41395</c:v>
                </c:pt>
                <c:pt idx="221">
                  <c:v>41426</c:v>
                </c:pt>
                <c:pt idx="222">
                  <c:v>41456</c:v>
                </c:pt>
                <c:pt idx="223">
                  <c:v>41487</c:v>
                </c:pt>
                <c:pt idx="224">
                  <c:v>41518</c:v>
                </c:pt>
                <c:pt idx="225">
                  <c:v>41548</c:v>
                </c:pt>
                <c:pt idx="226">
                  <c:v>41579</c:v>
                </c:pt>
                <c:pt idx="227">
                  <c:v>41609</c:v>
                </c:pt>
                <c:pt idx="228">
                  <c:v>41640</c:v>
                </c:pt>
                <c:pt idx="229">
                  <c:v>41671</c:v>
                </c:pt>
                <c:pt idx="230">
                  <c:v>41699</c:v>
                </c:pt>
                <c:pt idx="231">
                  <c:v>41730</c:v>
                </c:pt>
                <c:pt idx="232">
                  <c:v>41760</c:v>
                </c:pt>
                <c:pt idx="233">
                  <c:v>41791</c:v>
                </c:pt>
                <c:pt idx="234">
                  <c:v>41821</c:v>
                </c:pt>
                <c:pt idx="235">
                  <c:v>41852</c:v>
                </c:pt>
                <c:pt idx="236">
                  <c:v>41883</c:v>
                </c:pt>
                <c:pt idx="237">
                  <c:v>41913</c:v>
                </c:pt>
                <c:pt idx="238">
                  <c:v>41944</c:v>
                </c:pt>
                <c:pt idx="239">
                  <c:v>41974</c:v>
                </c:pt>
                <c:pt idx="240">
                  <c:v>42005</c:v>
                </c:pt>
                <c:pt idx="241">
                  <c:v>42036</c:v>
                </c:pt>
                <c:pt idx="242">
                  <c:v>42064</c:v>
                </c:pt>
                <c:pt idx="243">
                  <c:v>42095</c:v>
                </c:pt>
                <c:pt idx="244">
                  <c:v>42125</c:v>
                </c:pt>
                <c:pt idx="245">
                  <c:v>42156</c:v>
                </c:pt>
                <c:pt idx="246">
                  <c:v>42186</c:v>
                </c:pt>
                <c:pt idx="247">
                  <c:v>42217</c:v>
                </c:pt>
                <c:pt idx="248">
                  <c:v>42248</c:v>
                </c:pt>
                <c:pt idx="249">
                  <c:v>42278</c:v>
                </c:pt>
                <c:pt idx="250">
                  <c:v>42309</c:v>
                </c:pt>
                <c:pt idx="251">
                  <c:v>42339</c:v>
                </c:pt>
                <c:pt idx="252">
                  <c:v>42370</c:v>
                </c:pt>
                <c:pt idx="253">
                  <c:v>42401</c:v>
                </c:pt>
                <c:pt idx="254">
                  <c:v>42430</c:v>
                </c:pt>
                <c:pt idx="255">
                  <c:v>42461</c:v>
                </c:pt>
                <c:pt idx="256">
                  <c:v>42491</c:v>
                </c:pt>
                <c:pt idx="257">
                  <c:v>42522</c:v>
                </c:pt>
                <c:pt idx="258">
                  <c:v>42552</c:v>
                </c:pt>
                <c:pt idx="259">
                  <c:v>42583</c:v>
                </c:pt>
                <c:pt idx="260">
                  <c:v>42614</c:v>
                </c:pt>
                <c:pt idx="261">
                  <c:v>42644</c:v>
                </c:pt>
                <c:pt idx="262">
                  <c:v>42675</c:v>
                </c:pt>
                <c:pt idx="263">
                  <c:v>42705</c:v>
                </c:pt>
                <c:pt idx="264">
                  <c:v>42736</c:v>
                </c:pt>
                <c:pt idx="265">
                  <c:v>42767</c:v>
                </c:pt>
                <c:pt idx="266">
                  <c:v>42795</c:v>
                </c:pt>
                <c:pt idx="267">
                  <c:v>42826</c:v>
                </c:pt>
                <c:pt idx="268">
                  <c:v>42856</c:v>
                </c:pt>
                <c:pt idx="269">
                  <c:v>42887</c:v>
                </c:pt>
                <c:pt idx="270">
                  <c:v>42917</c:v>
                </c:pt>
                <c:pt idx="271">
                  <c:v>42948</c:v>
                </c:pt>
                <c:pt idx="272">
                  <c:v>42979</c:v>
                </c:pt>
                <c:pt idx="273">
                  <c:v>43009</c:v>
                </c:pt>
                <c:pt idx="274">
                  <c:v>43040</c:v>
                </c:pt>
                <c:pt idx="275">
                  <c:v>43070</c:v>
                </c:pt>
                <c:pt idx="276">
                  <c:v>43101</c:v>
                </c:pt>
                <c:pt idx="277">
                  <c:v>43132</c:v>
                </c:pt>
                <c:pt idx="278">
                  <c:v>43160</c:v>
                </c:pt>
                <c:pt idx="279">
                  <c:v>43191</c:v>
                </c:pt>
                <c:pt idx="280">
                  <c:v>43221</c:v>
                </c:pt>
                <c:pt idx="281">
                  <c:v>43252</c:v>
                </c:pt>
                <c:pt idx="282">
                  <c:v>43282</c:v>
                </c:pt>
                <c:pt idx="283">
                  <c:v>43313</c:v>
                </c:pt>
                <c:pt idx="284">
                  <c:v>43344</c:v>
                </c:pt>
                <c:pt idx="285">
                  <c:v>43374</c:v>
                </c:pt>
                <c:pt idx="286">
                  <c:v>43405</c:v>
                </c:pt>
                <c:pt idx="287">
                  <c:v>43435</c:v>
                </c:pt>
                <c:pt idx="288">
                  <c:v>43466</c:v>
                </c:pt>
                <c:pt idx="289">
                  <c:v>43497</c:v>
                </c:pt>
                <c:pt idx="290">
                  <c:v>43525</c:v>
                </c:pt>
                <c:pt idx="291">
                  <c:v>43556</c:v>
                </c:pt>
                <c:pt idx="292">
                  <c:v>43586</c:v>
                </c:pt>
                <c:pt idx="293">
                  <c:v>43617</c:v>
                </c:pt>
                <c:pt idx="294">
                  <c:v>43647</c:v>
                </c:pt>
                <c:pt idx="295">
                  <c:v>43678</c:v>
                </c:pt>
                <c:pt idx="296">
                  <c:v>43709</c:v>
                </c:pt>
                <c:pt idx="297">
                  <c:v>43739</c:v>
                </c:pt>
                <c:pt idx="298">
                  <c:v>43770</c:v>
                </c:pt>
                <c:pt idx="299">
                  <c:v>43800</c:v>
                </c:pt>
                <c:pt idx="300">
                  <c:v>43831</c:v>
                </c:pt>
                <c:pt idx="301">
                  <c:v>43862</c:v>
                </c:pt>
                <c:pt idx="302">
                  <c:v>43891</c:v>
                </c:pt>
                <c:pt idx="303">
                  <c:v>43922</c:v>
                </c:pt>
                <c:pt idx="304">
                  <c:v>43952</c:v>
                </c:pt>
                <c:pt idx="305">
                  <c:v>43983</c:v>
                </c:pt>
                <c:pt idx="306">
                  <c:v>44013</c:v>
                </c:pt>
                <c:pt idx="307">
                  <c:v>44044</c:v>
                </c:pt>
                <c:pt idx="308">
                  <c:v>44075</c:v>
                </c:pt>
                <c:pt idx="309">
                  <c:v>44105</c:v>
                </c:pt>
                <c:pt idx="310">
                  <c:v>44136</c:v>
                </c:pt>
                <c:pt idx="311">
                  <c:v>44166</c:v>
                </c:pt>
                <c:pt idx="312">
                  <c:v>44197</c:v>
                </c:pt>
                <c:pt idx="313">
                  <c:v>44228</c:v>
                </c:pt>
                <c:pt idx="314">
                  <c:v>44256</c:v>
                </c:pt>
                <c:pt idx="315">
                  <c:v>44287</c:v>
                </c:pt>
                <c:pt idx="316">
                  <c:v>44317</c:v>
                </c:pt>
                <c:pt idx="317">
                  <c:v>44348</c:v>
                </c:pt>
                <c:pt idx="318">
                  <c:v>44378</c:v>
                </c:pt>
                <c:pt idx="319">
                  <c:v>44409</c:v>
                </c:pt>
                <c:pt idx="320">
                  <c:v>44440</c:v>
                </c:pt>
                <c:pt idx="321">
                  <c:v>44470</c:v>
                </c:pt>
                <c:pt idx="322">
                  <c:v>44501</c:v>
                </c:pt>
                <c:pt idx="323">
                  <c:v>44531</c:v>
                </c:pt>
                <c:pt idx="324">
                  <c:v>44562</c:v>
                </c:pt>
                <c:pt idx="325">
                  <c:v>44593</c:v>
                </c:pt>
                <c:pt idx="326">
                  <c:v>44621</c:v>
                </c:pt>
                <c:pt idx="327">
                  <c:v>44652</c:v>
                </c:pt>
                <c:pt idx="328">
                  <c:v>44682</c:v>
                </c:pt>
                <c:pt idx="329">
                  <c:v>44713</c:v>
                </c:pt>
                <c:pt idx="330">
                  <c:v>44743</c:v>
                </c:pt>
                <c:pt idx="331">
                  <c:v>44774</c:v>
                </c:pt>
                <c:pt idx="332">
                  <c:v>44805</c:v>
                </c:pt>
                <c:pt idx="333">
                  <c:v>44835</c:v>
                </c:pt>
                <c:pt idx="334">
                  <c:v>44866</c:v>
                </c:pt>
                <c:pt idx="335">
                  <c:v>44896</c:v>
                </c:pt>
                <c:pt idx="336">
                  <c:v>44927</c:v>
                </c:pt>
                <c:pt idx="337">
                  <c:v>44958</c:v>
                </c:pt>
                <c:pt idx="338">
                  <c:v>44986</c:v>
                </c:pt>
                <c:pt idx="339">
                  <c:v>45017</c:v>
                </c:pt>
                <c:pt idx="340">
                  <c:v>45047</c:v>
                </c:pt>
                <c:pt idx="341">
                  <c:v>45078</c:v>
                </c:pt>
                <c:pt idx="342">
                  <c:v>45108</c:v>
                </c:pt>
                <c:pt idx="343">
                  <c:v>45139</c:v>
                </c:pt>
                <c:pt idx="344">
                  <c:v>45170</c:v>
                </c:pt>
                <c:pt idx="345">
                  <c:v>45200</c:v>
                </c:pt>
                <c:pt idx="346">
                  <c:v>45231</c:v>
                </c:pt>
                <c:pt idx="347">
                  <c:v>45261</c:v>
                </c:pt>
                <c:pt idx="348">
                  <c:v>45292</c:v>
                </c:pt>
                <c:pt idx="349">
                  <c:v>45323</c:v>
                </c:pt>
                <c:pt idx="350">
                  <c:v>45352</c:v>
                </c:pt>
                <c:pt idx="351">
                  <c:v>45383</c:v>
                </c:pt>
                <c:pt idx="352">
                  <c:v>45413</c:v>
                </c:pt>
                <c:pt idx="353">
                  <c:v>45444</c:v>
                </c:pt>
                <c:pt idx="354">
                  <c:v>45474</c:v>
                </c:pt>
                <c:pt idx="355">
                  <c:v>45505</c:v>
                </c:pt>
                <c:pt idx="356">
                  <c:v>45536</c:v>
                </c:pt>
              </c:numCache>
            </c:numRef>
          </c:cat>
          <c:val>
            <c:numRef>
              <c:f>Sheet1!$B$3:$B$359</c:f>
              <c:numCache>
                <c:formatCode>0.0000</c:formatCode>
                <c:ptCount val="357"/>
                <c:pt idx="0">
                  <c:v>80.027000000000001</c:v>
                </c:pt>
                <c:pt idx="1">
                  <c:v>79.992000000000004</c:v>
                </c:pt>
                <c:pt idx="2">
                  <c:v>80.078000000000003</c:v>
                </c:pt>
                <c:pt idx="3">
                  <c:v>80.369</c:v>
                </c:pt>
                <c:pt idx="4">
                  <c:v>80.691000000000003</c:v>
                </c:pt>
                <c:pt idx="5">
                  <c:v>81.067999999999998</c:v>
                </c:pt>
                <c:pt idx="6">
                  <c:v>81.411999999999992</c:v>
                </c:pt>
                <c:pt idx="7">
                  <c:v>81.655000000000001</c:v>
                </c:pt>
                <c:pt idx="8">
                  <c:v>81.73899999999999</c:v>
                </c:pt>
                <c:pt idx="9">
                  <c:v>81.727000000000004</c:v>
                </c:pt>
                <c:pt idx="10">
                  <c:v>81.631</c:v>
                </c:pt>
                <c:pt idx="11">
                  <c:v>81.513999999999996</c:v>
                </c:pt>
                <c:pt idx="12">
                  <c:v>81.426999999999992</c:v>
                </c:pt>
                <c:pt idx="13">
                  <c:v>81.400000000000006</c:v>
                </c:pt>
                <c:pt idx="14">
                  <c:v>81.665000000000006</c:v>
                </c:pt>
                <c:pt idx="15">
                  <c:v>82.125</c:v>
                </c:pt>
                <c:pt idx="16">
                  <c:v>82.602000000000004</c:v>
                </c:pt>
                <c:pt idx="17">
                  <c:v>83.048999999999992</c:v>
                </c:pt>
                <c:pt idx="18">
                  <c:v>83.418999999999997</c:v>
                </c:pt>
                <c:pt idx="19">
                  <c:v>83.644999999999996</c:v>
                </c:pt>
                <c:pt idx="20">
                  <c:v>83.702000000000012</c:v>
                </c:pt>
                <c:pt idx="21">
                  <c:v>83.628999999999991</c:v>
                </c:pt>
                <c:pt idx="22">
                  <c:v>83.555999999999997</c:v>
                </c:pt>
                <c:pt idx="23">
                  <c:v>83.49</c:v>
                </c:pt>
                <c:pt idx="24">
                  <c:v>83.53</c:v>
                </c:pt>
                <c:pt idx="25">
                  <c:v>83.597000000000008</c:v>
                </c:pt>
                <c:pt idx="26">
                  <c:v>83.911000000000001</c:v>
                </c:pt>
                <c:pt idx="27">
                  <c:v>84.320999999999998</c:v>
                </c:pt>
                <c:pt idx="28">
                  <c:v>84.86399999999999</c:v>
                </c:pt>
                <c:pt idx="29">
                  <c:v>85.397999999999996</c:v>
                </c:pt>
                <c:pt idx="30">
                  <c:v>85.841000000000008</c:v>
                </c:pt>
                <c:pt idx="31">
                  <c:v>86.15</c:v>
                </c:pt>
                <c:pt idx="32">
                  <c:v>86.311000000000007</c:v>
                </c:pt>
                <c:pt idx="33">
                  <c:v>86.407999999999987</c:v>
                </c:pt>
                <c:pt idx="34">
                  <c:v>86.632000000000005</c:v>
                </c:pt>
                <c:pt idx="35">
                  <c:v>86.847999999999999</c:v>
                </c:pt>
                <c:pt idx="36">
                  <c:v>87.162999999999997</c:v>
                </c:pt>
                <c:pt idx="37">
                  <c:v>87.37299999999999</c:v>
                </c:pt>
                <c:pt idx="38">
                  <c:v>87.87700000000001</c:v>
                </c:pt>
                <c:pt idx="39">
                  <c:v>88.557999999999993</c:v>
                </c:pt>
                <c:pt idx="40">
                  <c:v>89.373999999999995</c:v>
                </c:pt>
                <c:pt idx="41">
                  <c:v>90.194999999999993</c:v>
                </c:pt>
                <c:pt idx="42">
                  <c:v>90.858999999999995</c:v>
                </c:pt>
                <c:pt idx="43">
                  <c:v>91.407000000000011</c:v>
                </c:pt>
                <c:pt idx="44">
                  <c:v>91.75200000000001</c:v>
                </c:pt>
                <c:pt idx="45">
                  <c:v>91.998999999999995</c:v>
                </c:pt>
                <c:pt idx="46">
                  <c:v>92.197000000000003</c:v>
                </c:pt>
                <c:pt idx="47">
                  <c:v>92.442999999999998</c:v>
                </c:pt>
                <c:pt idx="48">
                  <c:v>92.713999999999999</c:v>
                </c:pt>
                <c:pt idx="49">
                  <c:v>92.981000000000009</c:v>
                </c:pt>
                <c:pt idx="50">
                  <c:v>93.611000000000004</c:v>
                </c:pt>
                <c:pt idx="51">
                  <c:v>94.436000000000007</c:v>
                </c:pt>
                <c:pt idx="52">
                  <c:v>95.36</c:v>
                </c:pt>
                <c:pt idx="53">
                  <c:v>96.363</c:v>
                </c:pt>
                <c:pt idx="54">
                  <c:v>97.192000000000007</c:v>
                </c:pt>
                <c:pt idx="55">
                  <c:v>97.897000000000006</c:v>
                </c:pt>
                <c:pt idx="56">
                  <c:v>98.399000000000001</c:v>
                </c:pt>
                <c:pt idx="57">
                  <c:v>98.832000000000008</c:v>
                </c:pt>
                <c:pt idx="58">
                  <c:v>99.149000000000001</c:v>
                </c:pt>
                <c:pt idx="59">
                  <c:v>99.542999999999992</c:v>
                </c:pt>
                <c:pt idx="60">
                  <c:v>100</c:v>
                </c:pt>
                <c:pt idx="61">
                  <c:v>100.571</c:v>
                </c:pt>
                <c:pt idx="62">
                  <c:v>101.46600000000001</c:v>
                </c:pt>
                <c:pt idx="63">
                  <c:v>102.54</c:v>
                </c:pt>
                <c:pt idx="64">
                  <c:v>103.70200000000001</c:v>
                </c:pt>
                <c:pt idx="65">
                  <c:v>104.855</c:v>
                </c:pt>
                <c:pt idx="66">
                  <c:v>105.721</c:v>
                </c:pt>
                <c:pt idx="67">
                  <c:v>106.52200000000001</c:v>
                </c:pt>
                <c:pt idx="68">
                  <c:v>107.13500000000001</c:v>
                </c:pt>
                <c:pt idx="69">
                  <c:v>107.72799999999999</c:v>
                </c:pt>
                <c:pt idx="70">
                  <c:v>108.291</c:v>
                </c:pt>
                <c:pt idx="71">
                  <c:v>108.791</c:v>
                </c:pt>
                <c:pt idx="72">
                  <c:v>109.214</c:v>
                </c:pt>
                <c:pt idx="73">
                  <c:v>109.64200000000001</c:v>
                </c:pt>
                <c:pt idx="74">
                  <c:v>110.39399999999999</c:v>
                </c:pt>
                <c:pt idx="75">
                  <c:v>111.24799999999999</c:v>
                </c:pt>
                <c:pt idx="76">
                  <c:v>112.20299999999999</c:v>
                </c:pt>
                <c:pt idx="77">
                  <c:v>113.27200000000001</c:v>
                </c:pt>
                <c:pt idx="78">
                  <c:v>114.226</c:v>
                </c:pt>
                <c:pt idx="79">
                  <c:v>114.988</c:v>
                </c:pt>
                <c:pt idx="80">
                  <c:v>115.465</c:v>
                </c:pt>
                <c:pt idx="81">
                  <c:v>115.681</c:v>
                </c:pt>
                <c:pt idx="82">
                  <c:v>115.839</c:v>
                </c:pt>
                <c:pt idx="83">
                  <c:v>116.056</c:v>
                </c:pt>
                <c:pt idx="84">
                  <c:v>116.43700000000001</c:v>
                </c:pt>
                <c:pt idx="85">
                  <c:v>116.916</c:v>
                </c:pt>
                <c:pt idx="86">
                  <c:v>117.929</c:v>
                </c:pt>
                <c:pt idx="87">
                  <c:v>119.208</c:v>
                </c:pt>
                <c:pt idx="88">
                  <c:v>120.788</c:v>
                </c:pt>
                <c:pt idx="89">
                  <c:v>122.333</c:v>
                </c:pt>
                <c:pt idx="90">
                  <c:v>123.68700000000001</c:v>
                </c:pt>
                <c:pt idx="91">
                  <c:v>124.729</c:v>
                </c:pt>
                <c:pt idx="92">
                  <c:v>125.494</c:v>
                </c:pt>
                <c:pt idx="93">
                  <c:v>126.13600000000001</c:v>
                </c:pt>
                <c:pt idx="94">
                  <c:v>126.64200000000001</c:v>
                </c:pt>
                <c:pt idx="95">
                  <c:v>127.15100000000001</c:v>
                </c:pt>
                <c:pt idx="96">
                  <c:v>127.652</c:v>
                </c:pt>
                <c:pt idx="97">
                  <c:v>128.32599999999999</c:v>
                </c:pt>
                <c:pt idx="98">
                  <c:v>129.30799999999999</c:v>
                </c:pt>
                <c:pt idx="99">
                  <c:v>130.488</c:v>
                </c:pt>
                <c:pt idx="100">
                  <c:v>131.839</c:v>
                </c:pt>
                <c:pt idx="101">
                  <c:v>133.22499999999999</c:v>
                </c:pt>
                <c:pt idx="102">
                  <c:v>134.64700000000002</c:v>
                </c:pt>
                <c:pt idx="103">
                  <c:v>135.965</c:v>
                </c:pt>
                <c:pt idx="104">
                  <c:v>137.07599999999999</c:v>
                </c:pt>
                <c:pt idx="105">
                  <c:v>137.976</c:v>
                </c:pt>
                <c:pt idx="106">
                  <c:v>138.76499999999999</c:v>
                </c:pt>
                <c:pt idx="107">
                  <c:v>139.62799999999999</c:v>
                </c:pt>
                <c:pt idx="108">
                  <c:v>140.70600000000002</c:v>
                </c:pt>
                <c:pt idx="109">
                  <c:v>142.029</c:v>
                </c:pt>
                <c:pt idx="110">
                  <c:v>144.08000000000001</c:v>
                </c:pt>
                <c:pt idx="111">
                  <c:v>146.18</c:v>
                </c:pt>
                <c:pt idx="112">
                  <c:v>148.334</c:v>
                </c:pt>
                <c:pt idx="113">
                  <c:v>150.518</c:v>
                </c:pt>
                <c:pt idx="114">
                  <c:v>152.33700000000002</c:v>
                </c:pt>
                <c:pt idx="115">
                  <c:v>153.81299999999999</c:v>
                </c:pt>
                <c:pt idx="116">
                  <c:v>155.107</c:v>
                </c:pt>
                <c:pt idx="117">
                  <c:v>156.298</c:v>
                </c:pt>
                <c:pt idx="118">
                  <c:v>157.49600000000001</c:v>
                </c:pt>
                <c:pt idx="119">
                  <c:v>158.66899999999998</c:v>
                </c:pt>
                <c:pt idx="120">
                  <c:v>160.12899999999999</c:v>
                </c:pt>
                <c:pt idx="121">
                  <c:v>161.923</c:v>
                </c:pt>
                <c:pt idx="122">
                  <c:v>164.57499999999999</c:v>
                </c:pt>
                <c:pt idx="123">
                  <c:v>166.99900000000002</c:v>
                </c:pt>
                <c:pt idx="124">
                  <c:v>169.54400000000001</c:v>
                </c:pt>
                <c:pt idx="125">
                  <c:v>172.01499999999999</c:v>
                </c:pt>
                <c:pt idx="126">
                  <c:v>174.09799999999998</c:v>
                </c:pt>
                <c:pt idx="127">
                  <c:v>175.923</c:v>
                </c:pt>
                <c:pt idx="128">
                  <c:v>177.61</c:v>
                </c:pt>
                <c:pt idx="129">
                  <c:v>178.75099999999998</c:v>
                </c:pt>
                <c:pt idx="130">
                  <c:v>179.673</c:v>
                </c:pt>
                <c:pt idx="131">
                  <c:v>180.10599999999999</c:v>
                </c:pt>
                <c:pt idx="132">
                  <c:v>180.827</c:v>
                </c:pt>
                <c:pt idx="133">
                  <c:v>181.49900000000002</c:v>
                </c:pt>
                <c:pt idx="134">
                  <c:v>182.74900000000002</c:v>
                </c:pt>
                <c:pt idx="135">
                  <c:v>183.648</c:v>
                </c:pt>
                <c:pt idx="136">
                  <c:v>184.38</c:v>
                </c:pt>
                <c:pt idx="137">
                  <c:v>184.547</c:v>
                </c:pt>
                <c:pt idx="138">
                  <c:v>184.607</c:v>
                </c:pt>
                <c:pt idx="139">
                  <c:v>184.40400000000002</c:v>
                </c:pt>
                <c:pt idx="140">
                  <c:v>184.197</c:v>
                </c:pt>
                <c:pt idx="141">
                  <c:v>184.053</c:v>
                </c:pt>
                <c:pt idx="142">
                  <c:v>183.63</c:v>
                </c:pt>
                <c:pt idx="143">
                  <c:v>183.22799999999998</c:v>
                </c:pt>
                <c:pt idx="144">
                  <c:v>182.71799999999999</c:v>
                </c:pt>
                <c:pt idx="145">
                  <c:v>182.47</c:v>
                </c:pt>
                <c:pt idx="146">
                  <c:v>182.19299999999998</c:v>
                </c:pt>
                <c:pt idx="147">
                  <c:v>182.13099999999997</c:v>
                </c:pt>
                <c:pt idx="148">
                  <c:v>181.88400000000001</c:v>
                </c:pt>
                <c:pt idx="149">
                  <c:v>181.54</c:v>
                </c:pt>
                <c:pt idx="150">
                  <c:v>180.99299999999999</c:v>
                </c:pt>
                <c:pt idx="151">
                  <c:v>180.23400000000001</c:v>
                </c:pt>
                <c:pt idx="152">
                  <c:v>179.12099999999998</c:v>
                </c:pt>
                <c:pt idx="153">
                  <c:v>177.52900000000002</c:v>
                </c:pt>
                <c:pt idx="154">
                  <c:v>175.16099999999997</c:v>
                </c:pt>
                <c:pt idx="155">
                  <c:v>173.33700000000002</c:v>
                </c:pt>
                <c:pt idx="156">
                  <c:v>171.07599999999999</c:v>
                </c:pt>
                <c:pt idx="157">
                  <c:v>169.19</c:v>
                </c:pt>
                <c:pt idx="158">
                  <c:v>167.90200000000002</c:v>
                </c:pt>
                <c:pt idx="159">
                  <c:v>167.322</c:v>
                </c:pt>
                <c:pt idx="160">
                  <c:v>167.02</c:v>
                </c:pt>
                <c:pt idx="161">
                  <c:v>166.53599999999997</c:v>
                </c:pt>
                <c:pt idx="162">
                  <c:v>165.71299999999999</c:v>
                </c:pt>
                <c:pt idx="163">
                  <c:v>164.27700000000002</c:v>
                </c:pt>
                <c:pt idx="164">
                  <c:v>161.91200000000001</c:v>
                </c:pt>
                <c:pt idx="165">
                  <c:v>159.16200000000001</c:v>
                </c:pt>
                <c:pt idx="166">
                  <c:v>156.071</c:v>
                </c:pt>
                <c:pt idx="167">
                  <c:v>152.54399999999998</c:v>
                </c:pt>
                <c:pt idx="168">
                  <c:v>149.36099999999999</c:v>
                </c:pt>
                <c:pt idx="169">
                  <c:v>147.61700000000002</c:v>
                </c:pt>
                <c:pt idx="170">
                  <c:v>146.51400000000001</c:v>
                </c:pt>
                <c:pt idx="171">
                  <c:v>146.94200000000001</c:v>
                </c:pt>
                <c:pt idx="172">
                  <c:v>148.16899999999998</c:v>
                </c:pt>
                <c:pt idx="173">
                  <c:v>149.79599999999999</c:v>
                </c:pt>
                <c:pt idx="174">
                  <c:v>150.74799999999999</c:v>
                </c:pt>
                <c:pt idx="175">
                  <c:v>150.66800000000001</c:v>
                </c:pt>
                <c:pt idx="176">
                  <c:v>149.62700000000001</c:v>
                </c:pt>
                <c:pt idx="177">
                  <c:v>148.584</c:v>
                </c:pt>
                <c:pt idx="178">
                  <c:v>147.93899999999999</c:v>
                </c:pt>
                <c:pt idx="179">
                  <c:v>146.66399999999999</c:v>
                </c:pt>
                <c:pt idx="180">
                  <c:v>145.00299999999999</c:v>
                </c:pt>
                <c:pt idx="181">
                  <c:v>143.054</c:v>
                </c:pt>
                <c:pt idx="182">
                  <c:v>143.596</c:v>
                </c:pt>
                <c:pt idx="183">
                  <c:v>145.404</c:v>
                </c:pt>
                <c:pt idx="184">
                  <c:v>147.04</c:v>
                </c:pt>
                <c:pt idx="185">
                  <c:v>147.70500000000001</c:v>
                </c:pt>
                <c:pt idx="186">
                  <c:v>147.566</c:v>
                </c:pt>
                <c:pt idx="187">
                  <c:v>146.43</c:v>
                </c:pt>
                <c:pt idx="188">
                  <c:v>144.61099999999999</c:v>
                </c:pt>
                <c:pt idx="189">
                  <c:v>143.13</c:v>
                </c:pt>
                <c:pt idx="190">
                  <c:v>141.81899999999999</c:v>
                </c:pt>
                <c:pt idx="191">
                  <c:v>140.62799999999999</c:v>
                </c:pt>
                <c:pt idx="192">
                  <c:v>139.036</c:v>
                </c:pt>
                <c:pt idx="193">
                  <c:v>137.732</c:v>
                </c:pt>
                <c:pt idx="194">
                  <c:v>137.785</c:v>
                </c:pt>
                <c:pt idx="195">
                  <c:v>139.15799999999999</c:v>
                </c:pt>
                <c:pt idx="196">
                  <c:v>140.69299999999998</c:v>
                </c:pt>
                <c:pt idx="197">
                  <c:v>141.94499999999999</c:v>
                </c:pt>
                <c:pt idx="198">
                  <c:v>142.34299999999999</c:v>
                </c:pt>
                <c:pt idx="199">
                  <c:v>141.786</c:v>
                </c:pt>
                <c:pt idx="200">
                  <c:v>140.16899999999998</c:v>
                </c:pt>
                <c:pt idx="201">
                  <c:v>138.41</c:v>
                </c:pt>
                <c:pt idx="202">
                  <c:v>136.666</c:v>
                </c:pt>
                <c:pt idx="203">
                  <c:v>135.167</c:v>
                </c:pt>
                <c:pt idx="204">
                  <c:v>134.16800000000001</c:v>
                </c:pt>
                <c:pt idx="205">
                  <c:v>133.99700000000001</c:v>
                </c:pt>
                <c:pt idx="206">
                  <c:v>135.86500000000001</c:v>
                </c:pt>
                <c:pt idx="207">
                  <c:v>138.471</c:v>
                </c:pt>
                <c:pt idx="208">
                  <c:v>141.048</c:v>
                </c:pt>
                <c:pt idx="209">
                  <c:v>143.16899999999998</c:v>
                </c:pt>
                <c:pt idx="210">
                  <c:v>144.28299999999999</c:v>
                </c:pt>
                <c:pt idx="211">
                  <c:v>144.70600000000002</c:v>
                </c:pt>
                <c:pt idx="212">
                  <c:v>144.357</c:v>
                </c:pt>
                <c:pt idx="213">
                  <c:v>143.96700000000001</c:v>
                </c:pt>
                <c:pt idx="214">
                  <c:v>143.959</c:v>
                </c:pt>
                <c:pt idx="215">
                  <c:v>143.86600000000001</c:v>
                </c:pt>
                <c:pt idx="216">
                  <c:v>144.31</c:v>
                </c:pt>
                <c:pt idx="217">
                  <c:v>145.161</c:v>
                </c:pt>
                <c:pt idx="218">
                  <c:v>147.96</c:v>
                </c:pt>
                <c:pt idx="219">
                  <c:v>150.96799999999999</c:v>
                </c:pt>
                <c:pt idx="220">
                  <c:v>153.85900000000001</c:v>
                </c:pt>
                <c:pt idx="221">
                  <c:v>156.42700000000002</c:v>
                </c:pt>
                <c:pt idx="222">
                  <c:v>158.286</c:v>
                </c:pt>
                <c:pt idx="223">
                  <c:v>159.39400000000001</c:v>
                </c:pt>
                <c:pt idx="224">
                  <c:v>159.672</c:v>
                </c:pt>
                <c:pt idx="225">
                  <c:v>159.56</c:v>
                </c:pt>
                <c:pt idx="226">
                  <c:v>159.36000000000001</c:v>
                </c:pt>
                <c:pt idx="227">
                  <c:v>159.28</c:v>
                </c:pt>
                <c:pt idx="228">
                  <c:v>159.37</c:v>
                </c:pt>
                <c:pt idx="229">
                  <c:v>159.87</c:v>
                </c:pt>
                <c:pt idx="230">
                  <c:v>161.19</c:v>
                </c:pt>
                <c:pt idx="231">
                  <c:v>162.97</c:v>
                </c:pt>
                <c:pt idx="232">
                  <c:v>164.68</c:v>
                </c:pt>
                <c:pt idx="233">
                  <c:v>166.21</c:v>
                </c:pt>
                <c:pt idx="234">
                  <c:v>167.13</c:v>
                </c:pt>
                <c:pt idx="235">
                  <c:v>167.45</c:v>
                </c:pt>
                <c:pt idx="236">
                  <c:v>167.24</c:v>
                </c:pt>
                <c:pt idx="237">
                  <c:v>166.91</c:v>
                </c:pt>
                <c:pt idx="238">
                  <c:v>166.65</c:v>
                </c:pt>
                <c:pt idx="239">
                  <c:v>166.46</c:v>
                </c:pt>
                <c:pt idx="240">
                  <c:v>166.24</c:v>
                </c:pt>
                <c:pt idx="241">
                  <c:v>166.63</c:v>
                </c:pt>
                <c:pt idx="242">
                  <c:v>168.08</c:v>
                </c:pt>
                <c:pt idx="243">
                  <c:v>169.97</c:v>
                </c:pt>
                <c:pt idx="244">
                  <c:v>171.85</c:v>
                </c:pt>
                <c:pt idx="245">
                  <c:v>173.45</c:v>
                </c:pt>
                <c:pt idx="246">
                  <c:v>174.49</c:v>
                </c:pt>
                <c:pt idx="247">
                  <c:v>174.93</c:v>
                </c:pt>
                <c:pt idx="248">
                  <c:v>175.04</c:v>
                </c:pt>
                <c:pt idx="249">
                  <c:v>175.04</c:v>
                </c:pt>
                <c:pt idx="250">
                  <c:v>175.14</c:v>
                </c:pt>
                <c:pt idx="251">
                  <c:v>175.11</c:v>
                </c:pt>
                <c:pt idx="252">
                  <c:v>175.03</c:v>
                </c:pt>
                <c:pt idx="253">
                  <c:v>175.27</c:v>
                </c:pt>
                <c:pt idx="254">
                  <c:v>176.59</c:v>
                </c:pt>
                <c:pt idx="255">
                  <c:v>178.49</c:v>
                </c:pt>
                <c:pt idx="256">
                  <c:v>180.34</c:v>
                </c:pt>
                <c:pt idx="257">
                  <c:v>181.91</c:v>
                </c:pt>
                <c:pt idx="258">
                  <c:v>183.01</c:v>
                </c:pt>
                <c:pt idx="259">
                  <c:v>183.65</c:v>
                </c:pt>
                <c:pt idx="260">
                  <c:v>183.94</c:v>
                </c:pt>
                <c:pt idx="261">
                  <c:v>184.01</c:v>
                </c:pt>
                <c:pt idx="262">
                  <c:v>184.22</c:v>
                </c:pt>
                <c:pt idx="263">
                  <c:v>184.39</c:v>
                </c:pt>
                <c:pt idx="264">
                  <c:v>184.65</c:v>
                </c:pt>
                <c:pt idx="265">
                  <c:v>185.01</c:v>
                </c:pt>
                <c:pt idx="266">
                  <c:v>186.52</c:v>
                </c:pt>
                <c:pt idx="267">
                  <c:v>188.54</c:v>
                </c:pt>
                <c:pt idx="268">
                  <c:v>190.53</c:v>
                </c:pt>
                <c:pt idx="269">
                  <c:v>192.26</c:v>
                </c:pt>
                <c:pt idx="270">
                  <c:v>193.5</c:v>
                </c:pt>
                <c:pt idx="271">
                  <c:v>194.34</c:v>
                </c:pt>
                <c:pt idx="272">
                  <c:v>194.81</c:v>
                </c:pt>
                <c:pt idx="273">
                  <c:v>195.08</c:v>
                </c:pt>
                <c:pt idx="274">
                  <c:v>195.44</c:v>
                </c:pt>
                <c:pt idx="275">
                  <c:v>195.84</c:v>
                </c:pt>
                <c:pt idx="276">
                  <c:v>196.11</c:v>
                </c:pt>
                <c:pt idx="277">
                  <c:v>196.9</c:v>
                </c:pt>
                <c:pt idx="278">
                  <c:v>198.56</c:v>
                </c:pt>
                <c:pt idx="279">
                  <c:v>200.61</c:v>
                </c:pt>
                <c:pt idx="280">
                  <c:v>202.44</c:v>
                </c:pt>
                <c:pt idx="281">
                  <c:v>204.03</c:v>
                </c:pt>
                <c:pt idx="282">
                  <c:v>204.94</c:v>
                </c:pt>
                <c:pt idx="283">
                  <c:v>205.32</c:v>
                </c:pt>
                <c:pt idx="284">
                  <c:v>205.37</c:v>
                </c:pt>
                <c:pt idx="285">
                  <c:v>205.36</c:v>
                </c:pt>
                <c:pt idx="286">
                  <c:v>205.1</c:v>
                </c:pt>
                <c:pt idx="287">
                  <c:v>204.69</c:v>
                </c:pt>
                <c:pt idx="288">
                  <c:v>204.19</c:v>
                </c:pt>
                <c:pt idx="289">
                  <c:v>204.42</c:v>
                </c:pt>
                <c:pt idx="290">
                  <c:v>205.77</c:v>
                </c:pt>
                <c:pt idx="291">
                  <c:v>207.68</c:v>
                </c:pt>
                <c:pt idx="292">
                  <c:v>209.34</c:v>
                </c:pt>
                <c:pt idx="293">
                  <c:v>210.58</c:v>
                </c:pt>
                <c:pt idx="294">
                  <c:v>211.33</c:v>
                </c:pt>
                <c:pt idx="295">
                  <c:v>211.69</c:v>
                </c:pt>
                <c:pt idx="296">
                  <c:v>211.87</c:v>
                </c:pt>
                <c:pt idx="297">
                  <c:v>211.96</c:v>
                </c:pt>
                <c:pt idx="298">
                  <c:v>212.1</c:v>
                </c:pt>
                <c:pt idx="299">
                  <c:v>212.23</c:v>
                </c:pt>
                <c:pt idx="300">
                  <c:v>212.39</c:v>
                </c:pt>
                <c:pt idx="301">
                  <c:v>213.21</c:v>
                </c:pt>
                <c:pt idx="302">
                  <c:v>215.19</c:v>
                </c:pt>
                <c:pt idx="303">
                  <c:v>217.23</c:v>
                </c:pt>
                <c:pt idx="304">
                  <c:v>218.48</c:v>
                </c:pt>
                <c:pt idx="305">
                  <c:v>219.8</c:v>
                </c:pt>
                <c:pt idx="306">
                  <c:v>221.56</c:v>
                </c:pt>
                <c:pt idx="307">
                  <c:v>224.05</c:v>
                </c:pt>
                <c:pt idx="308">
                  <c:v>226.8</c:v>
                </c:pt>
                <c:pt idx="309">
                  <c:v>229.81</c:v>
                </c:pt>
                <c:pt idx="310">
                  <c:v>232.32</c:v>
                </c:pt>
                <c:pt idx="311">
                  <c:v>234.36</c:v>
                </c:pt>
                <c:pt idx="312">
                  <c:v>236.43</c:v>
                </c:pt>
                <c:pt idx="313">
                  <c:v>239.21</c:v>
                </c:pt>
                <c:pt idx="314">
                  <c:v>244.21</c:v>
                </c:pt>
                <c:pt idx="315">
                  <c:v>249.81</c:v>
                </c:pt>
                <c:pt idx="316">
                  <c:v>255.44</c:v>
                </c:pt>
                <c:pt idx="317">
                  <c:v>261.16000000000003</c:v>
                </c:pt>
                <c:pt idx="318">
                  <c:v>265.5</c:v>
                </c:pt>
                <c:pt idx="319">
                  <c:v>268.77999999999997</c:v>
                </c:pt>
                <c:pt idx="320">
                  <c:v>271.43</c:v>
                </c:pt>
                <c:pt idx="321">
                  <c:v>273.64</c:v>
                </c:pt>
                <c:pt idx="322">
                  <c:v>276.01</c:v>
                </c:pt>
                <c:pt idx="323">
                  <c:v>278.58</c:v>
                </c:pt>
                <c:pt idx="324">
                  <c:v>281.95</c:v>
                </c:pt>
                <c:pt idx="325">
                  <c:v>287.17</c:v>
                </c:pt>
                <c:pt idx="326">
                  <c:v>294.98</c:v>
                </c:pt>
                <c:pt idx="327">
                  <c:v>301.62</c:v>
                </c:pt>
                <c:pt idx="328">
                  <c:v>306.39</c:v>
                </c:pt>
                <c:pt idx="329">
                  <c:v>308.18</c:v>
                </c:pt>
                <c:pt idx="330">
                  <c:v>307.02</c:v>
                </c:pt>
                <c:pt idx="331">
                  <c:v>303.58999999999997</c:v>
                </c:pt>
                <c:pt idx="332">
                  <c:v>300.43</c:v>
                </c:pt>
                <c:pt idx="333">
                  <c:v>298.66000000000003</c:v>
                </c:pt>
                <c:pt idx="334">
                  <c:v>296.86</c:v>
                </c:pt>
                <c:pt idx="335">
                  <c:v>294.33999999999997</c:v>
                </c:pt>
                <c:pt idx="336">
                  <c:v>292.83999999999997</c:v>
                </c:pt>
                <c:pt idx="337">
                  <c:v>293.61</c:v>
                </c:pt>
                <c:pt idx="338">
                  <c:v>297.55</c:v>
                </c:pt>
                <c:pt idx="339">
                  <c:v>301.68</c:v>
                </c:pt>
                <c:pt idx="340">
                  <c:v>305.55</c:v>
                </c:pt>
                <c:pt idx="341">
                  <c:v>308.5</c:v>
                </c:pt>
                <c:pt idx="342">
                  <c:v>310.42</c:v>
                </c:pt>
                <c:pt idx="343">
                  <c:v>311.77999999999997</c:v>
                </c:pt>
                <c:pt idx="344">
                  <c:v>312.63</c:v>
                </c:pt>
                <c:pt idx="345">
                  <c:v>312.99</c:v>
                </c:pt>
                <c:pt idx="346">
                  <c:v>312.23</c:v>
                </c:pt>
                <c:pt idx="347">
                  <c:v>311.05</c:v>
                </c:pt>
                <c:pt idx="348">
                  <c:v>310.88</c:v>
                </c:pt>
                <c:pt idx="349">
                  <c:v>312.8</c:v>
                </c:pt>
                <c:pt idx="350">
                  <c:v>316.97000000000003</c:v>
                </c:pt>
                <c:pt idx="351">
                  <c:v>320.88</c:v>
                </c:pt>
                <c:pt idx="352">
                  <c:v>323.86</c:v>
                </c:pt>
                <c:pt idx="353">
                  <c:v>325.43</c:v>
                </c:pt>
                <c:pt idx="354">
                  <c:v>325.54000000000002</c:v>
                </c:pt>
                <c:pt idx="355">
                  <c:v>325.13</c:v>
                </c:pt>
                <c:pt idx="356">
                  <c:v>324.8</c:v>
                </c:pt>
              </c:numCache>
            </c:numRef>
          </c:val>
          <c:smooth val="0"/>
          <c:extLst>
            <c:ext xmlns:c16="http://schemas.microsoft.com/office/drawing/2014/chart" uri="{C3380CC4-5D6E-409C-BE32-E72D297353CC}">
              <c16:uniqueId val="{00000000-2D14-2D49-A12B-AC7EA8A4319D}"/>
            </c:ext>
          </c:extLst>
        </c:ser>
        <c:dLbls>
          <c:showLegendKey val="0"/>
          <c:showVal val="0"/>
          <c:showCatName val="0"/>
          <c:showSerName val="0"/>
          <c:showPercent val="0"/>
          <c:showBubbleSize val="0"/>
        </c:dLbls>
        <c:smooth val="0"/>
        <c:axId val="375988496"/>
        <c:axId val="375991240"/>
      </c:lineChart>
      <c:dateAx>
        <c:axId val="375988496"/>
        <c:scaling>
          <c:orientation val="minMax"/>
          <c:min val="34943"/>
        </c:scaling>
        <c:delete val="0"/>
        <c:axPos val="b"/>
        <c:numFmt formatCode="yyyy"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Roboto Light" pitchFamily="2" charset="0"/>
                <a:ea typeface="Roboto Light" pitchFamily="2" charset="0"/>
                <a:cs typeface="+mn-cs"/>
              </a:defRPr>
            </a:pPr>
            <a:endParaRPr lang="en-US"/>
          </a:p>
        </c:txPr>
        <c:crossAx val="375991240"/>
        <c:crosses val="autoZero"/>
        <c:auto val="1"/>
        <c:lblOffset val="100"/>
        <c:baseTimeUnit val="months"/>
        <c:majorUnit val="12"/>
        <c:majorTimeUnit val="months"/>
      </c:dateAx>
      <c:valAx>
        <c:axId val="375991240"/>
        <c:scaling>
          <c:orientation val="minMax"/>
          <c:max val="350"/>
          <c:min val="5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solidFill>
                <a:latin typeface="Roboto Light" pitchFamily="2" charset="0"/>
                <a:ea typeface="Roboto Light" pitchFamily="2" charset="0"/>
                <a:cs typeface="+mn-cs"/>
              </a:defRPr>
            </a:pPr>
            <a:endParaRPr lang="en-US"/>
          </a:p>
        </c:txPr>
        <c:crossAx val="375988496"/>
        <c:crosses val="autoZero"/>
        <c:crossBetween val="between"/>
        <c:majorUnit val="5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b="0" i="0">
          <a:solidFill>
            <a:schemeClr val="tx1"/>
          </a:solidFill>
          <a:latin typeface="Roboto Light" pitchFamily="2" charset="0"/>
          <a:ea typeface="Roboto Light" pitchFamily="2" charset="0"/>
        </a:defRPr>
      </a:pPr>
      <a:endParaRPr lang="en-US"/>
    </a:p>
  </c:txPr>
  <c:externalData r:id="rId3">
    <c:autoUpdate val="0"/>
  </c:externalData>
  <c:userShapes r:id="rId4"/>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solidFill>
                <a:latin typeface="Roboto Light" pitchFamily="2" charset="0"/>
                <a:ea typeface="Roboto Light" pitchFamily="2" charset="0"/>
                <a:cs typeface="+mn-cs"/>
              </a:defRPr>
            </a:pPr>
            <a:r>
              <a:rPr lang="en-US" sz="1800"/>
              <a:t>Thousands of Units, Seasonally Adjusted Annual Rate</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solidFill>
              <a:latin typeface="Roboto Light" pitchFamily="2" charset="0"/>
              <a:ea typeface="Roboto Light" pitchFamily="2" charset="0"/>
              <a:cs typeface="+mn-cs"/>
            </a:defRPr>
          </a:pPr>
          <a:endParaRPr lang="en-US"/>
        </a:p>
      </c:txPr>
    </c:title>
    <c:autoTitleDeleted val="0"/>
    <c:plotArea>
      <c:layout>
        <c:manualLayout>
          <c:layoutTarget val="inner"/>
          <c:xMode val="edge"/>
          <c:yMode val="edge"/>
          <c:x val="8.131495400196187E-2"/>
          <c:y val="7.3249531927306599E-2"/>
          <c:w val="0.75647690288713909"/>
          <c:h val="0.73869057256427617"/>
        </c:manualLayout>
      </c:layout>
      <c:lineChart>
        <c:grouping val="standard"/>
        <c:varyColors val="0"/>
        <c:ser>
          <c:idx val="0"/>
          <c:order val="0"/>
          <c:tx>
            <c:strRef>
              <c:f>Sheet1!$B$3</c:f>
              <c:strCache>
                <c:ptCount val="1"/>
                <c:pt idx="0">
                  <c:v>Single-Family</c:v>
                </c:pt>
              </c:strCache>
            </c:strRef>
          </c:tx>
          <c:spPr>
            <a:ln w="38100" cap="rnd">
              <a:solidFill>
                <a:srgbClr val="F2A359"/>
              </a:solidFill>
              <a:prstDash val="sysDash"/>
              <a:round/>
            </a:ln>
            <a:effectLst/>
          </c:spPr>
          <c:marker>
            <c:symbol val="none"/>
          </c:marker>
          <c:cat>
            <c:numRef>
              <c:f>Sheet1!$A$4:$A$782</c:f>
              <c:numCache>
                <c:formatCode>mmm\-yy</c:formatCode>
                <c:ptCount val="779"/>
                <c:pt idx="0">
                  <c:v>21916</c:v>
                </c:pt>
                <c:pt idx="1">
                  <c:v>21947</c:v>
                </c:pt>
                <c:pt idx="2">
                  <c:v>21976</c:v>
                </c:pt>
                <c:pt idx="3">
                  <c:v>22007</c:v>
                </c:pt>
                <c:pt idx="4">
                  <c:v>22037</c:v>
                </c:pt>
                <c:pt idx="5">
                  <c:v>22068</c:v>
                </c:pt>
                <c:pt idx="6">
                  <c:v>22098</c:v>
                </c:pt>
                <c:pt idx="7">
                  <c:v>22129</c:v>
                </c:pt>
                <c:pt idx="8">
                  <c:v>22160</c:v>
                </c:pt>
                <c:pt idx="9">
                  <c:v>22190</c:v>
                </c:pt>
                <c:pt idx="10">
                  <c:v>22221</c:v>
                </c:pt>
                <c:pt idx="11">
                  <c:v>22251</c:v>
                </c:pt>
                <c:pt idx="12">
                  <c:v>22282</c:v>
                </c:pt>
                <c:pt idx="13">
                  <c:v>22313</c:v>
                </c:pt>
                <c:pt idx="14">
                  <c:v>22341</c:v>
                </c:pt>
                <c:pt idx="15">
                  <c:v>22372</c:v>
                </c:pt>
                <c:pt idx="16">
                  <c:v>22402</c:v>
                </c:pt>
                <c:pt idx="17">
                  <c:v>22433</c:v>
                </c:pt>
                <c:pt idx="18">
                  <c:v>22463</c:v>
                </c:pt>
                <c:pt idx="19">
                  <c:v>22494</c:v>
                </c:pt>
                <c:pt idx="20">
                  <c:v>22525</c:v>
                </c:pt>
                <c:pt idx="21">
                  <c:v>22555</c:v>
                </c:pt>
                <c:pt idx="22">
                  <c:v>22586</c:v>
                </c:pt>
                <c:pt idx="23">
                  <c:v>22616</c:v>
                </c:pt>
                <c:pt idx="24">
                  <c:v>22647</c:v>
                </c:pt>
                <c:pt idx="25">
                  <c:v>22678</c:v>
                </c:pt>
                <c:pt idx="26">
                  <c:v>22706</c:v>
                </c:pt>
                <c:pt idx="27">
                  <c:v>22737</c:v>
                </c:pt>
                <c:pt idx="28">
                  <c:v>22767</c:v>
                </c:pt>
                <c:pt idx="29">
                  <c:v>22798</c:v>
                </c:pt>
                <c:pt idx="30">
                  <c:v>22828</c:v>
                </c:pt>
                <c:pt idx="31">
                  <c:v>22859</c:v>
                </c:pt>
                <c:pt idx="32">
                  <c:v>22890</c:v>
                </c:pt>
                <c:pt idx="33">
                  <c:v>22920</c:v>
                </c:pt>
                <c:pt idx="34">
                  <c:v>22951</c:v>
                </c:pt>
                <c:pt idx="35">
                  <c:v>22981</c:v>
                </c:pt>
                <c:pt idx="36">
                  <c:v>23012</c:v>
                </c:pt>
                <c:pt idx="37">
                  <c:v>23043</c:v>
                </c:pt>
                <c:pt idx="38">
                  <c:v>23071</c:v>
                </c:pt>
                <c:pt idx="39">
                  <c:v>23102</c:v>
                </c:pt>
                <c:pt idx="40">
                  <c:v>23132</c:v>
                </c:pt>
                <c:pt idx="41">
                  <c:v>23163</c:v>
                </c:pt>
                <c:pt idx="42">
                  <c:v>23193</c:v>
                </c:pt>
                <c:pt idx="43">
                  <c:v>23224</c:v>
                </c:pt>
                <c:pt idx="44">
                  <c:v>23255</c:v>
                </c:pt>
                <c:pt idx="45">
                  <c:v>23285</c:v>
                </c:pt>
                <c:pt idx="46">
                  <c:v>23316</c:v>
                </c:pt>
                <c:pt idx="47">
                  <c:v>23346</c:v>
                </c:pt>
                <c:pt idx="48">
                  <c:v>23377</c:v>
                </c:pt>
                <c:pt idx="49">
                  <c:v>23408</c:v>
                </c:pt>
                <c:pt idx="50">
                  <c:v>23437</c:v>
                </c:pt>
                <c:pt idx="51">
                  <c:v>23468</c:v>
                </c:pt>
                <c:pt idx="52">
                  <c:v>23498</c:v>
                </c:pt>
                <c:pt idx="53">
                  <c:v>23529</c:v>
                </c:pt>
                <c:pt idx="54">
                  <c:v>23559</c:v>
                </c:pt>
                <c:pt idx="55">
                  <c:v>23590</c:v>
                </c:pt>
                <c:pt idx="56">
                  <c:v>23621</c:v>
                </c:pt>
                <c:pt idx="57">
                  <c:v>23651</c:v>
                </c:pt>
                <c:pt idx="58">
                  <c:v>23682</c:v>
                </c:pt>
                <c:pt idx="59">
                  <c:v>23712</c:v>
                </c:pt>
                <c:pt idx="60">
                  <c:v>23743</c:v>
                </c:pt>
                <c:pt idx="61">
                  <c:v>23774</c:v>
                </c:pt>
                <c:pt idx="62">
                  <c:v>23802</c:v>
                </c:pt>
                <c:pt idx="63">
                  <c:v>23833</c:v>
                </c:pt>
                <c:pt idx="64">
                  <c:v>23863</c:v>
                </c:pt>
                <c:pt idx="65">
                  <c:v>23894</c:v>
                </c:pt>
                <c:pt idx="66">
                  <c:v>23924</c:v>
                </c:pt>
                <c:pt idx="67">
                  <c:v>23955</c:v>
                </c:pt>
                <c:pt idx="68">
                  <c:v>23986</c:v>
                </c:pt>
                <c:pt idx="69">
                  <c:v>24016</c:v>
                </c:pt>
                <c:pt idx="70">
                  <c:v>24047</c:v>
                </c:pt>
                <c:pt idx="71">
                  <c:v>24077</c:v>
                </c:pt>
                <c:pt idx="72">
                  <c:v>24108</c:v>
                </c:pt>
                <c:pt idx="73">
                  <c:v>24139</c:v>
                </c:pt>
                <c:pt idx="74">
                  <c:v>24167</c:v>
                </c:pt>
                <c:pt idx="75">
                  <c:v>24198</c:v>
                </c:pt>
                <c:pt idx="76">
                  <c:v>24228</c:v>
                </c:pt>
                <c:pt idx="77">
                  <c:v>24259</c:v>
                </c:pt>
                <c:pt idx="78">
                  <c:v>24289</c:v>
                </c:pt>
                <c:pt idx="79">
                  <c:v>24320</c:v>
                </c:pt>
                <c:pt idx="80">
                  <c:v>24351</c:v>
                </c:pt>
                <c:pt idx="81">
                  <c:v>24381</c:v>
                </c:pt>
                <c:pt idx="82">
                  <c:v>24412</c:v>
                </c:pt>
                <c:pt idx="83">
                  <c:v>24442</c:v>
                </c:pt>
                <c:pt idx="84">
                  <c:v>24473</c:v>
                </c:pt>
                <c:pt idx="85">
                  <c:v>24504</c:v>
                </c:pt>
                <c:pt idx="86">
                  <c:v>24532</c:v>
                </c:pt>
                <c:pt idx="87">
                  <c:v>24563</c:v>
                </c:pt>
                <c:pt idx="88">
                  <c:v>24593</c:v>
                </c:pt>
                <c:pt idx="89">
                  <c:v>24624</c:v>
                </c:pt>
                <c:pt idx="90">
                  <c:v>24654</c:v>
                </c:pt>
                <c:pt idx="91">
                  <c:v>24685</c:v>
                </c:pt>
                <c:pt idx="92">
                  <c:v>24716</c:v>
                </c:pt>
                <c:pt idx="93">
                  <c:v>24746</c:v>
                </c:pt>
                <c:pt idx="94">
                  <c:v>24777</c:v>
                </c:pt>
                <c:pt idx="95">
                  <c:v>24807</c:v>
                </c:pt>
                <c:pt idx="96">
                  <c:v>24838</c:v>
                </c:pt>
                <c:pt idx="97">
                  <c:v>24869</c:v>
                </c:pt>
                <c:pt idx="98">
                  <c:v>24898</c:v>
                </c:pt>
                <c:pt idx="99">
                  <c:v>24929</c:v>
                </c:pt>
                <c:pt idx="100">
                  <c:v>24959</c:v>
                </c:pt>
                <c:pt idx="101">
                  <c:v>24990</c:v>
                </c:pt>
                <c:pt idx="102">
                  <c:v>25020</c:v>
                </c:pt>
                <c:pt idx="103">
                  <c:v>25051</c:v>
                </c:pt>
                <c:pt idx="104">
                  <c:v>25082</c:v>
                </c:pt>
                <c:pt idx="105">
                  <c:v>25112</c:v>
                </c:pt>
                <c:pt idx="106">
                  <c:v>25143</c:v>
                </c:pt>
                <c:pt idx="107">
                  <c:v>25173</c:v>
                </c:pt>
                <c:pt idx="108">
                  <c:v>25204</c:v>
                </c:pt>
                <c:pt idx="109">
                  <c:v>25235</c:v>
                </c:pt>
                <c:pt idx="110">
                  <c:v>25263</c:v>
                </c:pt>
                <c:pt idx="111">
                  <c:v>25294</c:v>
                </c:pt>
                <c:pt idx="112">
                  <c:v>25324</c:v>
                </c:pt>
                <c:pt idx="113">
                  <c:v>25355</c:v>
                </c:pt>
                <c:pt idx="114">
                  <c:v>25385</c:v>
                </c:pt>
                <c:pt idx="115">
                  <c:v>25416</c:v>
                </c:pt>
                <c:pt idx="116">
                  <c:v>25447</c:v>
                </c:pt>
                <c:pt idx="117">
                  <c:v>25477</c:v>
                </c:pt>
                <c:pt idx="118">
                  <c:v>25508</c:v>
                </c:pt>
                <c:pt idx="119">
                  <c:v>25538</c:v>
                </c:pt>
                <c:pt idx="120">
                  <c:v>25569</c:v>
                </c:pt>
                <c:pt idx="121">
                  <c:v>25600</c:v>
                </c:pt>
                <c:pt idx="122">
                  <c:v>25628</c:v>
                </c:pt>
                <c:pt idx="123">
                  <c:v>25659</c:v>
                </c:pt>
                <c:pt idx="124">
                  <c:v>25689</c:v>
                </c:pt>
                <c:pt idx="125">
                  <c:v>25720</c:v>
                </c:pt>
                <c:pt idx="126">
                  <c:v>25750</c:v>
                </c:pt>
                <c:pt idx="127">
                  <c:v>25781</c:v>
                </c:pt>
                <c:pt idx="128">
                  <c:v>25812</c:v>
                </c:pt>
                <c:pt idx="129">
                  <c:v>25842</c:v>
                </c:pt>
                <c:pt idx="130">
                  <c:v>25873</c:v>
                </c:pt>
                <c:pt idx="131">
                  <c:v>25903</c:v>
                </c:pt>
                <c:pt idx="132">
                  <c:v>25934</c:v>
                </c:pt>
                <c:pt idx="133">
                  <c:v>25965</c:v>
                </c:pt>
                <c:pt idx="134">
                  <c:v>25993</c:v>
                </c:pt>
                <c:pt idx="135">
                  <c:v>26024</c:v>
                </c:pt>
                <c:pt idx="136">
                  <c:v>26054</c:v>
                </c:pt>
                <c:pt idx="137">
                  <c:v>26085</c:v>
                </c:pt>
                <c:pt idx="138">
                  <c:v>26115</c:v>
                </c:pt>
                <c:pt idx="139">
                  <c:v>26146</c:v>
                </c:pt>
                <c:pt idx="140">
                  <c:v>26177</c:v>
                </c:pt>
                <c:pt idx="141">
                  <c:v>26207</c:v>
                </c:pt>
                <c:pt idx="142">
                  <c:v>26238</c:v>
                </c:pt>
                <c:pt idx="143">
                  <c:v>26268</c:v>
                </c:pt>
                <c:pt idx="144">
                  <c:v>26299</c:v>
                </c:pt>
                <c:pt idx="145">
                  <c:v>26330</c:v>
                </c:pt>
                <c:pt idx="146">
                  <c:v>26359</c:v>
                </c:pt>
                <c:pt idx="147">
                  <c:v>26390</c:v>
                </c:pt>
                <c:pt idx="148">
                  <c:v>26420</c:v>
                </c:pt>
                <c:pt idx="149">
                  <c:v>26451</c:v>
                </c:pt>
                <c:pt idx="150">
                  <c:v>26481</c:v>
                </c:pt>
                <c:pt idx="151">
                  <c:v>26512</c:v>
                </c:pt>
                <c:pt idx="152">
                  <c:v>26543</c:v>
                </c:pt>
                <c:pt idx="153">
                  <c:v>26573</c:v>
                </c:pt>
                <c:pt idx="154">
                  <c:v>26604</c:v>
                </c:pt>
                <c:pt idx="155">
                  <c:v>26634</c:v>
                </c:pt>
                <c:pt idx="156">
                  <c:v>26665</c:v>
                </c:pt>
                <c:pt idx="157">
                  <c:v>26696</c:v>
                </c:pt>
                <c:pt idx="158">
                  <c:v>26724</c:v>
                </c:pt>
                <c:pt idx="159">
                  <c:v>26755</c:v>
                </c:pt>
                <c:pt idx="160">
                  <c:v>26785</c:v>
                </c:pt>
                <c:pt idx="161">
                  <c:v>26816</c:v>
                </c:pt>
                <c:pt idx="162">
                  <c:v>26846</c:v>
                </c:pt>
                <c:pt idx="163">
                  <c:v>26877</c:v>
                </c:pt>
                <c:pt idx="164">
                  <c:v>26908</c:v>
                </c:pt>
                <c:pt idx="165">
                  <c:v>26938</c:v>
                </c:pt>
                <c:pt idx="166">
                  <c:v>26969</c:v>
                </c:pt>
                <c:pt idx="167">
                  <c:v>26999</c:v>
                </c:pt>
                <c:pt idx="168">
                  <c:v>27030</c:v>
                </c:pt>
                <c:pt idx="169">
                  <c:v>27061</c:v>
                </c:pt>
                <c:pt idx="170">
                  <c:v>27089</c:v>
                </c:pt>
                <c:pt idx="171">
                  <c:v>27120</c:v>
                </c:pt>
                <c:pt idx="172">
                  <c:v>27150</c:v>
                </c:pt>
                <c:pt idx="173">
                  <c:v>27181</c:v>
                </c:pt>
                <c:pt idx="174">
                  <c:v>27211</c:v>
                </c:pt>
                <c:pt idx="175">
                  <c:v>27242</c:v>
                </c:pt>
                <c:pt idx="176">
                  <c:v>27273</c:v>
                </c:pt>
                <c:pt idx="177">
                  <c:v>27303</c:v>
                </c:pt>
                <c:pt idx="178">
                  <c:v>27334</c:v>
                </c:pt>
                <c:pt idx="179">
                  <c:v>27364</c:v>
                </c:pt>
                <c:pt idx="180">
                  <c:v>27395</c:v>
                </c:pt>
                <c:pt idx="181">
                  <c:v>27426</c:v>
                </c:pt>
                <c:pt idx="182">
                  <c:v>27454</c:v>
                </c:pt>
                <c:pt idx="183">
                  <c:v>27485</c:v>
                </c:pt>
                <c:pt idx="184">
                  <c:v>27515</c:v>
                </c:pt>
                <c:pt idx="185">
                  <c:v>27546</c:v>
                </c:pt>
                <c:pt idx="186">
                  <c:v>27576</c:v>
                </c:pt>
                <c:pt idx="187">
                  <c:v>27607</c:v>
                </c:pt>
                <c:pt idx="188">
                  <c:v>27638</c:v>
                </c:pt>
                <c:pt idx="189">
                  <c:v>27668</c:v>
                </c:pt>
                <c:pt idx="190">
                  <c:v>27699</c:v>
                </c:pt>
                <c:pt idx="191">
                  <c:v>27729</c:v>
                </c:pt>
                <c:pt idx="192">
                  <c:v>27760</c:v>
                </c:pt>
                <c:pt idx="193">
                  <c:v>27791</c:v>
                </c:pt>
                <c:pt idx="194">
                  <c:v>27820</c:v>
                </c:pt>
                <c:pt idx="195">
                  <c:v>27851</c:v>
                </c:pt>
                <c:pt idx="196">
                  <c:v>27881</c:v>
                </c:pt>
                <c:pt idx="197">
                  <c:v>27912</c:v>
                </c:pt>
                <c:pt idx="198">
                  <c:v>27942</c:v>
                </c:pt>
                <c:pt idx="199">
                  <c:v>27973</c:v>
                </c:pt>
                <c:pt idx="200">
                  <c:v>28004</c:v>
                </c:pt>
                <c:pt idx="201">
                  <c:v>28034</c:v>
                </c:pt>
                <c:pt idx="202">
                  <c:v>28065</c:v>
                </c:pt>
                <c:pt idx="203">
                  <c:v>28095</c:v>
                </c:pt>
                <c:pt idx="204">
                  <c:v>28126</c:v>
                </c:pt>
                <c:pt idx="205">
                  <c:v>28157</c:v>
                </c:pt>
                <c:pt idx="206">
                  <c:v>28185</c:v>
                </c:pt>
                <c:pt idx="207">
                  <c:v>28216</c:v>
                </c:pt>
                <c:pt idx="208">
                  <c:v>28246</c:v>
                </c:pt>
                <c:pt idx="209">
                  <c:v>28277</c:v>
                </c:pt>
                <c:pt idx="210">
                  <c:v>28307</c:v>
                </c:pt>
                <c:pt idx="211">
                  <c:v>28338</c:v>
                </c:pt>
                <c:pt idx="212">
                  <c:v>28369</c:v>
                </c:pt>
                <c:pt idx="213">
                  <c:v>28399</c:v>
                </c:pt>
                <c:pt idx="214">
                  <c:v>28430</c:v>
                </c:pt>
                <c:pt idx="215">
                  <c:v>28460</c:v>
                </c:pt>
                <c:pt idx="216">
                  <c:v>28491</c:v>
                </c:pt>
                <c:pt idx="217">
                  <c:v>28522</c:v>
                </c:pt>
                <c:pt idx="218">
                  <c:v>28550</c:v>
                </c:pt>
                <c:pt idx="219">
                  <c:v>28581</c:v>
                </c:pt>
                <c:pt idx="220">
                  <c:v>28611</c:v>
                </c:pt>
                <c:pt idx="221">
                  <c:v>28642</c:v>
                </c:pt>
                <c:pt idx="222">
                  <c:v>28672</c:v>
                </c:pt>
                <c:pt idx="223">
                  <c:v>28703</c:v>
                </c:pt>
                <c:pt idx="224">
                  <c:v>28734</c:v>
                </c:pt>
                <c:pt idx="225">
                  <c:v>28764</c:v>
                </c:pt>
                <c:pt idx="226">
                  <c:v>28795</c:v>
                </c:pt>
                <c:pt idx="227">
                  <c:v>28825</c:v>
                </c:pt>
                <c:pt idx="228">
                  <c:v>28856</c:v>
                </c:pt>
                <c:pt idx="229">
                  <c:v>28887</c:v>
                </c:pt>
                <c:pt idx="230">
                  <c:v>28915</c:v>
                </c:pt>
                <c:pt idx="231">
                  <c:v>28946</c:v>
                </c:pt>
                <c:pt idx="232">
                  <c:v>28976</c:v>
                </c:pt>
                <c:pt idx="233">
                  <c:v>29007</c:v>
                </c:pt>
                <c:pt idx="234">
                  <c:v>29037</c:v>
                </c:pt>
                <c:pt idx="235">
                  <c:v>29068</c:v>
                </c:pt>
                <c:pt idx="236">
                  <c:v>29099</c:v>
                </c:pt>
                <c:pt idx="237">
                  <c:v>29129</c:v>
                </c:pt>
                <c:pt idx="238">
                  <c:v>29160</c:v>
                </c:pt>
                <c:pt idx="239">
                  <c:v>29190</c:v>
                </c:pt>
                <c:pt idx="240">
                  <c:v>29221</c:v>
                </c:pt>
                <c:pt idx="241">
                  <c:v>29252</c:v>
                </c:pt>
                <c:pt idx="242">
                  <c:v>29281</c:v>
                </c:pt>
                <c:pt idx="243">
                  <c:v>29312</c:v>
                </c:pt>
                <c:pt idx="244">
                  <c:v>29342</c:v>
                </c:pt>
                <c:pt idx="245">
                  <c:v>29373</c:v>
                </c:pt>
                <c:pt idx="246">
                  <c:v>29403</c:v>
                </c:pt>
                <c:pt idx="247">
                  <c:v>29434</c:v>
                </c:pt>
                <c:pt idx="248">
                  <c:v>29465</c:v>
                </c:pt>
                <c:pt idx="249">
                  <c:v>29495</c:v>
                </c:pt>
                <c:pt idx="250">
                  <c:v>29526</c:v>
                </c:pt>
                <c:pt idx="251">
                  <c:v>29556</c:v>
                </c:pt>
                <c:pt idx="252">
                  <c:v>29587</c:v>
                </c:pt>
                <c:pt idx="253">
                  <c:v>29618</c:v>
                </c:pt>
                <c:pt idx="254">
                  <c:v>29646</c:v>
                </c:pt>
                <c:pt idx="255">
                  <c:v>29677</c:v>
                </c:pt>
                <c:pt idx="256">
                  <c:v>29707</c:v>
                </c:pt>
                <c:pt idx="257">
                  <c:v>29738</c:v>
                </c:pt>
                <c:pt idx="258">
                  <c:v>29768</c:v>
                </c:pt>
                <c:pt idx="259">
                  <c:v>29799</c:v>
                </c:pt>
                <c:pt idx="260">
                  <c:v>29830</c:v>
                </c:pt>
                <c:pt idx="261">
                  <c:v>29860</c:v>
                </c:pt>
                <c:pt idx="262">
                  <c:v>29891</c:v>
                </c:pt>
                <c:pt idx="263">
                  <c:v>29921</c:v>
                </c:pt>
                <c:pt idx="264">
                  <c:v>29952</c:v>
                </c:pt>
                <c:pt idx="265">
                  <c:v>29983</c:v>
                </c:pt>
                <c:pt idx="266">
                  <c:v>30011</c:v>
                </c:pt>
                <c:pt idx="267">
                  <c:v>30042</c:v>
                </c:pt>
                <c:pt idx="268">
                  <c:v>30072</c:v>
                </c:pt>
                <c:pt idx="269">
                  <c:v>30103</c:v>
                </c:pt>
                <c:pt idx="270">
                  <c:v>30133</c:v>
                </c:pt>
                <c:pt idx="271">
                  <c:v>30164</c:v>
                </c:pt>
                <c:pt idx="272">
                  <c:v>30195</c:v>
                </c:pt>
                <c:pt idx="273">
                  <c:v>30225</c:v>
                </c:pt>
                <c:pt idx="274">
                  <c:v>30256</c:v>
                </c:pt>
                <c:pt idx="275">
                  <c:v>30286</c:v>
                </c:pt>
                <c:pt idx="276">
                  <c:v>30317</c:v>
                </c:pt>
                <c:pt idx="277">
                  <c:v>30348</c:v>
                </c:pt>
                <c:pt idx="278">
                  <c:v>30376</c:v>
                </c:pt>
                <c:pt idx="279">
                  <c:v>30407</c:v>
                </c:pt>
                <c:pt idx="280">
                  <c:v>30437</c:v>
                </c:pt>
                <c:pt idx="281">
                  <c:v>30468</c:v>
                </c:pt>
                <c:pt idx="282">
                  <c:v>30498</c:v>
                </c:pt>
                <c:pt idx="283">
                  <c:v>30529</c:v>
                </c:pt>
                <c:pt idx="284">
                  <c:v>30560</c:v>
                </c:pt>
                <c:pt idx="285">
                  <c:v>30590</c:v>
                </c:pt>
                <c:pt idx="286">
                  <c:v>30621</c:v>
                </c:pt>
                <c:pt idx="287">
                  <c:v>30651</c:v>
                </c:pt>
                <c:pt idx="288">
                  <c:v>30682</c:v>
                </c:pt>
                <c:pt idx="289">
                  <c:v>30713</c:v>
                </c:pt>
                <c:pt idx="290">
                  <c:v>30742</c:v>
                </c:pt>
                <c:pt idx="291">
                  <c:v>30773</c:v>
                </c:pt>
                <c:pt idx="292">
                  <c:v>30803</c:v>
                </c:pt>
                <c:pt idx="293">
                  <c:v>30834</c:v>
                </c:pt>
                <c:pt idx="294">
                  <c:v>30864</c:v>
                </c:pt>
                <c:pt idx="295">
                  <c:v>30895</c:v>
                </c:pt>
                <c:pt idx="296">
                  <c:v>30926</c:v>
                </c:pt>
                <c:pt idx="297">
                  <c:v>30956</c:v>
                </c:pt>
                <c:pt idx="298">
                  <c:v>30987</c:v>
                </c:pt>
                <c:pt idx="299">
                  <c:v>31017</c:v>
                </c:pt>
                <c:pt idx="300">
                  <c:v>31048</c:v>
                </c:pt>
                <c:pt idx="301">
                  <c:v>31079</c:v>
                </c:pt>
                <c:pt idx="302">
                  <c:v>31107</c:v>
                </c:pt>
                <c:pt idx="303">
                  <c:v>31138</c:v>
                </c:pt>
                <c:pt idx="304">
                  <c:v>31168</c:v>
                </c:pt>
                <c:pt idx="305">
                  <c:v>31199</c:v>
                </c:pt>
                <c:pt idx="306">
                  <c:v>31229</c:v>
                </c:pt>
                <c:pt idx="307">
                  <c:v>31260</c:v>
                </c:pt>
                <c:pt idx="308">
                  <c:v>31291</c:v>
                </c:pt>
                <c:pt idx="309">
                  <c:v>31321</c:v>
                </c:pt>
                <c:pt idx="310">
                  <c:v>31352</c:v>
                </c:pt>
                <c:pt idx="311">
                  <c:v>31382</c:v>
                </c:pt>
                <c:pt idx="312">
                  <c:v>31413</c:v>
                </c:pt>
                <c:pt idx="313">
                  <c:v>31444</c:v>
                </c:pt>
                <c:pt idx="314">
                  <c:v>31472</c:v>
                </c:pt>
                <c:pt idx="315">
                  <c:v>31503</c:v>
                </c:pt>
                <c:pt idx="316">
                  <c:v>31533</c:v>
                </c:pt>
                <c:pt idx="317">
                  <c:v>31564</c:v>
                </c:pt>
                <c:pt idx="318">
                  <c:v>31594</c:v>
                </c:pt>
                <c:pt idx="319">
                  <c:v>31625</c:v>
                </c:pt>
                <c:pt idx="320">
                  <c:v>31656</c:v>
                </c:pt>
                <c:pt idx="321">
                  <c:v>31686</c:v>
                </c:pt>
                <c:pt idx="322">
                  <c:v>31717</c:v>
                </c:pt>
                <c:pt idx="323">
                  <c:v>31747</c:v>
                </c:pt>
                <c:pt idx="324">
                  <c:v>31778</c:v>
                </c:pt>
                <c:pt idx="325">
                  <c:v>31809</c:v>
                </c:pt>
                <c:pt idx="326">
                  <c:v>31837</c:v>
                </c:pt>
                <c:pt idx="327">
                  <c:v>31868</c:v>
                </c:pt>
                <c:pt idx="328">
                  <c:v>31898</c:v>
                </c:pt>
                <c:pt idx="329">
                  <c:v>31929</c:v>
                </c:pt>
                <c:pt idx="330">
                  <c:v>31959</c:v>
                </c:pt>
                <c:pt idx="331">
                  <c:v>31990</c:v>
                </c:pt>
                <c:pt idx="332">
                  <c:v>32021</c:v>
                </c:pt>
                <c:pt idx="333">
                  <c:v>32051</c:v>
                </c:pt>
                <c:pt idx="334">
                  <c:v>32082</c:v>
                </c:pt>
                <c:pt idx="335">
                  <c:v>32112</c:v>
                </c:pt>
                <c:pt idx="336">
                  <c:v>32143</c:v>
                </c:pt>
                <c:pt idx="337">
                  <c:v>32174</c:v>
                </c:pt>
                <c:pt idx="338">
                  <c:v>32203</c:v>
                </c:pt>
                <c:pt idx="339">
                  <c:v>32234</c:v>
                </c:pt>
                <c:pt idx="340">
                  <c:v>32264</c:v>
                </c:pt>
                <c:pt idx="341">
                  <c:v>32295</c:v>
                </c:pt>
                <c:pt idx="342">
                  <c:v>32325</c:v>
                </c:pt>
                <c:pt idx="343">
                  <c:v>32356</c:v>
                </c:pt>
                <c:pt idx="344">
                  <c:v>32387</c:v>
                </c:pt>
                <c:pt idx="345">
                  <c:v>32417</c:v>
                </c:pt>
                <c:pt idx="346">
                  <c:v>32448</c:v>
                </c:pt>
                <c:pt idx="347">
                  <c:v>32478</c:v>
                </c:pt>
                <c:pt idx="348">
                  <c:v>32509</c:v>
                </c:pt>
                <c:pt idx="349">
                  <c:v>32540</c:v>
                </c:pt>
                <c:pt idx="350">
                  <c:v>32568</c:v>
                </c:pt>
                <c:pt idx="351">
                  <c:v>32599</c:v>
                </c:pt>
                <c:pt idx="352">
                  <c:v>32629</c:v>
                </c:pt>
                <c:pt idx="353">
                  <c:v>32660</c:v>
                </c:pt>
                <c:pt idx="354">
                  <c:v>32690</c:v>
                </c:pt>
                <c:pt idx="355">
                  <c:v>32721</c:v>
                </c:pt>
                <c:pt idx="356">
                  <c:v>32752</c:v>
                </c:pt>
                <c:pt idx="357">
                  <c:v>32782</c:v>
                </c:pt>
                <c:pt idx="358">
                  <c:v>32813</c:v>
                </c:pt>
                <c:pt idx="359">
                  <c:v>32843</c:v>
                </c:pt>
                <c:pt idx="360">
                  <c:v>32874</c:v>
                </c:pt>
                <c:pt idx="361">
                  <c:v>32905</c:v>
                </c:pt>
                <c:pt idx="362">
                  <c:v>32933</c:v>
                </c:pt>
                <c:pt idx="363">
                  <c:v>32964</c:v>
                </c:pt>
                <c:pt idx="364">
                  <c:v>32994</c:v>
                </c:pt>
                <c:pt idx="365">
                  <c:v>33025</c:v>
                </c:pt>
                <c:pt idx="366">
                  <c:v>33055</c:v>
                </c:pt>
                <c:pt idx="367">
                  <c:v>33086</c:v>
                </c:pt>
                <c:pt idx="368">
                  <c:v>33117</c:v>
                </c:pt>
                <c:pt idx="369">
                  <c:v>33147</c:v>
                </c:pt>
                <c:pt idx="370">
                  <c:v>33178</c:v>
                </c:pt>
                <c:pt idx="371">
                  <c:v>33208</c:v>
                </c:pt>
                <c:pt idx="372">
                  <c:v>33239</c:v>
                </c:pt>
                <c:pt idx="373">
                  <c:v>33270</c:v>
                </c:pt>
                <c:pt idx="374">
                  <c:v>33298</c:v>
                </c:pt>
                <c:pt idx="375">
                  <c:v>33329</c:v>
                </c:pt>
                <c:pt idx="376">
                  <c:v>33359</c:v>
                </c:pt>
                <c:pt idx="377">
                  <c:v>33390</c:v>
                </c:pt>
                <c:pt idx="378">
                  <c:v>33420</c:v>
                </c:pt>
                <c:pt idx="379">
                  <c:v>33451</c:v>
                </c:pt>
                <c:pt idx="380">
                  <c:v>33482</c:v>
                </c:pt>
                <c:pt idx="381">
                  <c:v>33512</c:v>
                </c:pt>
                <c:pt idx="382">
                  <c:v>33543</c:v>
                </c:pt>
                <c:pt idx="383">
                  <c:v>33573</c:v>
                </c:pt>
                <c:pt idx="384">
                  <c:v>33604</c:v>
                </c:pt>
                <c:pt idx="385">
                  <c:v>33635</c:v>
                </c:pt>
                <c:pt idx="386">
                  <c:v>33664</c:v>
                </c:pt>
                <c:pt idx="387">
                  <c:v>33695</c:v>
                </c:pt>
                <c:pt idx="388">
                  <c:v>33725</c:v>
                </c:pt>
                <c:pt idx="389">
                  <c:v>33756</c:v>
                </c:pt>
                <c:pt idx="390">
                  <c:v>33786</c:v>
                </c:pt>
                <c:pt idx="391">
                  <c:v>33817</c:v>
                </c:pt>
                <c:pt idx="392">
                  <c:v>33848</c:v>
                </c:pt>
                <c:pt idx="393">
                  <c:v>33878</c:v>
                </c:pt>
                <c:pt idx="394">
                  <c:v>33909</c:v>
                </c:pt>
                <c:pt idx="395">
                  <c:v>33939</c:v>
                </c:pt>
                <c:pt idx="396">
                  <c:v>33970</c:v>
                </c:pt>
                <c:pt idx="397">
                  <c:v>34001</c:v>
                </c:pt>
                <c:pt idx="398">
                  <c:v>34029</c:v>
                </c:pt>
                <c:pt idx="399">
                  <c:v>34060</c:v>
                </c:pt>
                <c:pt idx="400">
                  <c:v>34090</c:v>
                </c:pt>
                <c:pt idx="401">
                  <c:v>34121</c:v>
                </c:pt>
                <c:pt idx="402">
                  <c:v>34151</c:v>
                </c:pt>
                <c:pt idx="403">
                  <c:v>34182</c:v>
                </c:pt>
                <c:pt idx="404">
                  <c:v>34213</c:v>
                </c:pt>
                <c:pt idx="405">
                  <c:v>34243</c:v>
                </c:pt>
                <c:pt idx="406">
                  <c:v>34274</c:v>
                </c:pt>
                <c:pt idx="407">
                  <c:v>34304</c:v>
                </c:pt>
                <c:pt idx="408">
                  <c:v>34335</c:v>
                </c:pt>
                <c:pt idx="409">
                  <c:v>34366</c:v>
                </c:pt>
                <c:pt idx="410">
                  <c:v>34394</c:v>
                </c:pt>
                <c:pt idx="411">
                  <c:v>34425</c:v>
                </c:pt>
                <c:pt idx="412">
                  <c:v>34455</c:v>
                </c:pt>
                <c:pt idx="413">
                  <c:v>34486</c:v>
                </c:pt>
                <c:pt idx="414">
                  <c:v>34516</c:v>
                </c:pt>
                <c:pt idx="415">
                  <c:v>34547</c:v>
                </c:pt>
                <c:pt idx="416">
                  <c:v>34578</c:v>
                </c:pt>
                <c:pt idx="417">
                  <c:v>34608</c:v>
                </c:pt>
                <c:pt idx="418">
                  <c:v>34639</c:v>
                </c:pt>
                <c:pt idx="419">
                  <c:v>34669</c:v>
                </c:pt>
                <c:pt idx="420">
                  <c:v>34700</c:v>
                </c:pt>
                <c:pt idx="421">
                  <c:v>34731</c:v>
                </c:pt>
                <c:pt idx="422">
                  <c:v>34759</c:v>
                </c:pt>
                <c:pt idx="423">
                  <c:v>34790</c:v>
                </c:pt>
                <c:pt idx="424">
                  <c:v>34820</c:v>
                </c:pt>
                <c:pt idx="425">
                  <c:v>34851</c:v>
                </c:pt>
                <c:pt idx="426">
                  <c:v>34881</c:v>
                </c:pt>
                <c:pt idx="427">
                  <c:v>34912</c:v>
                </c:pt>
                <c:pt idx="428">
                  <c:v>34943</c:v>
                </c:pt>
                <c:pt idx="429">
                  <c:v>34973</c:v>
                </c:pt>
                <c:pt idx="430">
                  <c:v>35004</c:v>
                </c:pt>
                <c:pt idx="431">
                  <c:v>35034</c:v>
                </c:pt>
                <c:pt idx="432">
                  <c:v>35065</c:v>
                </c:pt>
                <c:pt idx="433">
                  <c:v>35096</c:v>
                </c:pt>
                <c:pt idx="434">
                  <c:v>35125</c:v>
                </c:pt>
                <c:pt idx="435">
                  <c:v>35156</c:v>
                </c:pt>
                <c:pt idx="436">
                  <c:v>35186</c:v>
                </c:pt>
                <c:pt idx="437">
                  <c:v>35217</c:v>
                </c:pt>
                <c:pt idx="438">
                  <c:v>35247</c:v>
                </c:pt>
                <c:pt idx="439">
                  <c:v>35278</c:v>
                </c:pt>
                <c:pt idx="440">
                  <c:v>35309</c:v>
                </c:pt>
                <c:pt idx="441">
                  <c:v>35339</c:v>
                </c:pt>
                <c:pt idx="442">
                  <c:v>35370</c:v>
                </c:pt>
                <c:pt idx="443">
                  <c:v>35400</c:v>
                </c:pt>
                <c:pt idx="444">
                  <c:v>35431</c:v>
                </c:pt>
                <c:pt idx="445">
                  <c:v>35462</c:v>
                </c:pt>
                <c:pt idx="446">
                  <c:v>35490</c:v>
                </c:pt>
                <c:pt idx="447">
                  <c:v>35521</c:v>
                </c:pt>
                <c:pt idx="448">
                  <c:v>35551</c:v>
                </c:pt>
                <c:pt idx="449">
                  <c:v>35582</c:v>
                </c:pt>
                <c:pt idx="450">
                  <c:v>35612</c:v>
                </c:pt>
                <c:pt idx="451">
                  <c:v>35643</c:v>
                </c:pt>
                <c:pt idx="452">
                  <c:v>35674</c:v>
                </c:pt>
                <c:pt idx="453">
                  <c:v>35704</c:v>
                </c:pt>
                <c:pt idx="454">
                  <c:v>35735</c:v>
                </c:pt>
                <c:pt idx="455">
                  <c:v>35765</c:v>
                </c:pt>
                <c:pt idx="456">
                  <c:v>35796</c:v>
                </c:pt>
                <c:pt idx="457">
                  <c:v>35827</c:v>
                </c:pt>
                <c:pt idx="458">
                  <c:v>35855</c:v>
                </c:pt>
                <c:pt idx="459">
                  <c:v>35886</c:v>
                </c:pt>
                <c:pt idx="460">
                  <c:v>35916</c:v>
                </c:pt>
                <c:pt idx="461">
                  <c:v>35947</c:v>
                </c:pt>
                <c:pt idx="462">
                  <c:v>35977</c:v>
                </c:pt>
                <c:pt idx="463">
                  <c:v>36008</c:v>
                </c:pt>
                <c:pt idx="464">
                  <c:v>36039</c:v>
                </c:pt>
                <c:pt idx="465">
                  <c:v>36069</c:v>
                </c:pt>
                <c:pt idx="466">
                  <c:v>36100</c:v>
                </c:pt>
                <c:pt idx="467">
                  <c:v>36130</c:v>
                </c:pt>
                <c:pt idx="468">
                  <c:v>36161</c:v>
                </c:pt>
                <c:pt idx="469">
                  <c:v>36192</c:v>
                </c:pt>
                <c:pt idx="470">
                  <c:v>36220</c:v>
                </c:pt>
                <c:pt idx="471">
                  <c:v>36251</c:v>
                </c:pt>
                <c:pt idx="472">
                  <c:v>36281</c:v>
                </c:pt>
                <c:pt idx="473">
                  <c:v>36312</c:v>
                </c:pt>
                <c:pt idx="474">
                  <c:v>36342</c:v>
                </c:pt>
                <c:pt idx="475">
                  <c:v>36373</c:v>
                </c:pt>
                <c:pt idx="476">
                  <c:v>36404</c:v>
                </c:pt>
                <c:pt idx="477">
                  <c:v>36434</c:v>
                </c:pt>
                <c:pt idx="478">
                  <c:v>36465</c:v>
                </c:pt>
                <c:pt idx="479">
                  <c:v>36495</c:v>
                </c:pt>
                <c:pt idx="480">
                  <c:v>36526</c:v>
                </c:pt>
                <c:pt idx="481">
                  <c:v>36557</c:v>
                </c:pt>
                <c:pt idx="482">
                  <c:v>36586</c:v>
                </c:pt>
                <c:pt idx="483">
                  <c:v>36617</c:v>
                </c:pt>
                <c:pt idx="484">
                  <c:v>36647</c:v>
                </c:pt>
                <c:pt idx="485">
                  <c:v>36678</c:v>
                </c:pt>
                <c:pt idx="486">
                  <c:v>36708</c:v>
                </c:pt>
                <c:pt idx="487">
                  <c:v>36739</c:v>
                </c:pt>
                <c:pt idx="488">
                  <c:v>36770</c:v>
                </c:pt>
                <c:pt idx="489">
                  <c:v>36800</c:v>
                </c:pt>
                <c:pt idx="490">
                  <c:v>36831</c:v>
                </c:pt>
                <c:pt idx="491">
                  <c:v>36861</c:v>
                </c:pt>
                <c:pt idx="492">
                  <c:v>36892</c:v>
                </c:pt>
                <c:pt idx="493">
                  <c:v>36923</c:v>
                </c:pt>
                <c:pt idx="494">
                  <c:v>36951</c:v>
                </c:pt>
                <c:pt idx="495">
                  <c:v>36982</c:v>
                </c:pt>
                <c:pt idx="496">
                  <c:v>37012</c:v>
                </c:pt>
                <c:pt idx="497">
                  <c:v>37043</c:v>
                </c:pt>
                <c:pt idx="498">
                  <c:v>37073</c:v>
                </c:pt>
                <c:pt idx="499">
                  <c:v>37104</c:v>
                </c:pt>
                <c:pt idx="500">
                  <c:v>37135</c:v>
                </c:pt>
                <c:pt idx="501">
                  <c:v>37165</c:v>
                </c:pt>
                <c:pt idx="502">
                  <c:v>37196</c:v>
                </c:pt>
                <c:pt idx="503">
                  <c:v>37226</c:v>
                </c:pt>
                <c:pt idx="504">
                  <c:v>37257</c:v>
                </c:pt>
                <c:pt idx="505">
                  <c:v>37288</c:v>
                </c:pt>
                <c:pt idx="506">
                  <c:v>37316</c:v>
                </c:pt>
                <c:pt idx="507">
                  <c:v>37347</c:v>
                </c:pt>
                <c:pt idx="508">
                  <c:v>37377</c:v>
                </c:pt>
                <c:pt idx="509">
                  <c:v>37408</c:v>
                </c:pt>
                <c:pt idx="510">
                  <c:v>37438</c:v>
                </c:pt>
                <c:pt idx="511">
                  <c:v>37469</c:v>
                </c:pt>
                <c:pt idx="512">
                  <c:v>37500</c:v>
                </c:pt>
                <c:pt idx="513">
                  <c:v>37530</c:v>
                </c:pt>
                <c:pt idx="514">
                  <c:v>37561</c:v>
                </c:pt>
                <c:pt idx="515">
                  <c:v>37591</c:v>
                </c:pt>
                <c:pt idx="516">
                  <c:v>37622</c:v>
                </c:pt>
                <c:pt idx="517">
                  <c:v>37653</c:v>
                </c:pt>
                <c:pt idx="518">
                  <c:v>37681</c:v>
                </c:pt>
                <c:pt idx="519">
                  <c:v>37712</c:v>
                </c:pt>
                <c:pt idx="520">
                  <c:v>37742</c:v>
                </c:pt>
                <c:pt idx="521">
                  <c:v>37773</c:v>
                </c:pt>
                <c:pt idx="522">
                  <c:v>37803</c:v>
                </c:pt>
                <c:pt idx="523">
                  <c:v>37834</c:v>
                </c:pt>
                <c:pt idx="524">
                  <c:v>37865</c:v>
                </c:pt>
                <c:pt idx="525">
                  <c:v>37895</c:v>
                </c:pt>
                <c:pt idx="526">
                  <c:v>37926</c:v>
                </c:pt>
                <c:pt idx="527">
                  <c:v>37956</c:v>
                </c:pt>
                <c:pt idx="528">
                  <c:v>37987</c:v>
                </c:pt>
                <c:pt idx="529">
                  <c:v>38018</c:v>
                </c:pt>
                <c:pt idx="530">
                  <c:v>38047</c:v>
                </c:pt>
                <c:pt idx="531">
                  <c:v>38078</c:v>
                </c:pt>
                <c:pt idx="532">
                  <c:v>38108</c:v>
                </c:pt>
                <c:pt idx="533">
                  <c:v>38139</c:v>
                </c:pt>
                <c:pt idx="534">
                  <c:v>38169</c:v>
                </c:pt>
                <c:pt idx="535">
                  <c:v>38200</c:v>
                </c:pt>
                <c:pt idx="536">
                  <c:v>38231</c:v>
                </c:pt>
                <c:pt idx="537">
                  <c:v>38261</c:v>
                </c:pt>
                <c:pt idx="538">
                  <c:v>38292</c:v>
                </c:pt>
                <c:pt idx="539">
                  <c:v>38322</c:v>
                </c:pt>
                <c:pt idx="540">
                  <c:v>38353</c:v>
                </c:pt>
                <c:pt idx="541">
                  <c:v>38384</c:v>
                </c:pt>
                <c:pt idx="542">
                  <c:v>38412</c:v>
                </c:pt>
                <c:pt idx="543">
                  <c:v>38443</c:v>
                </c:pt>
                <c:pt idx="544">
                  <c:v>38473</c:v>
                </c:pt>
                <c:pt idx="545">
                  <c:v>38504</c:v>
                </c:pt>
                <c:pt idx="546">
                  <c:v>38534</c:v>
                </c:pt>
                <c:pt idx="547">
                  <c:v>38565</c:v>
                </c:pt>
                <c:pt idx="548">
                  <c:v>38596</c:v>
                </c:pt>
                <c:pt idx="549">
                  <c:v>38626</c:v>
                </c:pt>
                <c:pt idx="550">
                  <c:v>38657</c:v>
                </c:pt>
                <c:pt idx="551">
                  <c:v>38687</c:v>
                </c:pt>
                <c:pt idx="552">
                  <c:v>38718</c:v>
                </c:pt>
                <c:pt idx="553">
                  <c:v>38749</c:v>
                </c:pt>
                <c:pt idx="554">
                  <c:v>38777</c:v>
                </c:pt>
                <c:pt idx="555">
                  <c:v>38808</c:v>
                </c:pt>
                <c:pt idx="556">
                  <c:v>38838</c:v>
                </c:pt>
                <c:pt idx="557">
                  <c:v>38869</c:v>
                </c:pt>
                <c:pt idx="558">
                  <c:v>38899</c:v>
                </c:pt>
                <c:pt idx="559">
                  <c:v>38930</c:v>
                </c:pt>
                <c:pt idx="560">
                  <c:v>38961</c:v>
                </c:pt>
                <c:pt idx="561">
                  <c:v>38991</c:v>
                </c:pt>
                <c:pt idx="562">
                  <c:v>39022</c:v>
                </c:pt>
                <c:pt idx="563">
                  <c:v>39052</c:v>
                </c:pt>
                <c:pt idx="564">
                  <c:v>39083</c:v>
                </c:pt>
                <c:pt idx="565">
                  <c:v>39114</c:v>
                </c:pt>
                <c:pt idx="566">
                  <c:v>39142</c:v>
                </c:pt>
                <c:pt idx="567">
                  <c:v>39173</c:v>
                </c:pt>
                <c:pt idx="568">
                  <c:v>39203</c:v>
                </c:pt>
                <c:pt idx="569">
                  <c:v>39234</c:v>
                </c:pt>
                <c:pt idx="570">
                  <c:v>39264</c:v>
                </c:pt>
                <c:pt idx="571">
                  <c:v>39295</c:v>
                </c:pt>
                <c:pt idx="572">
                  <c:v>39326</c:v>
                </c:pt>
                <c:pt idx="573">
                  <c:v>39356</c:v>
                </c:pt>
                <c:pt idx="574">
                  <c:v>39387</c:v>
                </c:pt>
                <c:pt idx="575">
                  <c:v>39417</c:v>
                </c:pt>
                <c:pt idx="576">
                  <c:v>39448</c:v>
                </c:pt>
                <c:pt idx="577">
                  <c:v>39479</c:v>
                </c:pt>
                <c:pt idx="578">
                  <c:v>39508</c:v>
                </c:pt>
                <c:pt idx="579">
                  <c:v>39539</c:v>
                </c:pt>
                <c:pt idx="580">
                  <c:v>39569</c:v>
                </c:pt>
                <c:pt idx="581">
                  <c:v>39600</c:v>
                </c:pt>
                <c:pt idx="582">
                  <c:v>39630</c:v>
                </c:pt>
                <c:pt idx="583">
                  <c:v>39661</c:v>
                </c:pt>
                <c:pt idx="584">
                  <c:v>39692</c:v>
                </c:pt>
                <c:pt idx="585">
                  <c:v>39722</c:v>
                </c:pt>
                <c:pt idx="586">
                  <c:v>39753</c:v>
                </c:pt>
                <c:pt idx="587">
                  <c:v>39783</c:v>
                </c:pt>
                <c:pt idx="588">
                  <c:v>39814</c:v>
                </c:pt>
                <c:pt idx="589">
                  <c:v>39845</c:v>
                </c:pt>
                <c:pt idx="590">
                  <c:v>39873</c:v>
                </c:pt>
                <c:pt idx="591">
                  <c:v>39904</c:v>
                </c:pt>
                <c:pt idx="592">
                  <c:v>39934</c:v>
                </c:pt>
                <c:pt idx="593">
                  <c:v>39965</c:v>
                </c:pt>
                <c:pt idx="594">
                  <c:v>39995</c:v>
                </c:pt>
                <c:pt idx="595">
                  <c:v>40026</c:v>
                </c:pt>
                <c:pt idx="596">
                  <c:v>40057</c:v>
                </c:pt>
                <c:pt idx="597">
                  <c:v>40087</c:v>
                </c:pt>
                <c:pt idx="598">
                  <c:v>40118</c:v>
                </c:pt>
                <c:pt idx="599">
                  <c:v>40148</c:v>
                </c:pt>
                <c:pt idx="600">
                  <c:v>40179</c:v>
                </c:pt>
                <c:pt idx="601">
                  <c:v>40210</c:v>
                </c:pt>
                <c:pt idx="602">
                  <c:v>40238</c:v>
                </c:pt>
                <c:pt idx="603">
                  <c:v>40269</c:v>
                </c:pt>
                <c:pt idx="604">
                  <c:v>40299</c:v>
                </c:pt>
                <c:pt idx="605">
                  <c:v>40330</c:v>
                </c:pt>
                <c:pt idx="606">
                  <c:v>40360</c:v>
                </c:pt>
                <c:pt idx="607">
                  <c:v>40391</c:v>
                </c:pt>
                <c:pt idx="608">
                  <c:v>40422</c:v>
                </c:pt>
                <c:pt idx="609">
                  <c:v>40452</c:v>
                </c:pt>
                <c:pt idx="610">
                  <c:v>40483</c:v>
                </c:pt>
                <c:pt idx="611">
                  <c:v>40513</c:v>
                </c:pt>
                <c:pt idx="612">
                  <c:v>40544</c:v>
                </c:pt>
                <c:pt idx="613">
                  <c:v>40575</c:v>
                </c:pt>
                <c:pt idx="614">
                  <c:v>40603</c:v>
                </c:pt>
                <c:pt idx="615">
                  <c:v>40634</c:v>
                </c:pt>
                <c:pt idx="616">
                  <c:v>40664</c:v>
                </c:pt>
                <c:pt idx="617">
                  <c:v>40695</c:v>
                </c:pt>
                <c:pt idx="618">
                  <c:v>40725</c:v>
                </c:pt>
                <c:pt idx="619">
                  <c:v>40756</c:v>
                </c:pt>
                <c:pt idx="620">
                  <c:v>40787</c:v>
                </c:pt>
                <c:pt idx="621">
                  <c:v>40817</c:v>
                </c:pt>
                <c:pt idx="622">
                  <c:v>40848</c:v>
                </c:pt>
                <c:pt idx="623">
                  <c:v>40878</c:v>
                </c:pt>
                <c:pt idx="624">
                  <c:v>40909</c:v>
                </c:pt>
                <c:pt idx="625">
                  <c:v>40940</c:v>
                </c:pt>
                <c:pt idx="626">
                  <c:v>40969</c:v>
                </c:pt>
                <c:pt idx="627">
                  <c:v>41000</c:v>
                </c:pt>
                <c:pt idx="628">
                  <c:v>41030</c:v>
                </c:pt>
                <c:pt idx="629">
                  <c:v>41061</c:v>
                </c:pt>
                <c:pt idx="630">
                  <c:v>41091</c:v>
                </c:pt>
                <c:pt idx="631">
                  <c:v>41122</c:v>
                </c:pt>
                <c:pt idx="632">
                  <c:v>41153</c:v>
                </c:pt>
                <c:pt idx="633">
                  <c:v>41183</c:v>
                </c:pt>
                <c:pt idx="634">
                  <c:v>41214</c:v>
                </c:pt>
                <c:pt idx="635">
                  <c:v>41244</c:v>
                </c:pt>
                <c:pt idx="636">
                  <c:v>41275</c:v>
                </c:pt>
                <c:pt idx="637">
                  <c:v>41306</c:v>
                </c:pt>
                <c:pt idx="638">
                  <c:v>41334</c:v>
                </c:pt>
                <c:pt idx="639">
                  <c:v>41365</c:v>
                </c:pt>
                <c:pt idx="640">
                  <c:v>41395</c:v>
                </c:pt>
                <c:pt idx="641">
                  <c:v>41426</c:v>
                </c:pt>
                <c:pt idx="642">
                  <c:v>41456</c:v>
                </c:pt>
                <c:pt idx="643">
                  <c:v>41487</c:v>
                </c:pt>
                <c:pt idx="644">
                  <c:v>41518</c:v>
                </c:pt>
                <c:pt idx="645">
                  <c:v>41548</c:v>
                </c:pt>
                <c:pt idx="646">
                  <c:v>41579</c:v>
                </c:pt>
                <c:pt idx="647">
                  <c:v>41609</c:v>
                </c:pt>
                <c:pt idx="648">
                  <c:v>41640</c:v>
                </c:pt>
                <c:pt idx="649">
                  <c:v>41671</c:v>
                </c:pt>
                <c:pt idx="650">
                  <c:v>41699</c:v>
                </c:pt>
                <c:pt idx="651">
                  <c:v>41730</c:v>
                </c:pt>
                <c:pt idx="652">
                  <c:v>41760</c:v>
                </c:pt>
                <c:pt idx="653">
                  <c:v>41791</c:v>
                </c:pt>
                <c:pt idx="654">
                  <c:v>41821</c:v>
                </c:pt>
                <c:pt idx="655">
                  <c:v>41852</c:v>
                </c:pt>
                <c:pt idx="656">
                  <c:v>41883</c:v>
                </c:pt>
                <c:pt idx="657">
                  <c:v>41913</c:v>
                </c:pt>
                <c:pt idx="658">
                  <c:v>41944</c:v>
                </c:pt>
                <c:pt idx="659">
                  <c:v>41974</c:v>
                </c:pt>
                <c:pt idx="660">
                  <c:v>42005</c:v>
                </c:pt>
                <c:pt idx="661">
                  <c:v>42036</c:v>
                </c:pt>
                <c:pt idx="662">
                  <c:v>42064</c:v>
                </c:pt>
                <c:pt idx="663">
                  <c:v>42095</c:v>
                </c:pt>
                <c:pt idx="664">
                  <c:v>42125</c:v>
                </c:pt>
                <c:pt idx="665">
                  <c:v>42156</c:v>
                </c:pt>
                <c:pt idx="666">
                  <c:v>42186</c:v>
                </c:pt>
                <c:pt idx="667">
                  <c:v>42217</c:v>
                </c:pt>
                <c:pt idx="668">
                  <c:v>42248</c:v>
                </c:pt>
                <c:pt idx="669">
                  <c:v>42278</c:v>
                </c:pt>
                <c:pt idx="670">
                  <c:v>42309</c:v>
                </c:pt>
                <c:pt idx="671">
                  <c:v>42339</c:v>
                </c:pt>
                <c:pt idx="672">
                  <c:v>42370</c:v>
                </c:pt>
                <c:pt idx="673">
                  <c:v>42401</c:v>
                </c:pt>
                <c:pt idx="674">
                  <c:v>42430</c:v>
                </c:pt>
                <c:pt idx="675">
                  <c:v>42461</c:v>
                </c:pt>
                <c:pt idx="676">
                  <c:v>42491</c:v>
                </c:pt>
                <c:pt idx="677">
                  <c:v>42522</c:v>
                </c:pt>
                <c:pt idx="678">
                  <c:v>42552</c:v>
                </c:pt>
                <c:pt idx="679">
                  <c:v>42583</c:v>
                </c:pt>
                <c:pt idx="680">
                  <c:v>42614</c:v>
                </c:pt>
                <c:pt idx="681">
                  <c:v>42644</c:v>
                </c:pt>
                <c:pt idx="682">
                  <c:v>42675</c:v>
                </c:pt>
                <c:pt idx="683">
                  <c:v>42705</c:v>
                </c:pt>
                <c:pt idx="684">
                  <c:v>42736</c:v>
                </c:pt>
                <c:pt idx="685">
                  <c:v>42767</c:v>
                </c:pt>
                <c:pt idx="686">
                  <c:v>42795</c:v>
                </c:pt>
                <c:pt idx="687">
                  <c:v>42826</c:v>
                </c:pt>
                <c:pt idx="688">
                  <c:v>42856</c:v>
                </c:pt>
                <c:pt idx="689">
                  <c:v>42887</c:v>
                </c:pt>
                <c:pt idx="690">
                  <c:v>42917</c:v>
                </c:pt>
                <c:pt idx="691">
                  <c:v>42948</c:v>
                </c:pt>
                <c:pt idx="692">
                  <c:v>42979</c:v>
                </c:pt>
                <c:pt idx="693">
                  <c:v>43009</c:v>
                </c:pt>
                <c:pt idx="694">
                  <c:v>43040</c:v>
                </c:pt>
                <c:pt idx="695">
                  <c:v>43070</c:v>
                </c:pt>
                <c:pt idx="696">
                  <c:v>43101</c:v>
                </c:pt>
                <c:pt idx="697">
                  <c:v>43132</c:v>
                </c:pt>
                <c:pt idx="698">
                  <c:v>43160</c:v>
                </c:pt>
                <c:pt idx="699">
                  <c:v>43191</c:v>
                </c:pt>
                <c:pt idx="700">
                  <c:v>43221</c:v>
                </c:pt>
                <c:pt idx="701">
                  <c:v>43252</c:v>
                </c:pt>
                <c:pt idx="702">
                  <c:v>43282</c:v>
                </c:pt>
                <c:pt idx="703">
                  <c:v>43313</c:v>
                </c:pt>
                <c:pt idx="704">
                  <c:v>43344</c:v>
                </c:pt>
                <c:pt idx="705">
                  <c:v>43374</c:v>
                </c:pt>
                <c:pt idx="706">
                  <c:v>43405</c:v>
                </c:pt>
                <c:pt idx="707">
                  <c:v>43435</c:v>
                </c:pt>
                <c:pt idx="708">
                  <c:v>43466</c:v>
                </c:pt>
                <c:pt idx="709">
                  <c:v>43497</c:v>
                </c:pt>
                <c:pt idx="710">
                  <c:v>43525</c:v>
                </c:pt>
                <c:pt idx="711">
                  <c:v>43556</c:v>
                </c:pt>
                <c:pt idx="712">
                  <c:v>43586</c:v>
                </c:pt>
                <c:pt idx="713">
                  <c:v>43617</c:v>
                </c:pt>
                <c:pt idx="714">
                  <c:v>43647</c:v>
                </c:pt>
                <c:pt idx="715">
                  <c:v>43678</c:v>
                </c:pt>
                <c:pt idx="716">
                  <c:v>43709</c:v>
                </c:pt>
                <c:pt idx="717">
                  <c:v>43739</c:v>
                </c:pt>
                <c:pt idx="718">
                  <c:v>43770</c:v>
                </c:pt>
                <c:pt idx="719">
                  <c:v>43800</c:v>
                </c:pt>
                <c:pt idx="720">
                  <c:v>43831</c:v>
                </c:pt>
                <c:pt idx="721">
                  <c:v>43862</c:v>
                </c:pt>
                <c:pt idx="722">
                  <c:v>43891</c:v>
                </c:pt>
                <c:pt idx="723">
                  <c:v>43922</c:v>
                </c:pt>
                <c:pt idx="724">
                  <c:v>43952</c:v>
                </c:pt>
                <c:pt idx="725">
                  <c:v>43983</c:v>
                </c:pt>
                <c:pt idx="726">
                  <c:v>44013</c:v>
                </c:pt>
                <c:pt idx="727">
                  <c:v>44044</c:v>
                </c:pt>
                <c:pt idx="728">
                  <c:v>44075</c:v>
                </c:pt>
                <c:pt idx="729">
                  <c:v>44105</c:v>
                </c:pt>
                <c:pt idx="730">
                  <c:v>44136</c:v>
                </c:pt>
                <c:pt idx="731">
                  <c:v>44166</c:v>
                </c:pt>
                <c:pt idx="732">
                  <c:v>44197</c:v>
                </c:pt>
                <c:pt idx="733">
                  <c:v>44228</c:v>
                </c:pt>
                <c:pt idx="734">
                  <c:v>44256</c:v>
                </c:pt>
                <c:pt idx="735">
                  <c:v>44287</c:v>
                </c:pt>
                <c:pt idx="736">
                  <c:v>44317</c:v>
                </c:pt>
                <c:pt idx="737">
                  <c:v>44348</c:v>
                </c:pt>
                <c:pt idx="738">
                  <c:v>44378</c:v>
                </c:pt>
                <c:pt idx="739">
                  <c:v>44409</c:v>
                </c:pt>
                <c:pt idx="740">
                  <c:v>44440</c:v>
                </c:pt>
                <c:pt idx="741">
                  <c:v>44470</c:v>
                </c:pt>
                <c:pt idx="742">
                  <c:v>44501</c:v>
                </c:pt>
                <c:pt idx="743">
                  <c:v>44531</c:v>
                </c:pt>
                <c:pt idx="744">
                  <c:v>44562</c:v>
                </c:pt>
                <c:pt idx="745">
                  <c:v>44593</c:v>
                </c:pt>
                <c:pt idx="746">
                  <c:v>44621</c:v>
                </c:pt>
                <c:pt idx="747">
                  <c:v>44652</c:v>
                </c:pt>
                <c:pt idx="748">
                  <c:v>44682</c:v>
                </c:pt>
                <c:pt idx="749">
                  <c:v>44713</c:v>
                </c:pt>
                <c:pt idx="750">
                  <c:v>44743</c:v>
                </c:pt>
                <c:pt idx="751">
                  <c:v>44774</c:v>
                </c:pt>
                <c:pt idx="752">
                  <c:v>44805</c:v>
                </c:pt>
                <c:pt idx="753">
                  <c:v>44835</c:v>
                </c:pt>
                <c:pt idx="754">
                  <c:v>44866</c:v>
                </c:pt>
                <c:pt idx="755">
                  <c:v>44896</c:v>
                </c:pt>
                <c:pt idx="756">
                  <c:v>44927</c:v>
                </c:pt>
                <c:pt idx="757">
                  <c:v>44958</c:v>
                </c:pt>
                <c:pt idx="758">
                  <c:v>44986</c:v>
                </c:pt>
                <c:pt idx="759">
                  <c:v>45017</c:v>
                </c:pt>
                <c:pt idx="760">
                  <c:v>45047</c:v>
                </c:pt>
                <c:pt idx="761">
                  <c:v>45078</c:v>
                </c:pt>
                <c:pt idx="762">
                  <c:v>45108</c:v>
                </c:pt>
                <c:pt idx="763">
                  <c:v>45139</c:v>
                </c:pt>
                <c:pt idx="764">
                  <c:v>45170</c:v>
                </c:pt>
                <c:pt idx="765">
                  <c:v>45200</c:v>
                </c:pt>
                <c:pt idx="766">
                  <c:v>45231</c:v>
                </c:pt>
                <c:pt idx="767">
                  <c:v>45261</c:v>
                </c:pt>
                <c:pt idx="768">
                  <c:v>45292</c:v>
                </c:pt>
                <c:pt idx="769">
                  <c:v>45323</c:v>
                </c:pt>
                <c:pt idx="770">
                  <c:v>45352</c:v>
                </c:pt>
                <c:pt idx="771">
                  <c:v>45383</c:v>
                </c:pt>
                <c:pt idx="772">
                  <c:v>45413</c:v>
                </c:pt>
                <c:pt idx="773">
                  <c:v>45444</c:v>
                </c:pt>
                <c:pt idx="774">
                  <c:v>45474</c:v>
                </c:pt>
                <c:pt idx="775">
                  <c:v>45505</c:v>
                </c:pt>
                <c:pt idx="776">
                  <c:v>45536</c:v>
                </c:pt>
                <c:pt idx="777">
                  <c:v>45566</c:v>
                </c:pt>
                <c:pt idx="778">
                  <c:v>45597</c:v>
                </c:pt>
              </c:numCache>
            </c:numRef>
          </c:cat>
          <c:val>
            <c:numRef>
              <c:f>Sheet1!$B$4:$B$782</c:f>
              <c:numCache>
                <c:formatCode>#,##0</c:formatCode>
                <c:ptCount val="779"/>
                <c:pt idx="0">
                  <c:v>846</c:v>
                </c:pt>
                <c:pt idx="1">
                  <c:v>868</c:v>
                </c:pt>
                <c:pt idx="2">
                  <c:v>729</c:v>
                </c:pt>
                <c:pt idx="3">
                  <c:v>778</c:v>
                </c:pt>
                <c:pt idx="4">
                  <c:v>758</c:v>
                </c:pt>
                <c:pt idx="5">
                  <c:v>749</c:v>
                </c:pt>
                <c:pt idx="6">
                  <c:v>732</c:v>
                </c:pt>
                <c:pt idx="7">
                  <c:v>732</c:v>
                </c:pt>
                <c:pt idx="8">
                  <c:v>704</c:v>
                </c:pt>
                <c:pt idx="9">
                  <c:v>711</c:v>
                </c:pt>
                <c:pt idx="10">
                  <c:v>707</c:v>
                </c:pt>
                <c:pt idx="11">
                  <c:v>688</c:v>
                </c:pt>
                <c:pt idx="12">
                  <c:v>703</c:v>
                </c:pt>
                <c:pt idx="13">
                  <c:v>673</c:v>
                </c:pt>
                <c:pt idx="14">
                  <c:v>699</c:v>
                </c:pt>
                <c:pt idx="15">
                  <c:v>687</c:v>
                </c:pt>
                <c:pt idx="16">
                  <c:v>706</c:v>
                </c:pt>
                <c:pt idx="17">
                  <c:v>716</c:v>
                </c:pt>
                <c:pt idx="18">
                  <c:v>741</c:v>
                </c:pt>
                <c:pt idx="19">
                  <c:v>747</c:v>
                </c:pt>
                <c:pt idx="20">
                  <c:v>738</c:v>
                </c:pt>
                <c:pt idx="21">
                  <c:v>766</c:v>
                </c:pt>
                <c:pt idx="22">
                  <c:v>768</c:v>
                </c:pt>
                <c:pt idx="23">
                  <c:v>774</c:v>
                </c:pt>
                <c:pt idx="24">
                  <c:v>717</c:v>
                </c:pt>
                <c:pt idx="25">
                  <c:v>741</c:v>
                </c:pt>
                <c:pt idx="26">
                  <c:v>706</c:v>
                </c:pt>
                <c:pt idx="27">
                  <c:v>746</c:v>
                </c:pt>
                <c:pt idx="28">
                  <c:v>710</c:v>
                </c:pt>
                <c:pt idx="29">
                  <c:v>704</c:v>
                </c:pt>
                <c:pt idx="30">
                  <c:v>717</c:v>
                </c:pt>
                <c:pt idx="31">
                  <c:v>725</c:v>
                </c:pt>
                <c:pt idx="32">
                  <c:v>718</c:v>
                </c:pt>
                <c:pt idx="33">
                  <c:v>690</c:v>
                </c:pt>
                <c:pt idx="34">
                  <c:v>700</c:v>
                </c:pt>
                <c:pt idx="35">
                  <c:v>702</c:v>
                </c:pt>
                <c:pt idx="36">
                  <c:v>695</c:v>
                </c:pt>
                <c:pt idx="37">
                  <c:v>699</c:v>
                </c:pt>
                <c:pt idx="38">
                  <c:v>738</c:v>
                </c:pt>
                <c:pt idx="39">
                  <c:v>777</c:v>
                </c:pt>
                <c:pt idx="40">
                  <c:v>740</c:v>
                </c:pt>
                <c:pt idx="41">
                  <c:v>771</c:v>
                </c:pt>
                <c:pt idx="42">
                  <c:v>752</c:v>
                </c:pt>
                <c:pt idx="43">
                  <c:v>756</c:v>
                </c:pt>
                <c:pt idx="44">
                  <c:v>784</c:v>
                </c:pt>
                <c:pt idx="45">
                  <c:v>771</c:v>
                </c:pt>
                <c:pt idx="46">
                  <c:v>735</c:v>
                </c:pt>
                <c:pt idx="47">
                  <c:v>714</c:v>
                </c:pt>
                <c:pt idx="48">
                  <c:v>708</c:v>
                </c:pt>
                <c:pt idx="49">
                  <c:v>820</c:v>
                </c:pt>
                <c:pt idx="50">
                  <c:v>737</c:v>
                </c:pt>
                <c:pt idx="51">
                  <c:v>688</c:v>
                </c:pt>
                <c:pt idx="52">
                  <c:v>727</c:v>
                </c:pt>
                <c:pt idx="53">
                  <c:v>710</c:v>
                </c:pt>
                <c:pt idx="54">
                  <c:v>709</c:v>
                </c:pt>
                <c:pt idx="55">
                  <c:v>714</c:v>
                </c:pt>
                <c:pt idx="56">
                  <c:v>713</c:v>
                </c:pt>
                <c:pt idx="57">
                  <c:v>705</c:v>
                </c:pt>
                <c:pt idx="58">
                  <c:v>731</c:v>
                </c:pt>
                <c:pt idx="59">
                  <c:v>699</c:v>
                </c:pt>
                <c:pt idx="60">
                  <c:v>728</c:v>
                </c:pt>
                <c:pt idx="61">
                  <c:v>687</c:v>
                </c:pt>
                <c:pt idx="62">
                  <c:v>674</c:v>
                </c:pt>
                <c:pt idx="63">
                  <c:v>684</c:v>
                </c:pt>
                <c:pt idx="64">
                  <c:v>707</c:v>
                </c:pt>
                <c:pt idx="65">
                  <c:v>696</c:v>
                </c:pt>
                <c:pt idx="66">
                  <c:v>709</c:v>
                </c:pt>
                <c:pt idx="67">
                  <c:v>724</c:v>
                </c:pt>
                <c:pt idx="68">
                  <c:v>701</c:v>
                </c:pt>
                <c:pt idx="69">
                  <c:v>749</c:v>
                </c:pt>
                <c:pt idx="70">
                  <c:v>737</c:v>
                </c:pt>
                <c:pt idx="71">
                  <c:v>741</c:v>
                </c:pt>
                <c:pt idx="72">
                  <c:v>739</c:v>
                </c:pt>
                <c:pt idx="73">
                  <c:v>631</c:v>
                </c:pt>
                <c:pt idx="74">
                  <c:v>711</c:v>
                </c:pt>
                <c:pt idx="75">
                  <c:v>647</c:v>
                </c:pt>
                <c:pt idx="76">
                  <c:v>589</c:v>
                </c:pt>
                <c:pt idx="77">
                  <c:v>574</c:v>
                </c:pt>
                <c:pt idx="78">
                  <c:v>544</c:v>
                </c:pt>
                <c:pt idx="79">
                  <c:v>505</c:v>
                </c:pt>
                <c:pt idx="80">
                  <c:v>467</c:v>
                </c:pt>
                <c:pt idx="81">
                  <c:v>446</c:v>
                </c:pt>
                <c:pt idx="82">
                  <c:v>442</c:v>
                </c:pt>
                <c:pt idx="83">
                  <c:v>458</c:v>
                </c:pt>
                <c:pt idx="84">
                  <c:v>577</c:v>
                </c:pt>
                <c:pt idx="85">
                  <c:v>564</c:v>
                </c:pt>
                <c:pt idx="86">
                  <c:v>570</c:v>
                </c:pt>
                <c:pt idx="87">
                  <c:v>606</c:v>
                </c:pt>
                <c:pt idx="88">
                  <c:v>636</c:v>
                </c:pt>
                <c:pt idx="89">
                  <c:v>673</c:v>
                </c:pt>
                <c:pt idx="90">
                  <c:v>675</c:v>
                </c:pt>
                <c:pt idx="91">
                  <c:v>697</c:v>
                </c:pt>
                <c:pt idx="92">
                  <c:v>701</c:v>
                </c:pt>
                <c:pt idx="93">
                  <c:v>707</c:v>
                </c:pt>
                <c:pt idx="94">
                  <c:v>695</c:v>
                </c:pt>
                <c:pt idx="95">
                  <c:v>701</c:v>
                </c:pt>
                <c:pt idx="96">
                  <c:v>679</c:v>
                </c:pt>
                <c:pt idx="97">
                  <c:v>711</c:v>
                </c:pt>
                <c:pt idx="98">
                  <c:v>691</c:v>
                </c:pt>
                <c:pt idx="99">
                  <c:v>675</c:v>
                </c:pt>
                <c:pt idx="100">
                  <c:v>665</c:v>
                </c:pt>
                <c:pt idx="101">
                  <c:v>654</c:v>
                </c:pt>
                <c:pt idx="102">
                  <c:v>689</c:v>
                </c:pt>
                <c:pt idx="103">
                  <c:v>700</c:v>
                </c:pt>
                <c:pt idx="104">
                  <c:v>738</c:v>
                </c:pt>
                <c:pt idx="105">
                  <c:v>717</c:v>
                </c:pt>
                <c:pt idx="106">
                  <c:v>729</c:v>
                </c:pt>
                <c:pt idx="107">
                  <c:v>688</c:v>
                </c:pt>
                <c:pt idx="108">
                  <c:v>683</c:v>
                </c:pt>
                <c:pt idx="109">
                  <c:v>707</c:v>
                </c:pt>
                <c:pt idx="110">
                  <c:v>665</c:v>
                </c:pt>
                <c:pt idx="111">
                  <c:v>662</c:v>
                </c:pt>
                <c:pt idx="112">
                  <c:v>634</c:v>
                </c:pt>
                <c:pt idx="113">
                  <c:v>642</c:v>
                </c:pt>
                <c:pt idx="114">
                  <c:v>595</c:v>
                </c:pt>
                <c:pt idx="115">
                  <c:v>591</c:v>
                </c:pt>
                <c:pt idx="116">
                  <c:v>591</c:v>
                </c:pt>
                <c:pt idx="117">
                  <c:v>589</c:v>
                </c:pt>
                <c:pt idx="118">
                  <c:v>585</c:v>
                </c:pt>
                <c:pt idx="119">
                  <c:v>587</c:v>
                </c:pt>
                <c:pt idx="120">
                  <c:v>486</c:v>
                </c:pt>
                <c:pt idx="121">
                  <c:v>558</c:v>
                </c:pt>
                <c:pt idx="122">
                  <c:v>557</c:v>
                </c:pt>
                <c:pt idx="123">
                  <c:v>611</c:v>
                </c:pt>
                <c:pt idx="124">
                  <c:v>602</c:v>
                </c:pt>
                <c:pt idx="125">
                  <c:v>623</c:v>
                </c:pt>
                <c:pt idx="126">
                  <c:v>648</c:v>
                </c:pt>
                <c:pt idx="127">
                  <c:v>684</c:v>
                </c:pt>
                <c:pt idx="128">
                  <c:v>702</c:v>
                </c:pt>
                <c:pt idx="129">
                  <c:v>717</c:v>
                </c:pt>
                <c:pt idx="130">
                  <c:v>710</c:v>
                </c:pt>
                <c:pt idx="131">
                  <c:v>854</c:v>
                </c:pt>
                <c:pt idx="132">
                  <c:v>796</c:v>
                </c:pt>
                <c:pt idx="133">
                  <c:v>776</c:v>
                </c:pt>
                <c:pt idx="134">
                  <c:v>844</c:v>
                </c:pt>
                <c:pt idx="135">
                  <c:v>865</c:v>
                </c:pt>
                <c:pt idx="136">
                  <c:v>939</c:v>
                </c:pt>
                <c:pt idx="137">
                  <c:v>923</c:v>
                </c:pt>
                <c:pt idx="138">
                  <c:v>960</c:v>
                </c:pt>
                <c:pt idx="139">
                  <c:v>911</c:v>
                </c:pt>
                <c:pt idx="140">
                  <c:v>907</c:v>
                </c:pt>
                <c:pt idx="141">
                  <c:v>918</c:v>
                </c:pt>
                <c:pt idx="142">
                  <c:v>969</c:v>
                </c:pt>
                <c:pt idx="143">
                  <c:v>994</c:v>
                </c:pt>
                <c:pt idx="144">
                  <c:v>1115</c:v>
                </c:pt>
                <c:pt idx="145">
                  <c:v>992</c:v>
                </c:pt>
                <c:pt idx="146">
                  <c:v>1000</c:v>
                </c:pt>
                <c:pt idx="147">
                  <c:v>1008</c:v>
                </c:pt>
                <c:pt idx="148">
                  <c:v>961</c:v>
                </c:pt>
                <c:pt idx="149">
                  <c:v>1018</c:v>
                </c:pt>
                <c:pt idx="150">
                  <c:v>1027</c:v>
                </c:pt>
                <c:pt idx="151">
                  <c:v>1074</c:v>
                </c:pt>
                <c:pt idx="152">
                  <c:v>1050</c:v>
                </c:pt>
                <c:pt idx="153">
                  <c:v>1150</c:v>
                </c:pt>
                <c:pt idx="154">
                  <c:v>1033</c:v>
                </c:pt>
                <c:pt idx="155">
                  <c:v>1034</c:v>
                </c:pt>
                <c:pt idx="156">
                  <c:v>1108</c:v>
                </c:pt>
                <c:pt idx="157">
                  <c:v>1074</c:v>
                </c:pt>
                <c:pt idx="158">
                  <c:v>992</c:v>
                </c:pt>
                <c:pt idx="159">
                  <c:v>938</c:v>
                </c:pt>
                <c:pt idx="160">
                  <c:v>957</c:v>
                </c:pt>
                <c:pt idx="161">
                  <c:v>932</c:v>
                </c:pt>
                <c:pt idx="162">
                  <c:v>897</c:v>
                </c:pt>
                <c:pt idx="163">
                  <c:v>825</c:v>
                </c:pt>
                <c:pt idx="164">
                  <c:v>812</c:v>
                </c:pt>
                <c:pt idx="165">
                  <c:v>689</c:v>
                </c:pt>
                <c:pt idx="166">
                  <c:v>691</c:v>
                </c:pt>
                <c:pt idx="167">
                  <c:v>665</c:v>
                </c:pt>
                <c:pt idx="168">
                  <c:v>675</c:v>
                </c:pt>
                <c:pt idx="169">
                  <c:v>727</c:v>
                </c:pt>
                <c:pt idx="170">
                  <c:v>786</c:v>
                </c:pt>
                <c:pt idx="171">
                  <c:v>714</c:v>
                </c:pt>
                <c:pt idx="172">
                  <c:v>667</c:v>
                </c:pt>
                <c:pt idx="173">
                  <c:v>657</c:v>
                </c:pt>
                <c:pt idx="174">
                  <c:v>621</c:v>
                </c:pt>
                <c:pt idx="175">
                  <c:v>614</c:v>
                </c:pt>
                <c:pt idx="176">
                  <c:v>578</c:v>
                </c:pt>
                <c:pt idx="177">
                  <c:v>560</c:v>
                </c:pt>
                <c:pt idx="178">
                  <c:v>543</c:v>
                </c:pt>
                <c:pt idx="179">
                  <c:v>535</c:v>
                </c:pt>
                <c:pt idx="180">
                  <c:v>527</c:v>
                </c:pt>
                <c:pt idx="181">
                  <c:v>528</c:v>
                </c:pt>
                <c:pt idx="182">
                  <c:v>532</c:v>
                </c:pt>
                <c:pt idx="183">
                  <c:v>616</c:v>
                </c:pt>
                <c:pt idx="184">
                  <c:v>657</c:v>
                </c:pt>
                <c:pt idx="185">
                  <c:v>671</c:v>
                </c:pt>
                <c:pt idx="186">
                  <c:v>697</c:v>
                </c:pt>
                <c:pt idx="187">
                  <c:v>726</c:v>
                </c:pt>
                <c:pt idx="188">
                  <c:v>763</c:v>
                </c:pt>
                <c:pt idx="189">
                  <c:v>786</c:v>
                </c:pt>
                <c:pt idx="190">
                  <c:v>805</c:v>
                </c:pt>
                <c:pt idx="191">
                  <c:v>810</c:v>
                </c:pt>
                <c:pt idx="192">
                  <c:v>855</c:v>
                </c:pt>
                <c:pt idx="193">
                  <c:v>865</c:v>
                </c:pt>
                <c:pt idx="194">
                  <c:v>838</c:v>
                </c:pt>
                <c:pt idx="195">
                  <c:v>832</c:v>
                </c:pt>
                <c:pt idx="196">
                  <c:v>830</c:v>
                </c:pt>
                <c:pt idx="197">
                  <c:v>846</c:v>
                </c:pt>
                <c:pt idx="198">
                  <c:v>877</c:v>
                </c:pt>
                <c:pt idx="199">
                  <c:v>878</c:v>
                </c:pt>
                <c:pt idx="200">
                  <c:v>917</c:v>
                </c:pt>
                <c:pt idx="201">
                  <c:v>967</c:v>
                </c:pt>
                <c:pt idx="202">
                  <c:v>1029</c:v>
                </c:pt>
                <c:pt idx="203">
                  <c:v>1028</c:v>
                </c:pt>
                <c:pt idx="204">
                  <c:v>996</c:v>
                </c:pt>
                <c:pt idx="205">
                  <c:v>1091</c:v>
                </c:pt>
                <c:pt idx="206">
                  <c:v>1140</c:v>
                </c:pt>
                <c:pt idx="207">
                  <c:v>1089</c:v>
                </c:pt>
                <c:pt idx="208">
                  <c:v>1107</c:v>
                </c:pt>
                <c:pt idx="209">
                  <c:v>1121</c:v>
                </c:pt>
                <c:pt idx="210">
                  <c:v>1125</c:v>
                </c:pt>
                <c:pt idx="211">
                  <c:v>1156</c:v>
                </c:pt>
                <c:pt idx="212">
                  <c:v>1137</c:v>
                </c:pt>
                <c:pt idx="213">
                  <c:v>1159</c:v>
                </c:pt>
                <c:pt idx="214">
                  <c:v>1176</c:v>
                </c:pt>
                <c:pt idx="215">
                  <c:v>1161</c:v>
                </c:pt>
                <c:pt idx="216">
                  <c:v>1186</c:v>
                </c:pt>
                <c:pt idx="217">
                  <c:v>1112</c:v>
                </c:pt>
                <c:pt idx="218">
                  <c:v>1160</c:v>
                </c:pt>
                <c:pt idx="219">
                  <c:v>1279</c:v>
                </c:pt>
                <c:pt idx="220">
                  <c:v>1178</c:v>
                </c:pt>
                <c:pt idx="221">
                  <c:v>1254</c:v>
                </c:pt>
                <c:pt idx="222">
                  <c:v>1146</c:v>
                </c:pt>
                <c:pt idx="223">
                  <c:v>1113</c:v>
                </c:pt>
                <c:pt idx="224">
                  <c:v>1150</c:v>
                </c:pt>
                <c:pt idx="225">
                  <c:v>1182</c:v>
                </c:pt>
                <c:pt idx="226">
                  <c:v>1176</c:v>
                </c:pt>
                <c:pt idx="227">
                  <c:v>1247</c:v>
                </c:pt>
                <c:pt idx="228">
                  <c:v>959</c:v>
                </c:pt>
                <c:pt idx="229">
                  <c:v>935</c:v>
                </c:pt>
                <c:pt idx="230">
                  <c:v>1139</c:v>
                </c:pt>
                <c:pt idx="231">
                  <c:v>1062</c:v>
                </c:pt>
                <c:pt idx="232">
                  <c:v>1067</c:v>
                </c:pt>
                <c:pt idx="233">
                  <c:v>1041</c:v>
                </c:pt>
                <c:pt idx="234">
                  <c:v>989</c:v>
                </c:pt>
                <c:pt idx="235">
                  <c:v>989</c:v>
                </c:pt>
                <c:pt idx="236">
                  <c:v>965</c:v>
                </c:pt>
                <c:pt idx="237">
                  <c:v>901</c:v>
                </c:pt>
                <c:pt idx="238">
                  <c:v>770</c:v>
                </c:pt>
                <c:pt idx="239">
                  <c:v>777</c:v>
                </c:pt>
                <c:pt idx="240">
                  <c:v>786</c:v>
                </c:pt>
                <c:pt idx="241">
                  <c:v>733</c:v>
                </c:pt>
                <c:pt idx="242">
                  <c:v>576</c:v>
                </c:pt>
                <c:pt idx="243">
                  <c:v>476</c:v>
                </c:pt>
                <c:pt idx="244">
                  <c:v>508</c:v>
                </c:pt>
                <c:pt idx="245">
                  <c:v>650</c:v>
                </c:pt>
                <c:pt idx="246">
                  <c:v>772</c:v>
                </c:pt>
                <c:pt idx="247">
                  <c:v>846</c:v>
                </c:pt>
                <c:pt idx="248">
                  <c:v>881</c:v>
                </c:pt>
                <c:pt idx="249">
                  <c:v>824</c:v>
                </c:pt>
                <c:pt idx="250">
                  <c:v>819</c:v>
                </c:pt>
                <c:pt idx="251">
                  <c:v>745</c:v>
                </c:pt>
                <c:pt idx="252">
                  <c:v>693</c:v>
                </c:pt>
                <c:pt idx="253">
                  <c:v>702</c:v>
                </c:pt>
                <c:pt idx="254">
                  <c:v>690</c:v>
                </c:pt>
                <c:pt idx="255">
                  <c:v>686</c:v>
                </c:pt>
                <c:pt idx="256">
                  <c:v>654</c:v>
                </c:pt>
                <c:pt idx="257">
                  <c:v>565</c:v>
                </c:pt>
                <c:pt idx="258">
                  <c:v>543</c:v>
                </c:pt>
                <c:pt idx="259">
                  <c:v>512</c:v>
                </c:pt>
                <c:pt idx="260">
                  <c:v>461</c:v>
                </c:pt>
                <c:pt idx="261">
                  <c:v>401</c:v>
                </c:pt>
                <c:pt idx="262">
                  <c:v>411</c:v>
                </c:pt>
                <c:pt idx="263">
                  <c:v>458</c:v>
                </c:pt>
                <c:pt idx="264">
                  <c:v>444</c:v>
                </c:pt>
                <c:pt idx="265">
                  <c:v>445</c:v>
                </c:pt>
                <c:pt idx="266">
                  <c:v>473</c:v>
                </c:pt>
                <c:pt idx="267">
                  <c:v>467</c:v>
                </c:pt>
                <c:pt idx="268">
                  <c:v>487</c:v>
                </c:pt>
                <c:pt idx="269">
                  <c:v>506</c:v>
                </c:pt>
                <c:pt idx="270">
                  <c:v>506</c:v>
                </c:pt>
                <c:pt idx="271">
                  <c:v>523</c:v>
                </c:pt>
                <c:pt idx="272">
                  <c:v>584</c:v>
                </c:pt>
                <c:pt idx="273">
                  <c:v>657</c:v>
                </c:pt>
                <c:pt idx="274">
                  <c:v>737</c:v>
                </c:pt>
                <c:pt idx="275">
                  <c:v>755</c:v>
                </c:pt>
                <c:pt idx="276">
                  <c:v>863</c:v>
                </c:pt>
                <c:pt idx="277">
                  <c:v>823</c:v>
                </c:pt>
                <c:pt idx="278">
                  <c:v>854</c:v>
                </c:pt>
                <c:pt idx="279">
                  <c:v>874</c:v>
                </c:pt>
                <c:pt idx="280">
                  <c:v>959</c:v>
                </c:pt>
                <c:pt idx="281">
                  <c:v>1025</c:v>
                </c:pt>
                <c:pt idx="282">
                  <c:v>960</c:v>
                </c:pt>
                <c:pt idx="283">
                  <c:v>923</c:v>
                </c:pt>
                <c:pt idx="284">
                  <c:v>878</c:v>
                </c:pt>
                <c:pt idx="285">
                  <c:v>934</c:v>
                </c:pt>
                <c:pt idx="286">
                  <c:v>942</c:v>
                </c:pt>
                <c:pt idx="287">
                  <c:v>939</c:v>
                </c:pt>
                <c:pt idx="288">
                  <c:v>1003</c:v>
                </c:pt>
                <c:pt idx="289">
                  <c:v>1141</c:v>
                </c:pt>
                <c:pt idx="290">
                  <c:v>971</c:v>
                </c:pt>
                <c:pt idx="291">
                  <c:v>968</c:v>
                </c:pt>
                <c:pt idx="292">
                  <c:v>945</c:v>
                </c:pt>
                <c:pt idx="293">
                  <c:v>931</c:v>
                </c:pt>
                <c:pt idx="294">
                  <c:v>863</c:v>
                </c:pt>
                <c:pt idx="295">
                  <c:v>849</c:v>
                </c:pt>
                <c:pt idx="296">
                  <c:v>874</c:v>
                </c:pt>
                <c:pt idx="297">
                  <c:v>834</c:v>
                </c:pt>
                <c:pt idx="298">
                  <c:v>862</c:v>
                </c:pt>
                <c:pt idx="299">
                  <c:v>878</c:v>
                </c:pt>
                <c:pt idx="300">
                  <c:v>905</c:v>
                </c:pt>
                <c:pt idx="301">
                  <c:v>969</c:v>
                </c:pt>
                <c:pt idx="302">
                  <c:v>997</c:v>
                </c:pt>
                <c:pt idx="303">
                  <c:v>927</c:v>
                </c:pt>
                <c:pt idx="304">
                  <c:v>921</c:v>
                </c:pt>
                <c:pt idx="305">
                  <c:v>945</c:v>
                </c:pt>
                <c:pt idx="306">
                  <c:v>955</c:v>
                </c:pt>
                <c:pt idx="307">
                  <c:v>1001</c:v>
                </c:pt>
                <c:pt idx="308">
                  <c:v>963</c:v>
                </c:pt>
                <c:pt idx="309">
                  <c:v>997</c:v>
                </c:pt>
                <c:pt idx="310">
                  <c:v>950</c:v>
                </c:pt>
                <c:pt idx="311">
                  <c:v>967</c:v>
                </c:pt>
                <c:pt idx="312">
                  <c:v>1064</c:v>
                </c:pt>
                <c:pt idx="313">
                  <c:v>1017</c:v>
                </c:pt>
                <c:pt idx="314">
                  <c:v>1014</c:v>
                </c:pt>
                <c:pt idx="315">
                  <c:v>1127</c:v>
                </c:pt>
                <c:pt idx="316">
                  <c:v>1089</c:v>
                </c:pt>
                <c:pt idx="317">
                  <c:v>1107</c:v>
                </c:pt>
                <c:pt idx="318">
                  <c:v>1102</c:v>
                </c:pt>
                <c:pt idx="319">
                  <c:v>1056</c:v>
                </c:pt>
                <c:pt idx="320">
                  <c:v>1077</c:v>
                </c:pt>
                <c:pt idx="321">
                  <c:v>1050</c:v>
                </c:pt>
                <c:pt idx="322">
                  <c:v>1027</c:v>
                </c:pt>
                <c:pt idx="323">
                  <c:v>1184</c:v>
                </c:pt>
                <c:pt idx="324">
                  <c:v>1088</c:v>
                </c:pt>
                <c:pt idx="325">
                  <c:v>1195</c:v>
                </c:pt>
                <c:pt idx="326">
                  <c:v>1132</c:v>
                </c:pt>
                <c:pt idx="327">
                  <c:v>1057</c:v>
                </c:pt>
                <c:pt idx="328">
                  <c:v>1006</c:v>
                </c:pt>
                <c:pt idx="329">
                  <c:v>1015</c:v>
                </c:pt>
                <c:pt idx="330">
                  <c:v>996</c:v>
                </c:pt>
                <c:pt idx="331">
                  <c:v>1008</c:v>
                </c:pt>
                <c:pt idx="332">
                  <c:v>989</c:v>
                </c:pt>
                <c:pt idx="333">
                  <c:v>960</c:v>
                </c:pt>
                <c:pt idx="334">
                  <c:v>973</c:v>
                </c:pt>
                <c:pt idx="335">
                  <c:v>950</c:v>
                </c:pt>
                <c:pt idx="336">
                  <c:v>899</c:v>
                </c:pt>
                <c:pt idx="337">
                  <c:v>991</c:v>
                </c:pt>
                <c:pt idx="338">
                  <c:v>1039</c:v>
                </c:pt>
                <c:pt idx="339">
                  <c:v>952</c:v>
                </c:pt>
                <c:pt idx="340">
                  <c:v>988</c:v>
                </c:pt>
                <c:pt idx="341">
                  <c:v>1009</c:v>
                </c:pt>
                <c:pt idx="342">
                  <c:v>980</c:v>
                </c:pt>
                <c:pt idx="343">
                  <c:v>1002</c:v>
                </c:pt>
                <c:pt idx="344">
                  <c:v>975</c:v>
                </c:pt>
                <c:pt idx="345">
                  <c:v>1023</c:v>
                </c:pt>
                <c:pt idx="346">
                  <c:v>1018</c:v>
                </c:pt>
                <c:pt idx="347">
                  <c:v>1050</c:v>
                </c:pt>
                <c:pt idx="348">
                  <c:v>1040</c:v>
                </c:pt>
                <c:pt idx="349">
                  <c:v>943</c:v>
                </c:pt>
                <c:pt idx="350">
                  <c:v>860</c:v>
                </c:pt>
                <c:pt idx="351">
                  <c:v>948</c:v>
                </c:pt>
                <c:pt idx="352">
                  <c:v>910</c:v>
                </c:pt>
                <c:pt idx="353">
                  <c:v>882</c:v>
                </c:pt>
                <c:pt idx="354">
                  <c:v>913</c:v>
                </c:pt>
                <c:pt idx="355">
                  <c:v>935</c:v>
                </c:pt>
                <c:pt idx="356">
                  <c:v>948</c:v>
                </c:pt>
                <c:pt idx="357">
                  <c:v>953</c:v>
                </c:pt>
                <c:pt idx="358">
                  <c:v>986</c:v>
                </c:pt>
                <c:pt idx="359">
                  <c:v>983</c:v>
                </c:pt>
                <c:pt idx="360">
                  <c:v>989</c:v>
                </c:pt>
                <c:pt idx="361">
                  <c:v>963</c:v>
                </c:pt>
                <c:pt idx="362">
                  <c:v>912</c:v>
                </c:pt>
                <c:pt idx="363">
                  <c:v>818</c:v>
                </c:pt>
                <c:pt idx="364">
                  <c:v>793</c:v>
                </c:pt>
                <c:pt idx="365">
                  <c:v>795</c:v>
                </c:pt>
                <c:pt idx="366">
                  <c:v>775</c:v>
                </c:pt>
                <c:pt idx="367">
                  <c:v>764</c:v>
                </c:pt>
                <c:pt idx="368">
                  <c:v>721</c:v>
                </c:pt>
                <c:pt idx="369">
                  <c:v>708</c:v>
                </c:pt>
                <c:pt idx="370">
                  <c:v>682</c:v>
                </c:pt>
                <c:pt idx="371">
                  <c:v>655</c:v>
                </c:pt>
                <c:pt idx="372">
                  <c:v>587</c:v>
                </c:pt>
                <c:pt idx="373">
                  <c:v>680</c:v>
                </c:pt>
                <c:pt idx="374">
                  <c:v>694</c:v>
                </c:pt>
                <c:pt idx="375">
                  <c:v>742</c:v>
                </c:pt>
                <c:pt idx="376">
                  <c:v>763</c:v>
                </c:pt>
                <c:pt idx="377">
                  <c:v>763</c:v>
                </c:pt>
                <c:pt idx="378">
                  <c:v>787</c:v>
                </c:pt>
                <c:pt idx="379">
                  <c:v>772</c:v>
                </c:pt>
                <c:pt idx="380">
                  <c:v>788</c:v>
                </c:pt>
                <c:pt idx="381">
                  <c:v>787</c:v>
                </c:pt>
                <c:pt idx="382">
                  <c:v>789</c:v>
                </c:pt>
                <c:pt idx="383">
                  <c:v>860</c:v>
                </c:pt>
                <c:pt idx="384">
                  <c:v>893</c:v>
                </c:pt>
                <c:pt idx="385">
                  <c:v>951</c:v>
                </c:pt>
                <c:pt idx="386">
                  <c:v>897</c:v>
                </c:pt>
                <c:pt idx="387">
                  <c:v>868</c:v>
                </c:pt>
                <c:pt idx="388">
                  <c:v>885</c:v>
                </c:pt>
                <c:pt idx="389">
                  <c:v>888</c:v>
                </c:pt>
                <c:pt idx="390">
                  <c:v>884</c:v>
                </c:pt>
                <c:pt idx="391">
                  <c:v>883</c:v>
                </c:pt>
                <c:pt idx="392">
                  <c:v>914</c:v>
                </c:pt>
                <c:pt idx="393">
                  <c:v>944</c:v>
                </c:pt>
                <c:pt idx="394">
                  <c:v>945</c:v>
                </c:pt>
                <c:pt idx="395">
                  <c:v>1017</c:v>
                </c:pt>
                <c:pt idx="396">
                  <c:v>989</c:v>
                </c:pt>
                <c:pt idx="397">
                  <c:v>953</c:v>
                </c:pt>
                <c:pt idx="398">
                  <c:v>881</c:v>
                </c:pt>
                <c:pt idx="399">
                  <c:v>922</c:v>
                </c:pt>
                <c:pt idx="400">
                  <c:v>911</c:v>
                </c:pt>
                <c:pt idx="401">
                  <c:v>932</c:v>
                </c:pt>
                <c:pt idx="402">
                  <c:v>977</c:v>
                </c:pt>
                <c:pt idx="403">
                  <c:v>1000</c:v>
                </c:pt>
                <c:pt idx="404">
                  <c:v>1028</c:v>
                </c:pt>
                <c:pt idx="405">
                  <c:v>1071</c:v>
                </c:pt>
                <c:pt idx="406">
                  <c:v>1125</c:v>
                </c:pt>
                <c:pt idx="407">
                  <c:v>1161</c:v>
                </c:pt>
                <c:pt idx="408">
                  <c:v>1112</c:v>
                </c:pt>
                <c:pt idx="409">
                  <c:v>1065</c:v>
                </c:pt>
                <c:pt idx="410">
                  <c:v>1078</c:v>
                </c:pt>
                <c:pt idx="411">
                  <c:v>1084</c:v>
                </c:pt>
                <c:pt idx="412">
                  <c:v>1110</c:v>
                </c:pt>
                <c:pt idx="413">
                  <c:v>1067</c:v>
                </c:pt>
                <c:pt idx="414">
                  <c:v>1041</c:v>
                </c:pt>
                <c:pt idx="415">
                  <c:v>1054</c:v>
                </c:pt>
                <c:pt idx="416">
                  <c:v>1056</c:v>
                </c:pt>
                <c:pt idx="417">
                  <c:v>1042</c:v>
                </c:pt>
                <c:pt idx="418">
                  <c:v>1014</c:v>
                </c:pt>
                <c:pt idx="419">
                  <c:v>1086</c:v>
                </c:pt>
                <c:pt idx="420">
                  <c:v>967</c:v>
                </c:pt>
                <c:pt idx="421">
                  <c:v>916</c:v>
                </c:pt>
                <c:pt idx="422">
                  <c:v>914</c:v>
                </c:pt>
                <c:pt idx="423">
                  <c:v>925</c:v>
                </c:pt>
                <c:pt idx="424">
                  <c:v>958</c:v>
                </c:pt>
                <c:pt idx="425">
                  <c:v>982</c:v>
                </c:pt>
                <c:pt idx="426">
                  <c:v>1019</c:v>
                </c:pt>
                <c:pt idx="427">
                  <c:v>1045</c:v>
                </c:pt>
                <c:pt idx="428">
                  <c:v>1079</c:v>
                </c:pt>
                <c:pt idx="429">
                  <c:v>1052</c:v>
                </c:pt>
                <c:pt idx="430">
                  <c:v>1060</c:v>
                </c:pt>
                <c:pt idx="431">
                  <c:v>1091</c:v>
                </c:pt>
                <c:pt idx="432">
                  <c:v>1051</c:v>
                </c:pt>
                <c:pt idx="433">
                  <c:v>1085</c:v>
                </c:pt>
                <c:pt idx="434">
                  <c:v>1108</c:v>
                </c:pt>
                <c:pt idx="435">
                  <c:v>1108</c:v>
                </c:pt>
                <c:pt idx="436">
                  <c:v>1096</c:v>
                </c:pt>
                <c:pt idx="437">
                  <c:v>1089</c:v>
                </c:pt>
                <c:pt idx="438">
                  <c:v>1074</c:v>
                </c:pt>
                <c:pt idx="439">
                  <c:v>1061</c:v>
                </c:pt>
                <c:pt idx="440">
                  <c:v>1037</c:v>
                </c:pt>
                <c:pt idx="441">
                  <c:v>1010</c:v>
                </c:pt>
                <c:pt idx="442">
                  <c:v>1031</c:v>
                </c:pt>
                <c:pt idx="443">
                  <c:v>1015</c:v>
                </c:pt>
                <c:pt idx="444">
                  <c:v>1046</c:v>
                </c:pt>
                <c:pt idx="445">
                  <c:v>1070</c:v>
                </c:pt>
                <c:pt idx="446">
                  <c:v>1031</c:v>
                </c:pt>
                <c:pt idx="447">
                  <c:v>1054</c:v>
                </c:pt>
                <c:pt idx="448">
                  <c:v>1046</c:v>
                </c:pt>
                <c:pt idx="449">
                  <c:v>1057</c:v>
                </c:pt>
                <c:pt idx="450">
                  <c:v>1050</c:v>
                </c:pt>
                <c:pt idx="451">
                  <c:v>1061</c:v>
                </c:pt>
                <c:pt idx="452">
                  <c:v>1091</c:v>
                </c:pt>
                <c:pt idx="453">
                  <c:v>1098</c:v>
                </c:pt>
                <c:pt idx="454">
                  <c:v>1093</c:v>
                </c:pt>
                <c:pt idx="455">
                  <c:v>1080</c:v>
                </c:pt>
                <c:pt idx="456">
                  <c:v>1158</c:v>
                </c:pt>
                <c:pt idx="457">
                  <c:v>1191</c:v>
                </c:pt>
                <c:pt idx="458">
                  <c:v>1162</c:v>
                </c:pt>
                <c:pt idx="459">
                  <c:v>1157</c:v>
                </c:pt>
                <c:pt idx="460">
                  <c:v>1165</c:v>
                </c:pt>
                <c:pt idx="461">
                  <c:v>1148</c:v>
                </c:pt>
                <c:pt idx="462">
                  <c:v>1181</c:v>
                </c:pt>
                <c:pt idx="463">
                  <c:v>1196</c:v>
                </c:pt>
                <c:pt idx="464">
                  <c:v>1187</c:v>
                </c:pt>
                <c:pt idx="465">
                  <c:v>1217</c:v>
                </c:pt>
                <c:pt idx="466">
                  <c:v>1248</c:v>
                </c:pt>
                <c:pt idx="467">
                  <c:v>1317</c:v>
                </c:pt>
                <c:pt idx="468">
                  <c:v>1259</c:v>
                </c:pt>
                <c:pt idx="469">
                  <c:v>1291</c:v>
                </c:pt>
                <c:pt idx="470">
                  <c:v>1239</c:v>
                </c:pt>
                <c:pt idx="471">
                  <c:v>1227</c:v>
                </c:pt>
                <c:pt idx="472">
                  <c:v>1254</c:v>
                </c:pt>
                <c:pt idx="473">
                  <c:v>1276</c:v>
                </c:pt>
                <c:pt idx="474">
                  <c:v>1276</c:v>
                </c:pt>
                <c:pt idx="475">
                  <c:v>1243</c:v>
                </c:pt>
                <c:pt idx="476">
                  <c:v>1198</c:v>
                </c:pt>
                <c:pt idx="477">
                  <c:v>1208</c:v>
                </c:pt>
                <c:pt idx="478">
                  <c:v>1233</c:v>
                </c:pt>
                <c:pt idx="479">
                  <c:v>1257</c:v>
                </c:pt>
                <c:pt idx="480">
                  <c:v>1277</c:v>
                </c:pt>
                <c:pt idx="481">
                  <c:v>1241</c:v>
                </c:pt>
                <c:pt idx="482">
                  <c:v>1253</c:v>
                </c:pt>
                <c:pt idx="483">
                  <c:v>1192</c:v>
                </c:pt>
                <c:pt idx="484">
                  <c:v>1182</c:v>
                </c:pt>
                <c:pt idx="485">
                  <c:v>1156</c:v>
                </c:pt>
                <c:pt idx="486">
                  <c:v>1152</c:v>
                </c:pt>
                <c:pt idx="487">
                  <c:v>1173</c:v>
                </c:pt>
                <c:pt idx="488">
                  <c:v>1189</c:v>
                </c:pt>
                <c:pt idx="489">
                  <c:v>1224</c:v>
                </c:pt>
                <c:pt idx="490">
                  <c:v>1208</c:v>
                </c:pt>
                <c:pt idx="491">
                  <c:v>1180</c:v>
                </c:pt>
                <c:pt idx="492">
                  <c:v>1251</c:v>
                </c:pt>
                <c:pt idx="493">
                  <c:v>1242</c:v>
                </c:pt>
                <c:pt idx="494">
                  <c:v>1232</c:v>
                </c:pt>
                <c:pt idx="495">
                  <c:v>1259</c:v>
                </c:pt>
                <c:pt idx="496">
                  <c:v>1240</c:v>
                </c:pt>
                <c:pt idx="497">
                  <c:v>1252</c:v>
                </c:pt>
                <c:pt idx="498">
                  <c:v>1235</c:v>
                </c:pt>
                <c:pt idx="499">
                  <c:v>1241</c:v>
                </c:pt>
                <c:pt idx="500">
                  <c:v>1192</c:v>
                </c:pt>
                <c:pt idx="501">
                  <c:v>1185</c:v>
                </c:pt>
                <c:pt idx="502">
                  <c:v>1229</c:v>
                </c:pt>
                <c:pt idx="503">
                  <c:v>1251</c:v>
                </c:pt>
                <c:pt idx="504">
                  <c:v>1285</c:v>
                </c:pt>
                <c:pt idx="505">
                  <c:v>1401</c:v>
                </c:pt>
                <c:pt idx="506">
                  <c:v>1289</c:v>
                </c:pt>
                <c:pt idx="507">
                  <c:v>1285</c:v>
                </c:pt>
                <c:pt idx="508">
                  <c:v>1289</c:v>
                </c:pt>
                <c:pt idx="509">
                  <c:v>1314</c:v>
                </c:pt>
                <c:pt idx="510">
                  <c:v>1307</c:v>
                </c:pt>
                <c:pt idx="511">
                  <c:v>1317</c:v>
                </c:pt>
                <c:pt idx="512">
                  <c:v>1366</c:v>
                </c:pt>
                <c:pt idx="513">
                  <c:v>1382</c:v>
                </c:pt>
                <c:pt idx="514">
                  <c:v>1382</c:v>
                </c:pt>
                <c:pt idx="515">
                  <c:v>1409</c:v>
                </c:pt>
                <c:pt idx="516">
                  <c:v>1416</c:v>
                </c:pt>
                <c:pt idx="517">
                  <c:v>1357</c:v>
                </c:pt>
                <c:pt idx="518">
                  <c:v>1359</c:v>
                </c:pt>
                <c:pt idx="519">
                  <c:v>1391</c:v>
                </c:pt>
                <c:pt idx="520">
                  <c:v>1389</c:v>
                </c:pt>
                <c:pt idx="521">
                  <c:v>1461</c:v>
                </c:pt>
                <c:pt idx="522">
                  <c:v>1478</c:v>
                </c:pt>
                <c:pt idx="523">
                  <c:v>1521</c:v>
                </c:pt>
                <c:pt idx="524">
                  <c:v>1533</c:v>
                </c:pt>
                <c:pt idx="525">
                  <c:v>1566</c:v>
                </c:pt>
                <c:pt idx="526">
                  <c:v>1513</c:v>
                </c:pt>
                <c:pt idx="527">
                  <c:v>1549</c:v>
                </c:pt>
                <c:pt idx="528">
                  <c:v>1539</c:v>
                </c:pt>
                <c:pt idx="529">
                  <c:v>1564</c:v>
                </c:pt>
                <c:pt idx="530">
                  <c:v>1648</c:v>
                </c:pt>
                <c:pt idx="531">
                  <c:v>1617</c:v>
                </c:pt>
                <c:pt idx="532">
                  <c:v>1675</c:v>
                </c:pt>
                <c:pt idx="533">
                  <c:v>1615</c:v>
                </c:pt>
                <c:pt idx="534">
                  <c:v>1620</c:v>
                </c:pt>
                <c:pt idx="535">
                  <c:v>1609</c:v>
                </c:pt>
                <c:pt idx="536">
                  <c:v>1586</c:v>
                </c:pt>
                <c:pt idx="537">
                  <c:v>1593</c:v>
                </c:pt>
                <c:pt idx="538">
                  <c:v>1572</c:v>
                </c:pt>
                <c:pt idx="539">
                  <c:v>1613</c:v>
                </c:pt>
                <c:pt idx="540">
                  <c:v>1654</c:v>
                </c:pt>
                <c:pt idx="541">
                  <c:v>1630</c:v>
                </c:pt>
                <c:pt idx="542">
                  <c:v>1580</c:v>
                </c:pt>
                <c:pt idx="543">
                  <c:v>1654</c:v>
                </c:pt>
                <c:pt idx="544">
                  <c:v>1644</c:v>
                </c:pt>
                <c:pt idx="545">
                  <c:v>1683</c:v>
                </c:pt>
                <c:pt idx="546">
                  <c:v>1722</c:v>
                </c:pt>
                <c:pt idx="547">
                  <c:v>1716</c:v>
                </c:pt>
                <c:pt idx="548">
                  <c:v>1798</c:v>
                </c:pt>
                <c:pt idx="549">
                  <c:v>1742</c:v>
                </c:pt>
                <c:pt idx="550">
                  <c:v>1730</c:v>
                </c:pt>
                <c:pt idx="551">
                  <c:v>1661</c:v>
                </c:pt>
                <c:pt idx="552">
                  <c:v>1689</c:v>
                </c:pt>
                <c:pt idx="553">
                  <c:v>1643</c:v>
                </c:pt>
                <c:pt idx="554">
                  <c:v>1551</c:v>
                </c:pt>
                <c:pt idx="555">
                  <c:v>1496</c:v>
                </c:pt>
                <c:pt idx="556">
                  <c:v>1450</c:v>
                </c:pt>
                <c:pt idx="557">
                  <c:v>1393</c:v>
                </c:pt>
                <c:pt idx="558">
                  <c:v>1307</c:v>
                </c:pt>
                <c:pt idx="559">
                  <c:v>1282</c:v>
                </c:pt>
                <c:pt idx="560">
                  <c:v>1218</c:v>
                </c:pt>
                <c:pt idx="561">
                  <c:v>1175</c:v>
                </c:pt>
                <c:pt idx="562">
                  <c:v>1163</c:v>
                </c:pt>
                <c:pt idx="563">
                  <c:v>1198</c:v>
                </c:pt>
                <c:pt idx="564">
                  <c:v>1174</c:v>
                </c:pt>
                <c:pt idx="565">
                  <c:v>1136</c:v>
                </c:pt>
                <c:pt idx="566">
                  <c:v>1147</c:v>
                </c:pt>
                <c:pt idx="567">
                  <c:v>1058</c:v>
                </c:pt>
                <c:pt idx="568">
                  <c:v>1042</c:v>
                </c:pt>
                <c:pt idx="569">
                  <c:v>995</c:v>
                </c:pt>
                <c:pt idx="570">
                  <c:v>978</c:v>
                </c:pt>
                <c:pt idx="571">
                  <c:v>916</c:v>
                </c:pt>
                <c:pt idx="572">
                  <c:v>855</c:v>
                </c:pt>
                <c:pt idx="573">
                  <c:v>821</c:v>
                </c:pt>
                <c:pt idx="574">
                  <c:v>795</c:v>
                </c:pt>
                <c:pt idx="575">
                  <c:v>742</c:v>
                </c:pt>
                <c:pt idx="576">
                  <c:v>708</c:v>
                </c:pt>
                <c:pt idx="577">
                  <c:v>664</c:v>
                </c:pt>
                <c:pt idx="578">
                  <c:v>642</c:v>
                </c:pt>
                <c:pt idx="579">
                  <c:v>661</c:v>
                </c:pt>
                <c:pt idx="580">
                  <c:v>633</c:v>
                </c:pt>
                <c:pt idx="581">
                  <c:v>605</c:v>
                </c:pt>
                <c:pt idx="582">
                  <c:v>571</c:v>
                </c:pt>
                <c:pt idx="583">
                  <c:v>543</c:v>
                </c:pt>
                <c:pt idx="584">
                  <c:v>529</c:v>
                </c:pt>
                <c:pt idx="585">
                  <c:v>469</c:v>
                </c:pt>
                <c:pt idx="586">
                  <c:v>420</c:v>
                </c:pt>
                <c:pt idx="587">
                  <c:v>364</c:v>
                </c:pt>
                <c:pt idx="588">
                  <c:v>337</c:v>
                </c:pt>
                <c:pt idx="589">
                  <c:v>377</c:v>
                </c:pt>
                <c:pt idx="590">
                  <c:v>361</c:v>
                </c:pt>
                <c:pt idx="591">
                  <c:v>391</c:v>
                </c:pt>
                <c:pt idx="592">
                  <c:v>431</c:v>
                </c:pt>
                <c:pt idx="593">
                  <c:v>458</c:v>
                </c:pt>
                <c:pt idx="594">
                  <c:v>489</c:v>
                </c:pt>
                <c:pt idx="595">
                  <c:v>491</c:v>
                </c:pt>
                <c:pt idx="596">
                  <c:v>477</c:v>
                </c:pt>
                <c:pt idx="597">
                  <c:v>472</c:v>
                </c:pt>
                <c:pt idx="598">
                  <c:v>483</c:v>
                </c:pt>
                <c:pt idx="599">
                  <c:v>508</c:v>
                </c:pt>
                <c:pt idx="600">
                  <c:v>504</c:v>
                </c:pt>
                <c:pt idx="601">
                  <c:v>510</c:v>
                </c:pt>
                <c:pt idx="602">
                  <c:v>536</c:v>
                </c:pt>
                <c:pt idx="603">
                  <c:v>476</c:v>
                </c:pt>
                <c:pt idx="604">
                  <c:v>435</c:v>
                </c:pt>
                <c:pt idx="605">
                  <c:v>425</c:v>
                </c:pt>
                <c:pt idx="606">
                  <c:v>411</c:v>
                </c:pt>
                <c:pt idx="607">
                  <c:v>402</c:v>
                </c:pt>
                <c:pt idx="608">
                  <c:v>404</c:v>
                </c:pt>
                <c:pt idx="609">
                  <c:v>408</c:v>
                </c:pt>
                <c:pt idx="610">
                  <c:v>418</c:v>
                </c:pt>
                <c:pt idx="611">
                  <c:v>447</c:v>
                </c:pt>
                <c:pt idx="612">
                  <c:v>420</c:v>
                </c:pt>
                <c:pt idx="613">
                  <c:v>379</c:v>
                </c:pt>
                <c:pt idx="614">
                  <c:v>399</c:v>
                </c:pt>
                <c:pt idx="615">
                  <c:v>403</c:v>
                </c:pt>
                <c:pt idx="616">
                  <c:v>411</c:v>
                </c:pt>
                <c:pt idx="617">
                  <c:v>413</c:v>
                </c:pt>
                <c:pt idx="618">
                  <c:v>416</c:v>
                </c:pt>
                <c:pt idx="619">
                  <c:v>428</c:v>
                </c:pt>
                <c:pt idx="620">
                  <c:v>425</c:v>
                </c:pt>
                <c:pt idx="621">
                  <c:v>439</c:v>
                </c:pt>
                <c:pt idx="622">
                  <c:v>449</c:v>
                </c:pt>
                <c:pt idx="623">
                  <c:v>458</c:v>
                </c:pt>
                <c:pt idx="624">
                  <c:v>462</c:v>
                </c:pt>
                <c:pt idx="625">
                  <c:v>493</c:v>
                </c:pt>
                <c:pt idx="626">
                  <c:v>482</c:v>
                </c:pt>
                <c:pt idx="627">
                  <c:v>485</c:v>
                </c:pt>
                <c:pt idx="628">
                  <c:v>494</c:v>
                </c:pt>
                <c:pt idx="629">
                  <c:v>501</c:v>
                </c:pt>
                <c:pt idx="630">
                  <c:v>522</c:v>
                </c:pt>
                <c:pt idx="631">
                  <c:v>517</c:v>
                </c:pt>
                <c:pt idx="632">
                  <c:v>562</c:v>
                </c:pt>
                <c:pt idx="633">
                  <c:v>568</c:v>
                </c:pt>
                <c:pt idx="634">
                  <c:v>568</c:v>
                </c:pt>
                <c:pt idx="635">
                  <c:v>582</c:v>
                </c:pt>
                <c:pt idx="636">
                  <c:v>590</c:v>
                </c:pt>
                <c:pt idx="637">
                  <c:v>612</c:v>
                </c:pt>
                <c:pt idx="638">
                  <c:v>610</c:v>
                </c:pt>
                <c:pt idx="639">
                  <c:v>620</c:v>
                </c:pt>
                <c:pt idx="640">
                  <c:v>623</c:v>
                </c:pt>
                <c:pt idx="641">
                  <c:v>628</c:v>
                </c:pt>
                <c:pt idx="642">
                  <c:v>619</c:v>
                </c:pt>
                <c:pt idx="643">
                  <c:v>635</c:v>
                </c:pt>
                <c:pt idx="644">
                  <c:v>625</c:v>
                </c:pt>
                <c:pt idx="645">
                  <c:v>623</c:v>
                </c:pt>
                <c:pt idx="646">
                  <c:v>642</c:v>
                </c:pt>
                <c:pt idx="647">
                  <c:v>602</c:v>
                </c:pt>
                <c:pt idx="648">
                  <c:v>615</c:v>
                </c:pt>
                <c:pt idx="649">
                  <c:v>609</c:v>
                </c:pt>
                <c:pt idx="650">
                  <c:v>623</c:v>
                </c:pt>
                <c:pt idx="651">
                  <c:v>620</c:v>
                </c:pt>
                <c:pt idx="652">
                  <c:v>627</c:v>
                </c:pt>
                <c:pt idx="653">
                  <c:v>649</c:v>
                </c:pt>
                <c:pt idx="654">
                  <c:v>648</c:v>
                </c:pt>
                <c:pt idx="655">
                  <c:v>650</c:v>
                </c:pt>
                <c:pt idx="656">
                  <c:v>662</c:v>
                </c:pt>
                <c:pt idx="657">
                  <c:v>647</c:v>
                </c:pt>
                <c:pt idx="658">
                  <c:v>658</c:v>
                </c:pt>
                <c:pt idx="659">
                  <c:v>670</c:v>
                </c:pt>
                <c:pt idx="660">
                  <c:v>662</c:v>
                </c:pt>
                <c:pt idx="661">
                  <c:v>628</c:v>
                </c:pt>
                <c:pt idx="662">
                  <c:v>658</c:v>
                </c:pt>
                <c:pt idx="663">
                  <c:v>679</c:v>
                </c:pt>
                <c:pt idx="664">
                  <c:v>701</c:v>
                </c:pt>
                <c:pt idx="665">
                  <c:v>706</c:v>
                </c:pt>
                <c:pt idx="666">
                  <c:v>700</c:v>
                </c:pt>
                <c:pt idx="667">
                  <c:v>718</c:v>
                </c:pt>
                <c:pt idx="668">
                  <c:v>711</c:v>
                </c:pt>
                <c:pt idx="669">
                  <c:v>721</c:v>
                </c:pt>
                <c:pt idx="670">
                  <c:v>730</c:v>
                </c:pt>
                <c:pt idx="671">
                  <c:v>719</c:v>
                </c:pt>
                <c:pt idx="672">
                  <c:v>720</c:v>
                </c:pt>
                <c:pt idx="673">
                  <c:v>723</c:v>
                </c:pt>
                <c:pt idx="674">
                  <c:v>737</c:v>
                </c:pt>
                <c:pt idx="675">
                  <c:v>753</c:v>
                </c:pt>
                <c:pt idx="676">
                  <c:v>748</c:v>
                </c:pt>
                <c:pt idx="677">
                  <c:v>752</c:v>
                </c:pt>
                <c:pt idx="678">
                  <c:v>720</c:v>
                </c:pt>
                <c:pt idx="679">
                  <c:v>751</c:v>
                </c:pt>
                <c:pt idx="680">
                  <c:v>752</c:v>
                </c:pt>
                <c:pt idx="681">
                  <c:v>769</c:v>
                </c:pt>
                <c:pt idx="682">
                  <c:v>770</c:v>
                </c:pt>
                <c:pt idx="683">
                  <c:v>809</c:v>
                </c:pt>
                <c:pt idx="684">
                  <c:v>790</c:v>
                </c:pt>
                <c:pt idx="685">
                  <c:v>811</c:v>
                </c:pt>
                <c:pt idx="686">
                  <c:v>826</c:v>
                </c:pt>
                <c:pt idx="687">
                  <c:v>793</c:v>
                </c:pt>
                <c:pt idx="688">
                  <c:v>795</c:v>
                </c:pt>
                <c:pt idx="689">
                  <c:v>822</c:v>
                </c:pt>
                <c:pt idx="690">
                  <c:v>818</c:v>
                </c:pt>
                <c:pt idx="691">
                  <c:v>816</c:v>
                </c:pt>
                <c:pt idx="692">
                  <c:v>830</c:v>
                </c:pt>
                <c:pt idx="693">
                  <c:v>852</c:v>
                </c:pt>
                <c:pt idx="694">
                  <c:v>859</c:v>
                </c:pt>
                <c:pt idx="695">
                  <c:v>862</c:v>
                </c:pt>
                <c:pt idx="696">
                  <c:v>856</c:v>
                </c:pt>
                <c:pt idx="697">
                  <c:v>865</c:v>
                </c:pt>
                <c:pt idx="698">
                  <c:v>847</c:v>
                </c:pt>
                <c:pt idx="699">
                  <c:v>865</c:v>
                </c:pt>
                <c:pt idx="700">
                  <c:v>859</c:v>
                </c:pt>
                <c:pt idx="701">
                  <c:v>864</c:v>
                </c:pt>
                <c:pt idx="702">
                  <c:v>884</c:v>
                </c:pt>
                <c:pt idx="703">
                  <c:v>840</c:v>
                </c:pt>
                <c:pt idx="704">
                  <c:v>858</c:v>
                </c:pt>
                <c:pt idx="705">
                  <c:v>849</c:v>
                </c:pt>
                <c:pt idx="706">
                  <c:v>845</c:v>
                </c:pt>
                <c:pt idx="707">
                  <c:v>812</c:v>
                </c:pt>
                <c:pt idx="708">
                  <c:v>799</c:v>
                </c:pt>
                <c:pt idx="709">
                  <c:v>796</c:v>
                </c:pt>
                <c:pt idx="710">
                  <c:v>811</c:v>
                </c:pt>
                <c:pt idx="711">
                  <c:v>796</c:v>
                </c:pt>
                <c:pt idx="712">
                  <c:v>833</c:v>
                </c:pt>
                <c:pt idx="713">
                  <c:v>848</c:v>
                </c:pt>
                <c:pt idx="714">
                  <c:v>863</c:v>
                </c:pt>
                <c:pt idx="715">
                  <c:v>905</c:v>
                </c:pt>
                <c:pt idx="716">
                  <c:v>905</c:v>
                </c:pt>
                <c:pt idx="717">
                  <c:v>934</c:v>
                </c:pt>
                <c:pt idx="718">
                  <c:v>945</c:v>
                </c:pt>
                <c:pt idx="719">
                  <c:v>935</c:v>
                </c:pt>
                <c:pt idx="720">
                  <c:v>972</c:v>
                </c:pt>
                <c:pt idx="721">
                  <c:v>984</c:v>
                </c:pt>
                <c:pt idx="722">
                  <c:v>875</c:v>
                </c:pt>
                <c:pt idx="723">
                  <c:v>666</c:v>
                </c:pt>
                <c:pt idx="724">
                  <c:v>746</c:v>
                </c:pt>
                <c:pt idx="725">
                  <c:v>861</c:v>
                </c:pt>
                <c:pt idx="726">
                  <c:v>1011</c:v>
                </c:pt>
                <c:pt idx="727">
                  <c:v>1067</c:v>
                </c:pt>
                <c:pt idx="728">
                  <c:v>1142</c:v>
                </c:pt>
                <c:pt idx="729">
                  <c:v>1149</c:v>
                </c:pt>
                <c:pt idx="730">
                  <c:v>1160</c:v>
                </c:pt>
                <c:pt idx="731">
                  <c:v>1235</c:v>
                </c:pt>
                <c:pt idx="732">
                  <c:v>1250</c:v>
                </c:pt>
                <c:pt idx="733">
                  <c:v>1114</c:v>
                </c:pt>
                <c:pt idx="734">
                  <c:v>1173</c:v>
                </c:pt>
                <c:pt idx="735">
                  <c:v>1130</c:v>
                </c:pt>
                <c:pt idx="736">
                  <c:v>1116</c:v>
                </c:pt>
                <c:pt idx="737">
                  <c:v>1081</c:v>
                </c:pt>
                <c:pt idx="738">
                  <c:v>1063</c:v>
                </c:pt>
                <c:pt idx="739">
                  <c:v>1065</c:v>
                </c:pt>
                <c:pt idx="740">
                  <c:v>1061</c:v>
                </c:pt>
                <c:pt idx="741">
                  <c:v>1092</c:v>
                </c:pt>
                <c:pt idx="742">
                  <c:v>1133</c:v>
                </c:pt>
                <c:pt idx="743">
                  <c:v>1146</c:v>
                </c:pt>
                <c:pt idx="744">
                  <c:v>1251</c:v>
                </c:pt>
                <c:pt idx="745">
                  <c:v>1194</c:v>
                </c:pt>
                <c:pt idx="746">
                  <c:v>1140</c:v>
                </c:pt>
                <c:pt idx="747">
                  <c:v>1087</c:v>
                </c:pt>
                <c:pt idx="748">
                  <c:v>1028</c:v>
                </c:pt>
                <c:pt idx="749">
                  <c:v>946</c:v>
                </c:pt>
                <c:pt idx="750">
                  <c:v>922</c:v>
                </c:pt>
                <c:pt idx="751">
                  <c:v>885</c:v>
                </c:pt>
                <c:pt idx="752">
                  <c:v>860</c:v>
                </c:pt>
                <c:pt idx="753">
                  <c:v>842</c:v>
                </c:pt>
                <c:pt idx="754">
                  <c:v>789</c:v>
                </c:pt>
                <c:pt idx="755">
                  <c:v>743</c:v>
                </c:pt>
                <c:pt idx="756">
                  <c:v>763</c:v>
                </c:pt>
                <c:pt idx="757">
                  <c:v>807</c:v>
                </c:pt>
                <c:pt idx="758">
                  <c:v>848</c:v>
                </c:pt>
                <c:pt idx="759">
                  <c:v>876</c:v>
                </c:pt>
                <c:pt idx="760">
                  <c:v>918</c:v>
                </c:pt>
                <c:pt idx="761">
                  <c:v>946</c:v>
                </c:pt>
                <c:pt idx="762">
                  <c:v>953</c:v>
                </c:pt>
                <c:pt idx="763">
                  <c:v>972</c:v>
                </c:pt>
                <c:pt idx="764">
                  <c:v>982</c:v>
                </c:pt>
                <c:pt idx="765">
                  <c:v>986</c:v>
                </c:pt>
                <c:pt idx="766">
                  <c:v>999</c:v>
                </c:pt>
                <c:pt idx="767">
                  <c:v>1017</c:v>
                </c:pt>
                <c:pt idx="768">
                  <c:v>1031</c:v>
                </c:pt>
                <c:pt idx="769">
                  <c:v>1027</c:v>
                </c:pt>
                <c:pt idx="770">
                  <c:v>984</c:v>
                </c:pt>
                <c:pt idx="771">
                  <c:v>977</c:v>
                </c:pt>
                <c:pt idx="772">
                  <c:v>956</c:v>
                </c:pt>
                <c:pt idx="773">
                  <c:v>939</c:v>
                </c:pt>
                <c:pt idx="774">
                  <c:v>941</c:v>
                </c:pt>
                <c:pt idx="775">
                  <c:v>967</c:v>
                </c:pt>
                <c:pt idx="776">
                  <c:v>963</c:v>
                </c:pt>
                <c:pt idx="777">
                  <c:v>971</c:v>
                </c:pt>
                <c:pt idx="778">
                  <c:v>972</c:v>
                </c:pt>
              </c:numCache>
            </c:numRef>
          </c:val>
          <c:smooth val="0"/>
          <c:extLst>
            <c:ext xmlns:c16="http://schemas.microsoft.com/office/drawing/2014/chart" uri="{C3380CC4-5D6E-409C-BE32-E72D297353CC}">
              <c16:uniqueId val="{00000000-0609-5D42-AA38-5F68CC40CE2A}"/>
            </c:ext>
          </c:extLst>
        </c:ser>
        <c:ser>
          <c:idx val="1"/>
          <c:order val="1"/>
          <c:tx>
            <c:strRef>
              <c:f>Sheet1!$C$3</c:f>
              <c:strCache>
                <c:ptCount val="1"/>
                <c:pt idx="0">
                  <c:v>Multifamily</c:v>
                </c:pt>
              </c:strCache>
            </c:strRef>
          </c:tx>
          <c:spPr>
            <a:ln w="38100" cap="rnd">
              <a:solidFill>
                <a:srgbClr val="04AC8C"/>
              </a:solidFill>
              <a:prstDash val="solid"/>
              <a:round/>
            </a:ln>
            <a:effectLst/>
          </c:spPr>
          <c:marker>
            <c:symbol val="none"/>
          </c:marker>
          <c:cat>
            <c:numRef>
              <c:f>Sheet1!$A$4:$A$782</c:f>
              <c:numCache>
                <c:formatCode>mmm\-yy</c:formatCode>
                <c:ptCount val="779"/>
                <c:pt idx="0">
                  <c:v>21916</c:v>
                </c:pt>
                <c:pt idx="1">
                  <c:v>21947</c:v>
                </c:pt>
                <c:pt idx="2">
                  <c:v>21976</c:v>
                </c:pt>
                <c:pt idx="3">
                  <c:v>22007</c:v>
                </c:pt>
                <c:pt idx="4">
                  <c:v>22037</c:v>
                </c:pt>
                <c:pt idx="5">
                  <c:v>22068</c:v>
                </c:pt>
                <c:pt idx="6">
                  <c:v>22098</c:v>
                </c:pt>
                <c:pt idx="7">
                  <c:v>22129</c:v>
                </c:pt>
                <c:pt idx="8">
                  <c:v>22160</c:v>
                </c:pt>
                <c:pt idx="9">
                  <c:v>22190</c:v>
                </c:pt>
                <c:pt idx="10">
                  <c:v>22221</c:v>
                </c:pt>
                <c:pt idx="11">
                  <c:v>22251</c:v>
                </c:pt>
                <c:pt idx="12">
                  <c:v>22282</c:v>
                </c:pt>
                <c:pt idx="13">
                  <c:v>22313</c:v>
                </c:pt>
                <c:pt idx="14">
                  <c:v>22341</c:v>
                </c:pt>
                <c:pt idx="15">
                  <c:v>22372</c:v>
                </c:pt>
                <c:pt idx="16">
                  <c:v>22402</c:v>
                </c:pt>
                <c:pt idx="17">
                  <c:v>22433</c:v>
                </c:pt>
                <c:pt idx="18">
                  <c:v>22463</c:v>
                </c:pt>
                <c:pt idx="19">
                  <c:v>22494</c:v>
                </c:pt>
                <c:pt idx="20">
                  <c:v>22525</c:v>
                </c:pt>
                <c:pt idx="21">
                  <c:v>22555</c:v>
                </c:pt>
                <c:pt idx="22">
                  <c:v>22586</c:v>
                </c:pt>
                <c:pt idx="23">
                  <c:v>22616</c:v>
                </c:pt>
                <c:pt idx="24">
                  <c:v>22647</c:v>
                </c:pt>
                <c:pt idx="25">
                  <c:v>22678</c:v>
                </c:pt>
                <c:pt idx="26">
                  <c:v>22706</c:v>
                </c:pt>
                <c:pt idx="27">
                  <c:v>22737</c:v>
                </c:pt>
                <c:pt idx="28">
                  <c:v>22767</c:v>
                </c:pt>
                <c:pt idx="29">
                  <c:v>22798</c:v>
                </c:pt>
                <c:pt idx="30">
                  <c:v>22828</c:v>
                </c:pt>
                <c:pt idx="31">
                  <c:v>22859</c:v>
                </c:pt>
                <c:pt idx="32">
                  <c:v>22890</c:v>
                </c:pt>
                <c:pt idx="33">
                  <c:v>22920</c:v>
                </c:pt>
                <c:pt idx="34">
                  <c:v>22951</c:v>
                </c:pt>
                <c:pt idx="35">
                  <c:v>22981</c:v>
                </c:pt>
                <c:pt idx="36">
                  <c:v>23012</c:v>
                </c:pt>
                <c:pt idx="37">
                  <c:v>23043</c:v>
                </c:pt>
                <c:pt idx="38">
                  <c:v>23071</c:v>
                </c:pt>
                <c:pt idx="39">
                  <c:v>23102</c:v>
                </c:pt>
                <c:pt idx="40">
                  <c:v>23132</c:v>
                </c:pt>
                <c:pt idx="41">
                  <c:v>23163</c:v>
                </c:pt>
                <c:pt idx="42">
                  <c:v>23193</c:v>
                </c:pt>
                <c:pt idx="43">
                  <c:v>23224</c:v>
                </c:pt>
                <c:pt idx="44">
                  <c:v>23255</c:v>
                </c:pt>
                <c:pt idx="45">
                  <c:v>23285</c:v>
                </c:pt>
                <c:pt idx="46">
                  <c:v>23316</c:v>
                </c:pt>
                <c:pt idx="47">
                  <c:v>23346</c:v>
                </c:pt>
                <c:pt idx="48">
                  <c:v>23377</c:v>
                </c:pt>
                <c:pt idx="49">
                  <c:v>23408</c:v>
                </c:pt>
                <c:pt idx="50">
                  <c:v>23437</c:v>
                </c:pt>
                <c:pt idx="51">
                  <c:v>23468</c:v>
                </c:pt>
                <c:pt idx="52">
                  <c:v>23498</c:v>
                </c:pt>
                <c:pt idx="53">
                  <c:v>23529</c:v>
                </c:pt>
                <c:pt idx="54">
                  <c:v>23559</c:v>
                </c:pt>
                <c:pt idx="55">
                  <c:v>23590</c:v>
                </c:pt>
                <c:pt idx="56">
                  <c:v>23621</c:v>
                </c:pt>
                <c:pt idx="57">
                  <c:v>23651</c:v>
                </c:pt>
                <c:pt idx="58">
                  <c:v>23682</c:v>
                </c:pt>
                <c:pt idx="59">
                  <c:v>23712</c:v>
                </c:pt>
                <c:pt idx="60">
                  <c:v>23743</c:v>
                </c:pt>
                <c:pt idx="61">
                  <c:v>23774</c:v>
                </c:pt>
                <c:pt idx="62">
                  <c:v>23802</c:v>
                </c:pt>
                <c:pt idx="63">
                  <c:v>23833</c:v>
                </c:pt>
                <c:pt idx="64">
                  <c:v>23863</c:v>
                </c:pt>
                <c:pt idx="65">
                  <c:v>23894</c:v>
                </c:pt>
                <c:pt idx="66">
                  <c:v>23924</c:v>
                </c:pt>
                <c:pt idx="67">
                  <c:v>23955</c:v>
                </c:pt>
                <c:pt idx="68">
                  <c:v>23986</c:v>
                </c:pt>
                <c:pt idx="69">
                  <c:v>24016</c:v>
                </c:pt>
                <c:pt idx="70">
                  <c:v>24047</c:v>
                </c:pt>
                <c:pt idx="71">
                  <c:v>24077</c:v>
                </c:pt>
                <c:pt idx="72">
                  <c:v>24108</c:v>
                </c:pt>
                <c:pt idx="73">
                  <c:v>24139</c:v>
                </c:pt>
                <c:pt idx="74">
                  <c:v>24167</c:v>
                </c:pt>
                <c:pt idx="75">
                  <c:v>24198</c:v>
                </c:pt>
                <c:pt idx="76">
                  <c:v>24228</c:v>
                </c:pt>
                <c:pt idx="77">
                  <c:v>24259</c:v>
                </c:pt>
                <c:pt idx="78">
                  <c:v>24289</c:v>
                </c:pt>
                <c:pt idx="79">
                  <c:v>24320</c:v>
                </c:pt>
                <c:pt idx="80">
                  <c:v>24351</c:v>
                </c:pt>
                <c:pt idx="81">
                  <c:v>24381</c:v>
                </c:pt>
                <c:pt idx="82">
                  <c:v>24412</c:v>
                </c:pt>
                <c:pt idx="83">
                  <c:v>24442</c:v>
                </c:pt>
                <c:pt idx="84">
                  <c:v>24473</c:v>
                </c:pt>
                <c:pt idx="85">
                  <c:v>24504</c:v>
                </c:pt>
                <c:pt idx="86">
                  <c:v>24532</c:v>
                </c:pt>
                <c:pt idx="87">
                  <c:v>24563</c:v>
                </c:pt>
                <c:pt idx="88">
                  <c:v>24593</c:v>
                </c:pt>
                <c:pt idx="89">
                  <c:v>24624</c:v>
                </c:pt>
                <c:pt idx="90">
                  <c:v>24654</c:v>
                </c:pt>
                <c:pt idx="91">
                  <c:v>24685</c:v>
                </c:pt>
                <c:pt idx="92">
                  <c:v>24716</c:v>
                </c:pt>
                <c:pt idx="93">
                  <c:v>24746</c:v>
                </c:pt>
                <c:pt idx="94">
                  <c:v>24777</c:v>
                </c:pt>
                <c:pt idx="95">
                  <c:v>24807</c:v>
                </c:pt>
                <c:pt idx="96">
                  <c:v>24838</c:v>
                </c:pt>
                <c:pt idx="97">
                  <c:v>24869</c:v>
                </c:pt>
                <c:pt idx="98">
                  <c:v>24898</c:v>
                </c:pt>
                <c:pt idx="99">
                  <c:v>24929</c:v>
                </c:pt>
                <c:pt idx="100">
                  <c:v>24959</c:v>
                </c:pt>
                <c:pt idx="101">
                  <c:v>24990</c:v>
                </c:pt>
                <c:pt idx="102">
                  <c:v>25020</c:v>
                </c:pt>
                <c:pt idx="103">
                  <c:v>25051</c:v>
                </c:pt>
                <c:pt idx="104">
                  <c:v>25082</c:v>
                </c:pt>
                <c:pt idx="105">
                  <c:v>25112</c:v>
                </c:pt>
                <c:pt idx="106">
                  <c:v>25143</c:v>
                </c:pt>
                <c:pt idx="107">
                  <c:v>25173</c:v>
                </c:pt>
                <c:pt idx="108">
                  <c:v>25204</c:v>
                </c:pt>
                <c:pt idx="109">
                  <c:v>25235</c:v>
                </c:pt>
                <c:pt idx="110">
                  <c:v>25263</c:v>
                </c:pt>
                <c:pt idx="111">
                  <c:v>25294</c:v>
                </c:pt>
                <c:pt idx="112">
                  <c:v>25324</c:v>
                </c:pt>
                <c:pt idx="113">
                  <c:v>25355</c:v>
                </c:pt>
                <c:pt idx="114">
                  <c:v>25385</c:v>
                </c:pt>
                <c:pt idx="115">
                  <c:v>25416</c:v>
                </c:pt>
                <c:pt idx="116">
                  <c:v>25447</c:v>
                </c:pt>
                <c:pt idx="117">
                  <c:v>25477</c:v>
                </c:pt>
                <c:pt idx="118">
                  <c:v>25508</c:v>
                </c:pt>
                <c:pt idx="119">
                  <c:v>25538</c:v>
                </c:pt>
                <c:pt idx="120">
                  <c:v>25569</c:v>
                </c:pt>
                <c:pt idx="121">
                  <c:v>25600</c:v>
                </c:pt>
                <c:pt idx="122">
                  <c:v>25628</c:v>
                </c:pt>
                <c:pt idx="123">
                  <c:v>25659</c:v>
                </c:pt>
                <c:pt idx="124">
                  <c:v>25689</c:v>
                </c:pt>
                <c:pt idx="125">
                  <c:v>25720</c:v>
                </c:pt>
                <c:pt idx="126">
                  <c:v>25750</c:v>
                </c:pt>
                <c:pt idx="127">
                  <c:v>25781</c:v>
                </c:pt>
                <c:pt idx="128">
                  <c:v>25812</c:v>
                </c:pt>
                <c:pt idx="129">
                  <c:v>25842</c:v>
                </c:pt>
                <c:pt idx="130">
                  <c:v>25873</c:v>
                </c:pt>
                <c:pt idx="131">
                  <c:v>25903</c:v>
                </c:pt>
                <c:pt idx="132">
                  <c:v>25934</c:v>
                </c:pt>
                <c:pt idx="133">
                  <c:v>25965</c:v>
                </c:pt>
                <c:pt idx="134">
                  <c:v>25993</c:v>
                </c:pt>
                <c:pt idx="135">
                  <c:v>26024</c:v>
                </c:pt>
                <c:pt idx="136">
                  <c:v>26054</c:v>
                </c:pt>
                <c:pt idx="137">
                  <c:v>26085</c:v>
                </c:pt>
                <c:pt idx="138">
                  <c:v>26115</c:v>
                </c:pt>
                <c:pt idx="139">
                  <c:v>26146</c:v>
                </c:pt>
                <c:pt idx="140">
                  <c:v>26177</c:v>
                </c:pt>
                <c:pt idx="141">
                  <c:v>26207</c:v>
                </c:pt>
                <c:pt idx="142">
                  <c:v>26238</c:v>
                </c:pt>
                <c:pt idx="143">
                  <c:v>26268</c:v>
                </c:pt>
                <c:pt idx="144">
                  <c:v>26299</c:v>
                </c:pt>
                <c:pt idx="145">
                  <c:v>26330</c:v>
                </c:pt>
                <c:pt idx="146">
                  <c:v>26359</c:v>
                </c:pt>
                <c:pt idx="147">
                  <c:v>26390</c:v>
                </c:pt>
                <c:pt idx="148">
                  <c:v>26420</c:v>
                </c:pt>
                <c:pt idx="149">
                  <c:v>26451</c:v>
                </c:pt>
                <c:pt idx="150">
                  <c:v>26481</c:v>
                </c:pt>
                <c:pt idx="151">
                  <c:v>26512</c:v>
                </c:pt>
                <c:pt idx="152">
                  <c:v>26543</c:v>
                </c:pt>
                <c:pt idx="153">
                  <c:v>26573</c:v>
                </c:pt>
                <c:pt idx="154">
                  <c:v>26604</c:v>
                </c:pt>
                <c:pt idx="155">
                  <c:v>26634</c:v>
                </c:pt>
                <c:pt idx="156">
                  <c:v>26665</c:v>
                </c:pt>
                <c:pt idx="157">
                  <c:v>26696</c:v>
                </c:pt>
                <c:pt idx="158">
                  <c:v>26724</c:v>
                </c:pt>
                <c:pt idx="159">
                  <c:v>26755</c:v>
                </c:pt>
                <c:pt idx="160">
                  <c:v>26785</c:v>
                </c:pt>
                <c:pt idx="161">
                  <c:v>26816</c:v>
                </c:pt>
                <c:pt idx="162">
                  <c:v>26846</c:v>
                </c:pt>
                <c:pt idx="163">
                  <c:v>26877</c:v>
                </c:pt>
                <c:pt idx="164">
                  <c:v>26908</c:v>
                </c:pt>
                <c:pt idx="165">
                  <c:v>26938</c:v>
                </c:pt>
                <c:pt idx="166">
                  <c:v>26969</c:v>
                </c:pt>
                <c:pt idx="167">
                  <c:v>26999</c:v>
                </c:pt>
                <c:pt idx="168">
                  <c:v>27030</c:v>
                </c:pt>
                <c:pt idx="169">
                  <c:v>27061</c:v>
                </c:pt>
                <c:pt idx="170">
                  <c:v>27089</c:v>
                </c:pt>
                <c:pt idx="171">
                  <c:v>27120</c:v>
                </c:pt>
                <c:pt idx="172">
                  <c:v>27150</c:v>
                </c:pt>
                <c:pt idx="173">
                  <c:v>27181</c:v>
                </c:pt>
                <c:pt idx="174">
                  <c:v>27211</c:v>
                </c:pt>
                <c:pt idx="175">
                  <c:v>27242</c:v>
                </c:pt>
                <c:pt idx="176">
                  <c:v>27273</c:v>
                </c:pt>
                <c:pt idx="177">
                  <c:v>27303</c:v>
                </c:pt>
                <c:pt idx="178">
                  <c:v>27334</c:v>
                </c:pt>
                <c:pt idx="179">
                  <c:v>27364</c:v>
                </c:pt>
                <c:pt idx="180">
                  <c:v>27395</c:v>
                </c:pt>
                <c:pt idx="181">
                  <c:v>27426</c:v>
                </c:pt>
                <c:pt idx="182">
                  <c:v>27454</c:v>
                </c:pt>
                <c:pt idx="183">
                  <c:v>27485</c:v>
                </c:pt>
                <c:pt idx="184">
                  <c:v>27515</c:v>
                </c:pt>
                <c:pt idx="185">
                  <c:v>27546</c:v>
                </c:pt>
                <c:pt idx="186">
                  <c:v>27576</c:v>
                </c:pt>
                <c:pt idx="187">
                  <c:v>27607</c:v>
                </c:pt>
                <c:pt idx="188">
                  <c:v>27638</c:v>
                </c:pt>
                <c:pt idx="189">
                  <c:v>27668</c:v>
                </c:pt>
                <c:pt idx="190">
                  <c:v>27699</c:v>
                </c:pt>
                <c:pt idx="191">
                  <c:v>27729</c:v>
                </c:pt>
                <c:pt idx="192">
                  <c:v>27760</c:v>
                </c:pt>
                <c:pt idx="193">
                  <c:v>27791</c:v>
                </c:pt>
                <c:pt idx="194">
                  <c:v>27820</c:v>
                </c:pt>
                <c:pt idx="195">
                  <c:v>27851</c:v>
                </c:pt>
                <c:pt idx="196">
                  <c:v>27881</c:v>
                </c:pt>
                <c:pt idx="197">
                  <c:v>27912</c:v>
                </c:pt>
                <c:pt idx="198">
                  <c:v>27942</c:v>
                </c:pt>
                <c:pt idx="199">
                  <c:v>27973</c:v>
                </c:pt>
                <c:pt idx="200">
                  <c:v>28004</c:v>
                </c:pt>
                <c:pt idx="201">
                  <c:v>28034</c:v>
                </c:pt>
                <c:pt idx="202">
                  <c:v>28065</c:v>
                </c:pt>
                <c:pt idx="203">
                  <c:v>28095</c:v>
                </c:pt>
                <c:pt idx="204">
                  <c:v>28126</c:v>
                </c:pt>
                <c:pt idx="205">
                  <c:v>28157</c:v>
                </c:pt>
                <c:pt idx="206">
                  <c:v>28185</c:v>
                </c:pt>
                <c:pt idx="207">
                  <c:v>28216</c:v>
                </c:pt>
                <c:pt idx="208">
                  <c:v>28246</c:v>
                </c:pt>
                <c:pt idx="209">
                  <c:v>28277</c:v>
                </c:pt>
                <c:pt idx="210">
                  <c:v>28307</c:v>
                </c:pt>
                <c:pt idx="211">
                  <c:v>28338</c:v>
                </c:pt>
                <c:pt idx="212">
                  <c:v>28369</c:v>
                </c:pt>
                <c:pt idx="213">
                  <c:v>28399</c:v>
                </c:pt>
                <c:pt idx="214">
                  <c:v>28430</c:v>
                </c:pt>
                <c:pt idx="215">
                  <c:v>28460</c:v>
                </c:pt>
                <c:pt idx="216">
                  <c:v>28491</c:v>
                </c:pt>
                <c:pt idx="217">
                  <c:v>28522</c:v>
                </c:pt>
                <c:pt idx="218">
                  <c:v>28550</c:v>
                </c:pt>
                <c:pt idx="219">
                  <c:v>28581</c:v>
                </c:pt>
                <c:pt idx="220">
                  <c:v>28611</c:v>
                </c:pt>
                <c:pt idx="221">
                  <c:v>28642</c:v>
                </c:pt>
                <c:pt idx="222">
                  <c:v>28672</c:v>
                </c:pt>
                <c:pt idx="223">
                  <c:v>28703</c:v>
                </c:pt>
                <c:pt idx="224">
                  <c:v>28734</c:v>
                </c:pt>
                <c:pt idx="225">
                  <c:v>28764</c:v>
                </c:pt>
                <c:pt idx="226">
                  <c:v>28795</c:v>
                </c:pt>
                <c:pt idx="227">
                  <c:v>28825</c:v>
                </c:pt>
                <c:pt idx="228">
                  <c:v>28856</c:v>
                </c:pt>
                <c:pt idx="229">
                  <c:v>28887</c:v>
                </c:pt>
                <c:pt idx="230">
                  <c:v>28915</c:v>
                </c:pt>
                <c:pt idx="231">
                  <c:v>28946</c:v>
                </c:pt>
                <c:pt idx="232">
                  <c:v>28976</c:v>
                </c:pt>
                <c:pt idx="233">
                  <c:v>29007</c:v>
                </c:pt>
                <c:pt idx="234">
                  <c:v>29037</c:v>
                </c:pt>
                <c:pt idx="235">
                  <c:v>29068</c:v>
                </c:pt>
                <c:pt idx="236">
                  <c:v>29099</c:v>
                </c:pt>
                <c:pt idx="237">
                  <c:v>29129</c:v>
                </c:pt>
                <c:pt idx="238">
                  <c:v>29160</c:v>
                </c:pt>
                <c:pt idx="239">
                  <c:v>29190</c:v>
                </c:pt>
                <c:pt idx="240">
                  <c:v>29221</c:v>
                </c:pt>
                <c:pt idx="241">
                  <c:v>29252</c:v>
                </c:pt>
                <c:pt idx="242">
                  <c:v>29281</c:v>
                </c:pt>
                <c:pt idx="243">
                  <c:v>29312</c:v>
                </c:pt>
                <c:pt idx="244">
                  <c:v>29342</c:v>
                </c:pt>
                <c:pt idx="245">
                  <c:v>29373</c:v>
                </c:pt>
                <c:pt idx="246">
                  <c:v>29403</c:v>
                </c:pt>
                <c:pt idx="247">
                  <c:v>29434</c:v>
                </c:pt>
                <c:pt idx="248">
                  <c:v>29465</c:v>
                </c:pt>
                <c:pt idx="249">
                  <c:v>29495</c:v>
                </c:pt>
                <c:pt idx="250">
                  <c:v>29526</c:v>
                </c:pt>
                <c:pt idx="251">
                  <c:v>29556</c:v>
                </c:pt>
                <c:pt idx="252">
                  <c:v>29587</c:v>
                </c:pt>
                <c:pt idx="253">
                  <c:v>29618</c:v>
                </c:pt>
                <c:pt idx="254">
                  <c:v>29646</c:v>
                </c:pt>
                <c:pt idx="255">
                  <c:v>29677</c:v>
                </c:pt>
                <c:pt idx="256">
                  <c:v>29707</c:v>
                </c:pt>
                <c:pt idx="257">
                  <c:v>29738</c:v>
                </c:pt>
                <c:pt idx="258">
                  <c:v>29768</c:v>
                </c:pt>
                <c:pt idx="259">
                  <c:v>29799</c:v>
                </c:pt>
                <c:pt idx="260">
                  <c:v>29830</c:v>
                </c:pt>
                <c:pt idx="261">
                  <c:v>29860</c:v>
                </c:pt>
                <c:pt idx="262">
                  <c:v>29891</c:v>
                </c:pt>
                <c:pt idx="263">
                  <c:v>29921</c:v>
                </c:pt>
                <c:pt idx="264">
                  <c:v>29952</c:v>
                </c:pt>
                <c:pt idx="265">
                  <c:v>29983</c:v>
                </c:pt>
                <c:pt idx="266">
                  <c:v>30011</c:v>
                </c:pt>
                <c:pt idx="267">
                  <c:v>30042</c:v>
                </c:pt>
                <c:pt idx="268">
                  <c:v>30072</c:v>
                </c:pt>
                <c:pt idx="269">
                  <c:v>30103</c:v>
                </c:pt>
                <c:pt idx="270">
                  <c:v>30133</c:v>
                </c:pt>
                <c:pt idx="271">
                  <c:v>30164</c:v>
                </c:pt>
                <c:pt idx="272">
                  <c:v>30195</c:v>
                </c:pt>
                <c:pt idx="273">
                  <c:v>30225</c:v>
                </c:pt>
                <c:pt idx="274">
                  <c:v>30256</c:v>
                </c:pt>
                <c:pt idx="275">
                  <c:v>30286</c:v>
                </c:pt>
                <c:pt idx="276">
                  <c:v>30317</c:v>
                </c:pt>
                <c:pt idx="277">
                  <c:v>30348</c:v>
                </c:pt>
                <c:pt idx="278">
                  <c:v>30376</c:v>
                </c:pt>
                <c:pt idx="279">
                  <c:v>30407</c:v>
                </c:pt>
                <c:pt idx="280">
                  <c:v>30437</c:v>
                </c:pt>
                <c:pt idx="281">
                  <c:v>30468</c:v>
                </c:pt>
                <c:pt idx="282">
                  <c:v>30498</c:v>
                </c:pt>
                <c:pt idx="283">
                  <c:v>30529</c:v>
                </c:pt>
                <c:pt idx="284">
                  <c:v>30560</c:v>
                </c:pt>
                <c:pt idx="285">
                  <c:v>30590</c:v>
                </c:pt>
                <c:pt idx="286">
                  <c:v>30621</c:v>
                </c:pt>
                <c:pt idx="287">
                  <c:v>30651</c:v>
                </c:pt>
                <c:pt idx="288">
                  <c:v>30682</c:v>
                </c:pt>
                <c:pt idx="289">
                  <c:v>30713</c:v>
                </c:pt>
                <c:pt idx="290">
                  <c:v>30742</c:v>
                </c:pt>
                <c:pt idx="291">
                  <c:v>30773</c:v>
                </c:pt>
                <c:pt idx="292">
                  <c:v>30803</c:v>
                </c:pt>
                <c:pt idx="293">
                  <c:v>30834</c:v>
                </c:pt>
                <c:pt idx="294">
                  <c:v>30864</c:v>
                </c:pt>
                <c:pt idx="295">
                  <c:v>30895</c:v>
                </c:pt>
                <c:pt idx="296">
                  <c:v>30926</c:v>
                </c:pt>
                <c:pt idx="297">
                  <c:v>30956</c:v>
                </c:pt>
                <c:pt idx="298">
                  <c:v>30987</c:v>
                </c:pt>
                <c:pt idx="299">
                  <c:v>31017</c:v>
                </c:pt>
                <c:pt idx="300">
                  <c:v>31048</c:v>
                </c:pt>
                <c:pt idx="301">
                  <c:v>31079</c:v>
                </c:pt>
                <c:pt idx="302">
                  <c:v>31107</c:v>
                </c:pt>
                <c:pt idx="303">
                  <c:v>31138</c:v>
                </c:pt>
                <c:pt idx="304">
                  <c:v>31168</c:v>
                </c:pt>
                <c:pt idx="305">
                  <c:v>31199</c:v>
                </c:pt>
                <c:pt idx="306">
                  <c:v>31229</c:v>
                </c:pt>
                <c:pt idx="307">
                  <c:v>31260</c:v>
                </c:pt>
                <c:pt idx="308">
                  <c:v>31291</c:v>
                </c:pt>
                <c:pt idx="309">
                  <c:v>31321</c:v>
                </c:pt>
                <c:pt idx="310">
                  <c:v>31352</c:v>
                </c:pt>
                <c:pt idx="311">
                  <c:v>31382</c:v>
                </c:pt>
                <c:pt idx="312">
                  <c:v>31413</c:v>
                </c:pt>
                <c:pt idx="313">
                  <c:v>31444</c:v>
                </c:pt>
                <c:pt idx="314">
                  <c:v>31472</c:v>
                </c:pt>
                <c:pt idx="315">
                  <c:v>31503</c:v>
                </c:pt>
                <c:pt idx="316">
                  <c:v>31533</c:v>
                </c:pt>
                <c:pt idx="317">
                  <c:v>31564</c:v>
                </c:pt>
                <c:pt idx="318">
                  <c:v>31594</c:v>
                </c:pt>
                <c:pt idx="319">
                  <c:v>31625</c:v>
                </c:pt>
                <c:pt idx="320">
                  <c:v>31656</c:v>
                </c:pt>
                <c:pt idx="321">
                  <c:v>31686</c:v>
                </c:pt>
                <c:pt idx="322">
                  <c:v>31717</c:v>
                </c:pt>
                <c:pt idx="323">
                  <c:v>31747</c:v>
                </c:pt>
                <c:pt idx="324">
                  <c:v>31778</c:v>
                </c:pt>
                <c:pt idx="325">
                  <c:v>31809</c:v>
                </c:pt>
                <c:pt idx="326">
                  <c:v>31837</c:v>
                </c:pt>
                <c:pt idx="327">
                  <c:v>31868</c:v>
                </c:pt>
                <c:pt idx="328">
                  <c:v>31898</c:v>
                </c:pt>
                <c:pt idx="329">
                  <c:v>31929</c:v>
                </c:pt>
                <c:pt idx="330">
                  <c:v>31959</c:v>
                </c:pt>
                <c:pt idx="331">
                  <c:v>31990</c:v>
                </c:pt>
                <c:pt idx="332">
                  <c:v>32021</c:v>
                </c:pt>
                <c:pt idx="333">
                  <c:v>32051</c:v>
                </c:pt>
                <c:pt idx="334">
                  <c:v>32082</c:v>
                </c:pt>
                <c:pt idx="335">
                  <c:v>32112</c:v>
                </c:pt>
                <c:pt idx="336">
                  <c:v>32143</c:v>
                </c:pt>
                <c:pt idx="337">
                  <c:v>32174</c:v>
                </c:pt>
                <c:pt idx="338">
                  <c:v>32203</c:v>
                </c:pt>
                <c:pt idx="339">
                  <c:v>32234</c:v>
                </c:pt>
                <c:pt idx="340">
                  <c:v>32264</c:v>
                </c:pt>
                <c:pt idx="341">
                  <c:v>32295</c:v>
                </c:pt>
                <c:pt idx="342">
                  <c:v>32325</c:v>
                </c:pt>
                <c:pt idx="343">
                  <c:v>32356</c:v>
                </c:pt>
                <c:pt idx="344">
                  <c:v>32387</c:v>
                </c:pt>
                <c:pt idx="345">
                  <c:v>32417</c:v>
                </c:pt>
                <c:pt idx="346">
                  <c:v>32448</c:v>
                </c:pt>
                <c:pt idx="347">
                  <c:v>32478</c:v>
                </c:pt>
                <c:pt idx="348">
                  <c:v>32509</c:v>
                </c:pt>
                <c:pt idx="349">
                  <c:v>32540</c:v>
                </c:pt>
                <c:pt idx="350">
                  <c:v>32568</c:v>
                </c:pt>
                <c:pt idx="351">
                  <c:v>32599</c:v>
                </c:pt>
                <c:pt idx="352">
                  <c:v>32629</c:v>
                </c:pt>
                <c:pt idx="353">
                  <c:v>32660</c:v>
                </c:pt>
                <c:pt idx="354">
                  <c:v>32690</c:v>
                </c:pt>
                <c:pt idx="355">
                  <c:v>32721</c:v>
                </c:pt>
                <c:pt idx="356">
                  <c:v>32752</c:v>
                </c:pt>
                <c:pt idx="357">
                  <c:v>32782</c:v>
                </c:pt>
                <c:pt idx="358">
                  <c:v>32813</c:v>
                </c:pt>
                <c:pt idx="359">
                  <c:v>32843</c:v>
                </c:pt>
                <c:pt idx="360">
                  <c:v>32874</c:v>
                </c:pt>
                <c:pt idx="361">
                  <c:v>32905</c:v>
                </c:pt>
                <c:pt idx="362">
                  <c:v>32933</c:v>
                </c:pt>
                <c:pt idx="363">
                  <c:v>32964</c:v>
                </c:pt>
                <c:pt idx="364">
                  <c:v>32994</c:v>
                </c:pt>
                <c:pt idx="365">
                  <c:v>33025</c:v>
                </c:pt>
                <c:pt idx="366">
                  <c:v>33055</c:v>
                </c:pt>
                <c:pt idx="367">
                  <c:v>33086</c:v>
                </c:pt>
                <c:pt idx="368">
                  <c:v>33117</c:v>
                </c:pt>
                <c:pt idx="369">
                  <c:v>33147</c:v>
                </c:pt>
                <c:pt idx="370">
                  <c:v>33178</c:v>
                </c:pt>
                <c:pt idx="371">
                  <c:v>33208</c:v>
                </c:pt>
                <c:pt idx="372">
                  <c:v>33239</c:v>
                </c:pt>
                <c:pt idx="373">
                  <c:v>33270</c:v>
                </c:pt>
                <c:pt idx="374">
                  <c:v>33298</c:v>
                </c:pt>
                <c:pt idx="375">
                  <c:v>33329</c:v>
                </c:pt>
                <c:pt idx="376">
                  <c:v>33359</c:v>
                </c:pt>
                <c:pt idx="377">
                  <c:v>33390</c:v>
                </c:pt>
                <c:pt idx="378">
                  <c:v>33420</c:v>
                </c:pt>
                <c:pt idx="379">
                  <c:v>33451</c:v>
                </c:pt>
                <c:pt idx="380">
                  <c:v>33482</c:v>
                </c:pt>
                <c:pt idx="381">
                  <c:v>33512</c:v>
                </c:pt>
                <c:pt idx="382">
                  <c:v>33543</c:v>
                </c:pt>
                <c:pt idx="383">
                  <c:v>33573</c:v>
                </c:pt>
                <c:pt idx="384">
                  <c:v>33604</c:v>
                </c:pt>
                <c:pt idx="385">
                  <c:v>33635</c:v>
                </c:pt>
                <c:pt idx="386">
                  <c:v>33664</c:v>
                </c:pt>
                <c:pt idx="387">
                  <c:v>33695</c:v>
                </c:pt>
                <c:pt idx="388">
                  <c:v>33725</c:v>
                </c:pt>
                <c:pt idx="389">
                  <c:v>33756</c:v>
                </c:pt>
                <c:pt idx="390">
                  <c:v>33786</c:v>
                </c:pt>
                <c:pt idx="391">
                  <c:v>33817</c:v>
                </c:pt>
                <c:pt idx="392">
                  <c:v>33848</c:v>
                </c:pt>
                <c:pt idx="393">
                  <c:v>33878</c:v>
                </c:pt>
                <c:pt idx="394">
                  <c:v>33909</c:v>
                </c:pt>
                <c:pt idx="395">
                  <c:v>33939</c:v>
                </c:pt>
                <c:pt idx="396">
                  <c:v>33970</c:v>
                </c:pt>
                <c:pt idx="397">
                  <c:v>34001</c:v>
                </c:pt>
                <c:pt idx="398">
                  <c:v>34029</c:v>
                </c:pt>
                <c:pt idx="399">
                  <c:v>34060</c:v>
                </c:pt>
                <c:pt idx="400">
                  <c:v>34090</c:v>
                </c:pt>
                <c:pt idx="401">
                  <c:v>34121</c:v>
                </c:pt>
                <c:pt idx="402">
                  <c:v>34151</c:v>
                </c:pt>
                <c:pt idx="403">
                  <c:v>34182</c:v>
                </c:pt>
                <c:pt idx="404">
                  <c:v>34213</c:v>
                </c:pt>
                <c:pt idx="405">
                  <c:v>34243</c:v>
                </c:pt>
                <c:pt idx="406">
                  <c:v>34274</c:v>
                </c:pt>
                <c:pt idx="407">
                  <c:v>34304</c:v>
                </c:pt>
                <c:pt idx="408">
                  <c:v>34335</c:v>
                </c:pt>
                <c:pt idx="409">
                  <c:v>34366</c:v>
                </c:pt>
                <c:pt idx="410">
                  <c:v>34394</c:v>
                </c:pt>
                <c:pt idx="411">
                  <c:v>34425</c:v>
                </c:pt>
                <c:pt idx="412">
                  <c:v>34455</c:v>
                </c:pt>
                <c:pt idx="413">
                  <c:v>34486</c:v>
                </c:pt>
                <c:pt idx="414">
                  <c:v>34516</c:v>
                </c:pt>
                <c:pt idx="415">
                  <c:v>34547</c:v>
                </c:pt>
                <c:pt idx="416">
                  <c:v>34578</c:v>
                </c:pt>
                <c:pt idx="417">
                  <c:v>34608</c:v>
                </c:pt>
                <c:pt idx="418">
                  <c:v>34639</c:v>
                </c:pt>
                <c:pt idx="419">
                  <c:v>34669</c:v>
                </c:pt>
                <c:pt idx="420">
                  <c:v>34700</c:v>
                </c:pt>
                <c:pt idx="421">
                  <c:v>34731</c:v>
                </c:pt>
                <c:pt idx="422">
                  <c:v>34759</c:v>
                </c:pt>
                <c:pt idx="423">
                  <c:v>34790</c:v>
                </c:pt>
                <c:pt idx="424">
                  <c:v>34820</c:v>
                </c:pt>
                <c:pt idx="425">
                  <c:v>34851</c:v>
                </c:pt>
                <c:pt idx="426">
                  <c:v>34881</c:v>
                </c:pt>
                <c:pt idx="427">
                  <c:v>34912</c:v>
                </c:pt>
                <c:pt idx="428">
                  <c:v>34943</c:v>
                </c:pt>
                <c:pt idx="429">
                  <c:v>34973</c:v>
                </c:pt>
                <c:pt idx="430">
                  <c:v>35004</c:v>
                </c:pt>
                <c:pt idx="431">
                  <c:v>35034</c:v>
                </c:pt>
                <c:pt idx="432">
                  <c:v>35065</c:v>
                </c:pt>
                <c:pt idx="433">
                  <c:v>35096</c:v>
                </c:pt>
                <c:pt idx="434">
                  <c:v>35125</c:v>
                </c:pt>
                <c:pt idx="435">
                  <c:v>35156</c:v>
                </c:pt>
                <c:pt idx="436">
                  <c:v>35186</c:v>
                </c:pt>
                <c:pt idx="437">
                  <c:v>35217</c:v>
                </c:pt>
                <c:pt idx="438">
                  <c:v>35247</c:v>
                </c:pt>
                <c:pt idx="439">
                  <c:v>35278</c:v>
                </c:pt>
                <c:pt idx="440">
                  <c:v>35309</c:v>
                </c:pt>
                <c:pt idx="441">
                  <c:v>35339</c:v>
                </c:pt>
                <c:pt idx="442">
                  <c:v>35370</c:v>
                </c:pt>
                <c:pt idx="443">
                  <c:v>35400</c:v>
                </c:pt>
                <c:pt idx="444">
                  <c:v>35431</c:v>
                </c:pt>
                <c:pt idx="445">
                  <c:v>35462</c:v>
                </c:pt>
                <c:pt idx="446">
                  <c:v>35490</c:v>
                </c:pt>
                <c:pt idx="447">
                  <c:v>35521</c:v>
                </c:pt>
                <c:pt idx="448">
                  <c:v>35551</c:v>
                </c:pt>
                <c:pt idx="449">
                  <c:v>35582</c:v>
                </c:pt>
                <c:pt idx="450">
                  <c:v>35612</c:v>
                </c:pt>
                <c:pt idx="451">
                  <c:v>35643</c:v>
                </c:pt>
                <c:pt idx="452">
                  <c:v>35674</c:v>
                </c:pt>
                <c:pt idx="453">
                  <c:v>35704</c:v>
                </c:pt>
                <c:pt idx="454">
                  <c:v>35735</c:v>
                </c:pt>
                <c:pt idx="455">
                  <c:v>35765</c:v>
                </c:pt>
                <c:pt idx="456">
                  <c:v>35796</c:v>
                </c:pt>
                <c:pt idx="457">
                  <c:v>35827</c:v>
                </c:pt>
                <c:pt idx="458">
                  <c:v>35855</c:v>
                </c:pt>
                <c:pt idx="459">
                  <c:v>35886</c:v>
                </c:pt>
                <c:pt idx="460">
                  <c:v>35916</c:v>
                </c:pt>
                <c:pt idx="461">
                  <c:v>35947</c:v>
                </c:pt>
                <c:pt idx="462">
                  <c:v>35977</c:v>
                </c:pt>
                <c:pt idx="463">
                  <c:v>36008</c:v>
                </c:pt>
                <c:pt idx="464">
                  <c:v>36039</c:v>
                </c:pt>
                <c:pt idx="465">
                  <c:v>36069</c:v>
                </c:pt>
                <c:pt idx="466">
                  <c:v>36100</c:v>
                </c:pt>
                <c:pt idx="467">
                  <c:v>36130</c:v>
                </c:pt>
                <c:pt idx="468">
                  <c:v>36161</c:v>
                </c:pt>
                <c:pt idx="469">
                  <c:v>36192</c:v>
                </c:pt>
                <c:pt idx="470">
                  <c:v>36220</c:v>
                </c:pt>
                <c:pt idx="471">
                  <c:v>36251</c:v>
                </c:pt>
                <c:pt idx="472">
                  <c:v>36281</c:v>
                </c:pt>
                <c:pt idx="473">
                  <c:v>36312</c:v>
                </c:pt>
                <c:pt idx="474">
                  <c:v>36342</c:v>
                </c:pt>
                <c:pt idx="475">
                  <c:v>36373</c:v>
                </c:pt>
                <c:pt idx="476">
                  <c:v>36404</c:v>
                </c:pt>
                <c:pt idx="477">
                  <c:v>36434</c:v>
                </c:pt>
                <c:pt idx="478">
                  <c:v>36465</c:v>
                </c:pt>
                <c:pt idx="479">
                  <c:v>36495</c:v>
                </c:pt>
                <c:pt idx="480">
                  <c:v>36526</c:v>
                </c:pt>
                <c:pt idx="481">
                  <c:v>36557</c:v>
                </c:pt>
                <c:pt idx="482">
                  <c:v>36586</c:v>
                </c:pt>
                <c:pt idx="483">
                  <c:v>36617</c:v>
                </c:pt>
                <c:pt idx="484">
                  <c:v>36647</c:v>
                </c:pt>
                <c:pt idx="485">
                  <c:v>36678</c:v>
                </c:pt>
                <c:pt idx="486">
                  <c:v>36708</c:v>
                </c:pt>
                <c:pt idx="487">
                  <c:v>36739</c:v>
                </c:pt>
                <c:pt idx="488">
                  <c:v>36770</c:v>
                </c:pt>
                <c:pt idx="489">
                  <c:v>36800</c:v>
                </c:pt>
                <c:pt idx="490">
                  <c:v>36831</c:v>
                </c:pt>
                <c:pt idx="491">
                  <c:v>36861</c:v>
                </c:pt>
                <c:pt idx="492">
                  <c:v>36892</c:v>
                </c:pt>
                <c:pt idx="493">
                  <c:v>36923</c:v>
                </c:pt>
                <c:pt idx="494">
                  <c:v>36951</c:v>
                </c:pt>
                <c:pt idx="495">
                  <c:v>36982</c:v>
                </c:pt>
                <c:pt idx="496">
                  <c:v>37012</c:v>
                </c:pt>
                <c:pt idx="497">
                  <c:v>37043</c:v>
                </c:pt>
                <c:pt idx="498">
                  <c:v>37073</c:v>
                </c:pt>
                <c:pt idx="499">
                  <c:v>37104</c:v>
                </c:pt>
                <c:pt idx="500">
                  <c:v>37135</c:v>
                </c:pt>
                <c:pt idx="501">
                  <c:v>37165</c:v>
                </c:pt>
                <c:pt idx="502">
                  <c:v>37196</c:v>
                </c:pt>
                <c:pt idx="503">
                  <c:v>37226</c:v>
                </c:pt>
                <c:pt idx="504">
                  <c:v>37257</c:v>
                </c:pt>
                <c:pt idx="505">
                  <c:v>37288</c:v>
                </c:pt>
                <c:pt idx="506">
                  <c:v>37316</c:v>
                </c:pt>
                <c:pt idx="507">
                  <c:v>37347</c:v>
                </c:pt>
                <c:pt idx="508">
                  <c:v>37377</c:v>
                </c:pt>
                <c:pt idx="509">
                  <c:v>37408</c:v>
                </c:pt>
                <c:pt idx="510">
                  <c:v>37438</c:v>
                </c:pt>
                <c:pt idx="511">
                  <c:v>37469</c:v>
                </c:pt>
                <c:pt idx="512">
                  <c:v>37500</c:v>
                </c:pt>
                <c:pt idx="513">
                  <c:v>37530</c:v>
                </c:pt>
                <c:pt idx="514">
                  <c:v>37561</c:v>
                </c:pt>
                <c:pt idx="515">
                  <c:v>37591</c:v>
                </c:pt>
                <c:pt idx="516">
                  <c:v>37622</c:v>
                </c:pt>
                <c:pt idx="517">
                  <c:v>37653</c:v>
                </c:pt>
                <c:pt idx="518">
                  <c:v>37681</c:v>
                </c:pt>
                <c:pt idx="519">
                  <c:v>37712</c:v>
                </c:pt>
                <c:pt idx="520">
                  <c:v>37742</c:v>
                </c:pt>
                <c:pt idx="521">
                  <c:v>37773</c:v>
                </c:pt>
                <c:pt idx="522">
                  <c:v>37803</c:v>
                </c:pt>
                <c:pt idx="523">
                  <c:v>37834</c:v>
                </c:pt>
                <c:pt idx="524">
                  <c:v>37865</c:v>
                </c:pt>
                <c:pt idx="525">
                  <c:v>37895</c:v>
                </c:pt>
                <c:pt idx="526">
                  <c:v>37926</c:v>
                </c:pt>
                <c:pt idx="527">
                  <c:v>37956</c:v>
                </c:pt>
                <c:pt idx="528">
                  <c:v>37987</c:v>
                </c:pt>
                <c:pt idx="529">
                  <c:v>38018</c:v>
                </c:pt>
                <c:pt idx="530">
                  <c:v>38047</c:v>
                </c:pt>
                <c:pt idx="531">
                  <c:v>38078</c:v>
                </c:pt>
                <c:pt idx="532">
                  <c:v>38108</c:v>
                </c:pt>
                <c:pt idx="533">
                  <c:v>38139</c:v>
                </c:pt>
                <c:pt idx="534">
                  <c:v>38169</c:v>
                </c:pt>
                <c:pt idx="535">
                  <c:v>38200</c:v>
                </c:pt>
                <c:pt idx="536">
                  <c:v>38231</c:v>
                </c:pt>
                <c:pt idx="537">
                  <c:v>38261</c:v>
                </c:pt>
                <c:pt idx="538">
                  <c:v>38292</c:v>
                </c:pt>
                <c:pt idx="539">
                  <c:v>38322</c:v>
                </c:pt>
                <c:pt idx="540">
                  <c:v>38353</c:v>
                </c:pt>
                <c:pt idx="541">
                  <c:v>38384</c:v>
                </c:pt>
                <c:pt idx="542">
                  <c:v>38412</c:v>
                </c:pt>
                <c:pt idx="543">
                  <c:v>38443</c:v>
                </c:pt>
                <c:pt idx="544">
                  <c:v>38473</c:v>
                </c:pt>
                <c:pt idx="545">
                  <c:v>38504</c:v>
                </c:pt>
                <c:pt idx="546">
                  <c:v>38534</c:v>
                </c:pt>
                <c:pt idx="547">
                  <c:v>38565</c:v>
                </c:pt>
                <c:pt idx="548">
                  <c:v>38596</c:v>
                </c:pt>
                <c:pt idx="549">
                  <c:v>38626</c:v>
                </c:pt>
                <c:pt idx="550">
                  <c:v>38657</c:v>
                </c:pt>
                <c:pt idx="551">
                  <c:v>38687</c:v>
                </c:pt>
                <c:pt idx="552">
                  <c:v>38718</c:v>
                </c:pt>
                <c:pt idx="553">
                  <c:v>38749</c:v>
                </c:pt>
                <c:pt idx="554">
                  <c:v>38777</c:v>
                </c:pt>
                <c:pt idx="555">
                  <c:v>38808</c:v>
                </c:pt>
                <c:pt idx="556">
                  <c:v>38838</c:v>
                </c:pt>
                <c:pt idx="557">
                  <c:v>38869</c:v>
                </c:pt>
                <c:pt idx="558">
                  <c:v>38899</c:v>
                </c:pt>
                <c:pt idx="559">
                  <c:v>38930</c:v>
                </c:pt>
                <c:pt idx="560">
                  <c:v>38961</c:v>
                </c:pt>
                <c:pt idx="561">
                  <c:v>38991</c:v>
                </c:pt>
                <c:pt idx="562">
                  <c:v>39022</c:v>
                </c:pt>
                <c:pt idx="563">
                  <c:v>39052</c:v>
                </c:pt>
                <c:pt idx="564">
                  <c:v>39083</c:v>
                </c:pt>
                <c:pt idx="565">
                  <c:v>39114</c:v>
                </c:pt>
                <c:pt idx="566">
                  <c:v>39142</c:v>
                </c:pt>
                <c:pt idx="567">
                  <c:v>39173</c:v>
                </c:pt>
                <c:pt idx="568">
                  <c:v>39203</c:v>
                </c:pt>
                <c:pt idx="569">
                  <c:v>39234</c:v>
                </c:pt>
                <c:pt idx="570">
                  <c:v>39264</c:v>
                </c:pt>
                <c:pt idx="571">
                  <c:v>39295</c:v>
                </c:pt>
                <c:pt idx="572">
                  <c:v>39326</c:v>
                </c:pt>
                <c:pt idx="573">
                  <c:v>39356</c:v>
                </c:pt>
                <c:pt idx="574">
                  <c:v>39387</c:v>
                </c:pt>
                <c:pt idx="575">
                  <c:v>39417</c:v>
                </c:pt>
                <c:pt idx="576">
                  <c:v>39448</c:v>
                </c:pt>
                <c:pt idx="577">
                  <c:v>39479</c:v>
                </c:pt>
                <c:pt idx="578">
                  <c:v>39508</c:v>
                </c:pt>
                <c:pt idx="579">
                  <c:v>39539</c:v>
                </c:pt>
                <c:pt idx="580">
                  <c:v>39569</c:v>
                </c:pt>
                <c:pt idx="581">
                  <c:v>39600</c:v>
                </c:pt>
                <c:pt idx="582">
                  <c:v>39630</c:v>
                </c:pt>
                <c:pt idx="583">
                  <c:v>39661</c:v>
                </c:pt>
                <c:pt idx="584">
                  <c:v>39692</c:v>
                </c:pt>
                <c:pt idx="585">
                  <c:v>39722</c:v>
                </c:pt>
                <c:pt idx="586">
                  <c:v>39753</c:v>
                </c:pt>
                <c:pt idx="587">
                  <c:v>39783</c:v>
                </c:pt>
                <c:pt idx="588">
                  <c:v>39814</c:v>
                </c:pt>
                <c:pt idx="589">
                  <c:v>39845</c:v>
                </c:pt>
                <c:pt idx="590">
                  <c:v>39873</c:v>
                </c:pt>
                <c:pt idx="591">
                  <c:v>39904</c:v>
                </c:pt>
                <c:pt idx="592">
                  <c:v>39934</c:v>
                </c:pt>
                <c:pt idx="593">
                  <c:v>39965</c:v>
                </c:pt>
                <c:pt idx="594">
                  <c:v>39995</c:v>
                </c:pt>
                <c:pt idx="595">
                  <c:v>40026</c:v>
                </c:pt>
                <c:pt idx="596">
                  <c:v>40057</c:v>
                </c:pt>
                <c:pt idx="597">
                  <c:v>40087</c:v>
                </c:pt>
                <c:pt idx="598">
                  <c:v>40118</c:v>
                </c:pt>
                <c:pt idx="599">
                  <c:v>40148</c:v>
                </c:pt>
                <c:pt idx="600">
                  <c:v>40179</c:v>
                </c:pt>
                <c:pt idx="601">
                  <c:v>40210</c:v>
                </c:pt>
                <c:pt idx="602">
                  <c:v>40238</c:v>
                </c:pt>
                <c:pt idx="603">
                  <c:v>40269</c:v>
                </c:pt>
                <c:pt idx="604">
                  <c:v>40299</c:v>
                </c:pt>
                <c:pt idx="605">
                  <c:v>40330</c:v>
                </c:pt>
                <c:pt idx="606">
                  <c:v>40360</c:v>
                </c:pt>
                <c:pt idx="607">
                  <c:v>40391</c:v>
                </c:pt>
                <c:pt idx="608">
                  <c:v>40422</c:v>
                </c:pt>
                <c:pt idx="609">
                  <c:v>40452</c:v>
                </c:pt>
                <c:pt idx="610">
                  <c:v>40483</c:v>
                </c:pt>
                <c:pt idx="611">
                  <c:v>40513</c:v>
                </c:pt>
                <c:pt idx="612">
                  <c:v>40544</c:v>
                </c:pt>
                <c:pt idx="613">
                  <c:v>40575</c:v>
                </c:pt>
                <c:pt idx="614">
                  <c:v>40603</c:v>
                </c:pt>
                <c:pt idx="615">
                  <c:v>40634</c:v>
                </c:pt>
                <c:pt idx="616">
                  <c:v>40664</c:v>
                </c:pt>
                <c:pt idx="617">
                  <c:v>40695</c:v>
                </c:pt>
                <c:pt idx="618">
                  <c:v>40725</c:v>
                </c:pt>
                <c:pt idx="619">
                  <c:v>40756</c:v>
                </c:pt>
                <c:pt idx="620">
                  <c:v>40787</c:v>
                </c:pt>
                <c:pt idx="621">
                  <c:v>40817</c:v>
                </c:pt>
                <c:pt idx="622">
                  <c:v>40848</c:v>
                </c:pt>
                <c:pt idx="623">
                  <c:v>40878</c:v>
                </c:pt>
                <c:pt idx="624">
                  <c:v>40909</c:v>
                </c:pt>
                <c:pt idx="625">
                  <c:v>40940</c:v>
                </c:pt>
                <c:pt idx="626">
                  <c:v>40969</c:v>
                </c:pt>
                <c:pt idx="627">
                  <c:v>41000</c:v>
                </c:pt>
                <c:pt idx="628">
                  <c:v>41030</c:v>
                </c:pt>
                <c:pt idx="629">
                  <c:v>41061</c:v>
                </c:pt>
                <c:pt idx="630">
                  <c:v>41091</c:v>
                </c:pt>
                <c:pt idx="631">
                  <c:v>41122</c:v>
                </c:pt>
                <c:pt idx="632">
                  <c:v>41153</c:v>
                </c:pt>
                <c:pt idx="633">
                  <c:v>41183</c:v>
                </c:pt>
                <c:pt idx="634">
                  <c:v>41214</c:v>
                </c:pt>
                <c:pt idx="635">
                  <c:v>41244</c:v>
                </c:pt>
                <c:pt idx="636">
                  <c:v>41275</c:v>
                </c:pt>
                <c:pt idx="637">
                  <c:v>41306</c:v>
                </c:pt>
                <c:pt idx="638">
                  <c:v>41334</c:v>
                </c:pt>
                <c:pt idx="639">
                  <c:v>41365</c:v>
                </c:pt>
                <c:pt idx="640">
                  <c:v>41395</c:v>
                </c:pt>
                <c:pt idx="641">
                  <c:v>41426</c:v>
                </c:pt>
                <c:pt idx="642">
                  <c:v>41456</c:v>
                </c:pt>
                <c:pt idx="643">
                  <c:v>41487</c:v>
                </c:pt>
                <c:pt idx="644">
                  <c:v>41518</c:v>
                </c:pt>
                <c:pt idx="645">
                  <c:v>41548</c:v>
                </c:pt>
                <c:pt idx="646">
                  <c:v>41579</c:v>
                </c:pt>
                <c:pt idx="647">
                  <c:v>41609</c:v>
                </c:pt>
                <c:pt idx="648">
                  <c:v>41640</c:v>
                </c:pt>
                <c:pt idx="649">
                  <c:v>41671</c:v>
                </c:pt>
                <c:pt idx="650">
                  <c:v>41699</c:v>
                </c:pt>
                <c:pt idx="651">
                  <c:v>41730</c:v>
                </c:pt>
                <c:pt idx="652">
                  <c:v>41760</c:v>
                </c:pt>
                <c:pt idx="653">
                  <c:v>41791</c:v>
                </c:pt>
                <c:pt idx="654">
                  <c:v>41821</c:v>
                </c:pt>
                <c:pt idx="655">
                  <c:v>41852</c:v>
                </c:pt>
                <c:pt idx="656">
                  <c:v>41883</c:v>
                </c:pt>
                <c:pt idx="657">
                  <c:v>41913</c:v>
                </c:pt>
                <c:pt idx="658">
                  <c:v>41944</c:v>
                </c:pt>
                <c:pt idx="659">
                  <c:v>41974</c:v>
                </c:pt>
                <c:pt idx="660">
                  <c:v>42005</c:v>
                </c:pt>
                <c:pt idx="661">
                  <c:v>42036</c:v>
                </c:pt>
                <c:pt idx="662">
                  <c:v>42064</c:v>
                </c:pt>
                <c:pt idx="663">
                  <c:v>42095</c:v>
                </c:pt>
                <c:pt idx="664">
                  <c:v>42125</c:v>
                </c:pt>
                <c:pt idx="665">
                  <c:v>42156</c:v>
                </c:pt>
                <c:pt idx="666">
                  <c:v>42186</c:v>
                </c:pt>
                <c:pt idx="667">
                  <c:v>42217</c:v>
                </c:pt>
                <c:pt idx="668">
                  <c:v>42248</c:v>
                </c:pt>
                <c:pt idx="669">
                  <c:v>42278</c:v>
                </c:pt>
                <c:pt idx="670">
                  <c:v>42309</c:v>
                </c:pt>
                <c:pt idx="671">
                  <c:v>42339</c:v>
                </c:pt>
                <c:pt idx="672">
                  <c:v>42370</c:v>
                </c:pt>
                <c:pt idx="673">
                  <c:v>42401</c:v>
                </c:pt>
                <c:pt idx="674">
                  <c:v>42430</c:v>
                </c:pt>
                <c:pt idx="675">
                  <c:v>42461</c:v>
                </c:pt>
                <c:pt idx="676">
                  <c:v>42491</c:v>
                </c:pt>
                <c:pt idx="677">
                  <c:v>42522</c:v>
                </c:pt>
                <c:pt idx="678">
                  <c:v>42552</c:v>
                </c:pt>
                <c:pt idx="679">
                  <c:v>42583</c:v>
                </c:pt>
                <c:pt idx="680">
                  <c:v>42614</c:v>
                </c:pt>
                <c:pt idx="681">
                  <c:v>42644</c:v>
                </c:pt>
                <c:pt idx="682">
                  <c:v>42675</c:v>
                </c:pt>
                <c:pt idx="683">
                  <c:v>42705</c:v>
                </c:pt>
                <c:pt idx="684">
                  <c:v>42736</c:v>
                </c:pt>
                <c:pt idx="685">
                  <c:v>42767</c:v>
                </c:pt>
                <c:pt idx="686">
                  <c:v>42795</c:v>
                </c:pt>
                <c:pt idx="687">
                  <c:v>42826</c:v>
                </c:pt>
                <c:pt idx="688">
                  <c:v>42856</c:v>
                </c:pt>
                <c:pt idx="689">
                  <c:v>42887</c:v>
                </c:pt>
                <c:pt idx="690">
                  <c:v>42917</c:v>
                </c:pt>
                <c:pt idx="691">
                  <c:v>42948</c:v>
                </c:pt>
                <c:pt idx="692">
                  <c:v>42979</c:v>
                </c:pt>
                <c:pt idx="693">
                  <c:v>43009</c:v>
                </c:pt>
                <c:pt idx="694">
                  <c:v>43040</c:v>
                </c:pt>
                <c:pt idx="695">
                  <c:v>43070</c:v>
                </c:pt>
                <c:pt idx="696">
                  <c:v>43101</c:v>
                </c:pt>
                <c:pt idx="697">
                  <c:v>43132</c:v>
                </c:pt>
                <c:pt idx="698">
                  <c:v>43160</c:v>
                </c:pt>
                <c:pt idx="699">
                  <c:v>43191</c:v>
                </c:pt>
                <c:pt idx="700">
                  <c:v>43221</c:v>
                </c:pt>
                <c:pt idx="701">
                  <c:v>43252</c:v>
                </c:pt>
                <c:pt idx="702">
                  <c:v>43282</c:v>
                </c:pt>
                <c:pt idx="703">
                  <c:v>43313</c:v>
                </c:pt>
                <c:pt idx="704">
                  <c:v>43344</c:v>
                </c:pt>
                <c:pt idx="705">
                  <c:v>43374</c:v>
                </c:pt>
                <c:pt idx="706">
                  <c:v>43405</c:v>
                </c:pt>
                <c:pt idx="707">
                  <c:v>43435</c:v>
                </c:pt>
                <c:pt idx="708">
                  <c:v>43466</c:v>
                </c:pt>
                <c:pt idx="709">
                  <c:v>43497</c:v>
                </c:pt>
                <c:pt idx="710">
                  <c:v>43525</c:v>
                </c:pt>
                <c:pt idx="711">
                  <c:v>43556</c:v>
                </c:pt>
                <c:pt idx="712">
                  <c:v>43586</c:v>
                </c:pt>
                <c:pt idx="713">
                  <c:v>43617</c:v>
                </c:pt>
                <c:pt idx="714">
                  <c:v>43647</c:v>
                </c:pt>
                <c:pt idx="715">
                  <c:v>43678</c:v>
                </c:pt>
                <c:pt idx="716">
                  <c:v>43709</c:v>
                </c:pt>
                <c:pt idx="717">
                  <c:v>43739</c:v>
                </c:pt>
                <c:pt idx="718">
                  <c:v>43770</c:v>
                </c:pt>
                <c:pt idx="719">
                  <c:v>43800</c:v>
                </c:pt>
                <c:pt idx="720">
                  <c:v>43831</c:v>
                </c:pt>
                <c:pt idx="721">
                  <c:v>43862</c:v>
                </c:pt>
                <c:pt idx="722">
                  <c:v>43891</c:v>
                </c:pt>
                <c:pt idx="723">
                  <c:v>43922</c:v>
                </c:pt>
                <c:pt idx="724">
                  <c:v>43952</c:v>
                </c:pt>
                <c:pt idx="725">
                  <c:v>43983</c:v>
                </c:pt>
                <c:pt idx="726">
                  <c:v>44013</c:v>
                </c:pt>
                <c:pt idx="727">
                  <c:v>44044</c:v>
                </c:pt>
                <c:pt idx="728">
                  <c:v>44075</c:v>
                </c:pt>
                <c:pt idx="729">
                  <c:v>44105</c:v>
                </c:pt>
                <c:pt idx="730">
                  <c:v>44136</c:v>
                </c:pt>
                <c:pt idx="731">
                  <c:v>44166</c:v>
                </c:pt>
                <c:pt idx="732">
                  <c:v>44197</c:v>
                </c:pt>
                <c:pt idx="733">
                  <c:v>44228</c:v>
                </c:pt>
                <c:pt idx="734">
                  <c:v>44256</c:v>
                </c:pt>
                <c:pt idx="735">
                  <c:v>44287</c:v>
                </c:pt>
                <c:pt idx="736">
                  <c:v>44317</c:v>
                </c:pt>
                <c:pt idx="737">
                  <c:v>44348</c:v>
                </c:pt>
                <c:pt idx="738">
                  <c:v>44378</c:v>
                </c:pt>
                <c:pt idx="739">
                  <c:v>44409</c:v>
                </c:pt>
                <c:pt idx="740">
                  <c:v>44440</c:v>
                </c:pt>
                <c:pt idx="741">
                  <c:v>44470</c:v>
                </c:pt>
                <c:pt idx="742">
                  <c:v>44501</c:v>
                </c:pt>
                <c:pt idx="743">
                  <c:v>44531</c:v>
                </c:pt>
                <c:pt idx="744">
                  <c:v>44562</c:v>
                </c:pt>
                <c:pt idx="745">
                  <c:v>44593</c:v>
                </c:pt>
                <c:pt idx="746">
                  <c:v>44621</c:v>
                </c:pt>
                <c:pt idx="747">
                  <c:v>44652</c:v>
                </c:pt>
                <c:pt idx="748">
                  <c:v>44682</c:v>
                </c:pt>
                <c:pt idx="749">
                  <c:v>44713</c:v>
                </c:pt>
                <c:pt idx="750">
                  <c:v>44743</c:v>
                </c:pt>
                <c:pt idx="751">
                  <c:v>44774</c:v>
                </c:pt>
                <c:pt idx="752">
                  <c:v>44805</c:v>
                </c:pt>
                <c:pt idx="753">
                  <c:v>44835</c:v>
                </c:pt>
                <c:pt idx="754">
                  <c:v>44866</c:v>
                </c:pt>
                <c:pt idx="755">
                  <c:v>44896</c:v>
                </c:pt>
                <c:pt idx="756">
                  <c:v>44927</c:v>
                </c:pt>
                <c:pt idx="757">
                  <c:v>44958</c:v>
                </c:pt>
                <c:pt idx="758">
                  <c:v>44986</c:v>
                </c:pt>
                <c:pt idx="759">
                  <c:v>45017</c:v>
                </c:pt>
                <c:pt idx="760">
                  <c:v>45047</c:v>
                </c:pt>
                <c:pt idx="761">
                  <c:v>45078</c:v>
                </c:pt>
                <c:pt idx="762">
                  <c:v>45108</c:v>
                </c:pt>
                <c:pt idx="763">
                  <c:v>45139</c:v>
                </c:pt>
                <c:pt idx="764">
                  <c:v>45170</c:v>
                </c:pt>
                <c:pt idx="765">
                  <c:v>45200</c:v>
                </c:pt>
                <c:pt idx="766">
                  <c:v>45231</c:v>
                </c:pt>
                <c:pt idx="767">
                  <c:v>45261</c:v>
                </c:pt>
                <c:pt idx="768">
                  <c:v>45292</c:v>
                </c:pt>
                <c:pt idx="769">
                  <c:v>45323</c:v>
                </c:pt>
                <c:pt idx="770">
                  <c:v>45352</c:v>
                </c:pt>
                <c:pt idx="771">
                  <c:v>45383</c:v>
                </c:pt>
                <c:pt idx="772">
                  <c:v>45413</c:v>
                </c:pt>
                <c:pt idx="773">
                  <c:v>45444</c:v>
                </c:pt>
                <c:pt idx="774">
                  <c:v>45474</c:v>
                </c:pt>
                <c:pt idx="775">
                  <c:v>45505</c:v>
                </c:pt>
                <c:pt idx="776">
                  <c:v>45536</c:v>
                </c:pt>
                <c:pt idx="777">
                  <c:v>45566</c:v>
                </c:pt>
                <c:pt idx="778">
                  <c:v>45597</c:v>
                </c:pt>
              </c:numCache>
            </c:numRef>
          </c:cat>
          <c:val>
            <c:numRef>
              <c:f>Sheet1!$C$4:$C$782</c:f>
              <c:numCache>
                <c:formatCode>#,##0</c:formatCode>
                <c:ptCount val="779"/>
                <c:pt idx="0">
                  <c:v>179</c:v>
                </c:pt>
                <c:pt idx="1">
                  <c:v>149</c:v>
                </c:pt>
                <c:pt idx="2">
                  <c:v>166</c:v>
                </c:pt>
                <c:pt idx="3">
                  <c:v>181</c:v>
                </c:pt>
                <c:pt idx="4">
                  <c:v>231</c:v>
                </c:pt>
                <c:pt idx="5">
                  <c:v>141</c:v>
                </c:pt>
                <c:pt idx="6">
                  <c:v>190</c:v>
                </c:pt>
                <c:pt idx="7">
                  <c:v>197</c:v>
                </c:pt>
                <c:pt idx="8">
                  <c:v>217</c:v>
                </c:pt>
                <c:pt idx="9">
                  <c:v>203</c:v>
                </c:pt>
                <c:pt idx="10">
                  <c:v>201</c:v>
                </c:pt>
                <c:pt idx="11">
                  <c:v>198</c:v>
                </c:pt>
                <c:pt idx="12">
                  <c:v>207</c:v>
                </c:pt>
                <c:pt idx="13">
                  <c:v>225</c:v>
                </c:pt>
                <c:pt idx="14">
                  <c:v>242</c:v>
                </c:pt>
                <c:pt idx="15">
                  <c:v>246</c:v>
                </c:pt>
                <c:pt idx="16">
                  <c:v>255</c:v>
                </c:pt>
                <c:pt idx="17">
                  <c:v>285</c:v>
                </c:pt>
                <c:pt idx="18">
                  <c:v>278</c:v>
                </c:pt>
                <c:pt idx="19">
                  <c:v>341</c:v>
                </c:pt>
                <c:pt idx="20">
                  <c:v>288</c:v>
                </c:pt>
                <c:pt idx="21">
                  <c:v>281</c:v>
                </c:pt>
                <c:pt idx="22">
                  <c:v>310</c:v>
                </c:pt>
                <c:pt idx="23">
                  <c:v>315</c:v>
                </c:pt>
                <c:pt idx="24">
                  <c:v>323</c:v>
                </c:pt>
                <c:pt idx="25">
                  <c:v>372</c:v>
                </c:pt>
                <c:pt idx="26">
                  <c:v>345</c:v>
                </c:pt>
                <c:pt idx="27">
                  <c:v>406</c:v>
                </c:pt>
                <c:pt idx="28">
                  <c:v>336</c:v>
                </c:pt>
                <c:pt idx="29">
                  <c:v>371</c:v>
                </c:pt>
                <c:pt idx="30">
                  <c:v>380</c:v>
                </c:pt>
                <c:pt idx="31">
                  <c:v>391</c:v>
                </c:pt>
                <c:pt idx="32">
                  <c:v>417</c:v>
                </c:pt>
                <c:pt idx="33">
                  <c:v>405</c:v>
                </c:pt>
                <c:pt idx="34">
                  <c:v>441</c:v>
                </c:pt>
                <c:pt idx="35">
                  <c:v>428</c:v>
                </c:pt>
                <c:pt idx="36">
                  <c:v>449</c:v>
                </c:pt>
                <c:pt idx="37">
                  <c:v>410</c:v>
                </c:pt>
                <c:pt idx="38">
                  <c:v>404</c:v>
                </c:pt>
                <c:pt idx="39">
                  <c:v>407</c:v>
                </c:pt>
                <c:pt idx="40">
                  <c:v>493</c:v>
                </c:pt>
                <c:pt idx="41">
                  <c:v>431</c:v>
                </c:pt>
                <c:pt idx="42">
                  <c:v>443</c:v>
                </c:pt>
                <c:pt idx="43">
                  <c:v>447</c:v>
                </c:pt>
                <c:pt idx="44">
                  <c:v>497</c:v>
                </c:pt>
                <c:pt idx="45">
                  <c:v>511</c:v>
                </c:pt>
                <c:pt idx="46">
                  <c:v>496</c:v>
                </c:pt>
                <c:pt idx="47">
                  <c:v>594</c:v>
                </c:pt>
                <c:pt idx="48">
                  <c:v>474</c:v>
                </c:pt>
                <c:pt idx="49">
                  <c:v>491</c:v>
                </c:pt>
                <c:pt idx="50">
                  <c:v>477</c:v>
                </c:pt>
                <c:pt idx="51">
                  <c:v>477</c:v>
                </c:pt>
                <c:pt idx="52">
                  <c:v>468</c:v>
                </c:pt>
                <c:pt idx="53">
                  <c:v>467</c:v>
                </c:pt>
                <c:pt idx="54">
                  <c:v>491</c:v>
                </c:pt>
                <c:pt idx="55">
                  <c:v>498</c:v>
                </c:pt>
                <c:pt idx="56">
                  <c:v>460</c:v>
                </c:pt>
                <c:pt idx="57">
                  <c:v>427</c:v>
                </c:pt>
                <c:pt idx="58">
                  <c:v>430</c:v>
                </c:pt>
                <c:pt idx="59">
                  <c:v>390</c:v>
                </c:pt>
                <c:pt idx="60">
                  <c:v>442</c:v>
                </c:pt>
                <c:pt idx="61">
                  <c:v>419</c:v>
                </c:pt>
                <c:pt idx="62">
                  <c:v>455</c:v>
                </c:pt>
                <c:pt idx="63">
                  <c:v>391</c:v>
                </c:pt>
                <c:pt idx="64">
                  <c:v>418</c:v>
                </c:pt>
                <c:pt idx="65">
                  <c:v>459</c:v>
                </c:pt>
                <c:pt idx="66">
                  <c:v>439</c:v>
                </c:pt>
                <c:pt idx="67">
                  <c:v>439</c:v>
                </c:pt>
                <c:pt idx="68">
                  <c:v>439</c:v>
                </c:pt>
                <c:pt idx="69">
                  <c:v>453</c:v>
                </c:pt>
                <c:pt idx="70">
                  <c:v>490</c:v>
                </c:pt>
                <c:pt idx="71">
                  <c:v>489</c:v>
                </c:pt>
                <c:pt idx="72">
                  <c:v>497</c:v>
                </c:pt>
                <c:pt idx="73">
                  <c:v>457</c:v>
                </c:pt>
                <c:pt idx="74">
                  <c:v>439</c:v>
                </c:pt>
                <c:pt idx="75">
                  <c:v>425</c:v>
                </c:pt>
                <c:pt idx="76">
                  <c:v>421</c:v>
                </c:pt>
                <c:pt idx="77">
                  <c:v>324</c:v>
                </c:pt>
                <c:pt idx="78">
                  <c:v>330</c:v>
                </c:pt>
                <c:pt idx="79">
                  <c:v>321</c:v>
                </c:pt>
                <c:pt idx="80">
                  <c:v>263</c:v>
                </c:pt>
                <c:pt idx="81">
                  <c:v>246</c:v>
                </c:pt>
                <c:pt idx="82">
                  <c:v>250</c:v>
                </c:pt>
                <c:pt idx="83">
                  <c:v>241</c:v>
                </c:pt>
                <c:pt idx="84">
                  <c:v>362</c:v>
                </c:pt>
                <c:pt idx="85">
                  <c:v>287</c:v>
                </c:pt>
                <c:pt idx="86">
                  <c:v>324</c:v>
                </c:pt>
                <c:pt idx="87">
                  <c:v>368</c:v>
                </c:pt>
                <c:pt idx="88">
                  <c:v>374</c:v>
                </c:pt>
                <c:pt idx="89">
                  <c:v>420</c:v>
                </c:pt>
                <c:pt idx="90">
                  <c:v>425</c:v>
                </c:pt>
                <c:pt idx="91">
                  <c:v>452</c:v>
                </c:pt>
                <c:pt idx="92">
                  <c:v>497</c:v>
                </c:pt>
                <c:pt idx="93">
                  <c:v>483</c:v>
                </c:pt>
                <c:pt idx="94">
                  <c:v>516</c:v>
                </c:pt>
                <c:pt idx="95">
                  <c:v>531</c:v>
                </c:pt>
                <c:pt idx="96">
                  <c:v>419</c:v>
                </c:pt>
                <c:pt idx="97">
                  <c:v>542</c:v>
                </c:pt>
                <c:pt idx="98">
                  <c:v>599</c:v>
                </c:pt>
                <c:pt idx="99">
                  <c:v>530</c:v>
                </c:pt>
                <c:pt idx="100">
                  <c:v>549</c:v>
                </c:pt>
                <c:pt idx="101">
                  <c:v>563</c:v>
                </c:pt>
                <c:pt idx="102">
                  <c:v>580</c:v>
                </c:pt>
                <c:pt idx="103">
                  <c:v>578</c:v>
                </c:pt>
                <c:pt idx="104">
                  <c:v>638</c:v>
                </c:pt>
                <c:pt idx="105">
                  <c:v>620</c:v>
                </c:pt>
                <c:pt idx="106">
                  <c:v>617</c:v>
                </c:pt>
                <c:pt idx="107">
                  <c:v>607</c:v>
                </c:pt>
                <c:pt idx="108">
                  <c:v>694</c:v>
                </c:pt>
                <c:pt idx="109">
                  <c:v>691</c:v>
                </c:pt>
                <c:pt idx="110">
                  <c:v>676</c:v>
                </c:pt>
                <c:pt idx="111">
                  <c:v>690</c:v>
                </c:pt>
                <c:pt idx="112">
                  <c:v>610</c:v>
                </c:pt>
                <c:pt idx="113">
                  <c:v>621</c:v>
                </c:pt>
                <c:pt idx="114">
                  <c:v>594</c:v>
                </c:pt>
                <c:pt idx="115">
                  <c:v>643</c:v>
                </c:pt>
                <c:pt idx="116">
                  <c:v>594</c:v>
                </c:pt>
                <c:pt idx="117">
                  <c:v>544</c:v>
                </c:pt>
                <c:pt idx="118">
                  <c:v>525</c:v>
                </c:pt>
                <c:pt idx="119">
                  <c:v>491</c:v>
                </c:pt>
                <c:pt idx="120">
                  <c:v>503</c:v>
                </c:pt>
                <c:pt idx="121">
                  <c:v>487</c:v>
                </c:pt>
                <c:pt idx="122">
                  <c:v>507</c:v>
                </c:pt>
                <c:pt idx="123">
                  <c:v>538</c:v>
                </c:pt>
                <c:pt idx="124">
                  <c:v>645</c:v>
                </c:pt>
                <c:pt idx="125">
                  <c:v>614</c:v>
                </c:pt>
                <c:pt idx="126">
                  <c:v>589</c:v>
                </c:pt>
                <c:pt idx="127">
                  <c:v>610</c:v>
                </c:pt>
                <c:pt idx="128">
                  <c:v>603</c:v>
                </c:pt>
                <c:pt idx="129">
                  <c:v>750</c:v>
                </c:pt>
                <c:pt idx="130">
                  <c:v>693</c:v>
                </c:pt>
                <c:pt idx="131">
                  <c:v>816</c:v>
                </c:pt>
                <c:pt idx="132">
                  <c:v>736</c:v>
                </c:pt>
                <c:pt idx="133">
                  <c:v>694</c:v>
                </c:pt>
                <c:pt idx="134">
                  <c:v>795</c:v>
                </c:pt>
                <c:pt idx="135">
                  <c:v>758</c:v>
                </c:pt>
                <c:pt idx="136">
                  <c:v>900</c:v>
                </c:pt>
                <c:pt idx="137">
                  <c:v>835</c:v>
                </c:pt>
                <c:pt idx="138">
                  <c:v>969</c:v>
                </c:pt>
                <c:pt idx="139">
                  <c:v>950</c:v>
                </c:pt>
                <c:pt idx="140">
                  <c:v>948</c:v>
                </c:pt>
                <c:pt idx="141">
                  <c:v>974</c:v>
                </c:pt>
                <c:pt idx="142">
                  <c:v>973</c:v>
                </c:pt>
                <c:pt idx="143">
                  <c:v>1004</c:v>
                </c:pt>
                <c:pt idx="144">
                  <c:v>978</c:v>
                </c:pt>
                <c:pt idx="145">
                  <c:v>1042</c:v>
                </c:pt>
                <c:pt idx="146">
                  <c:v>965</c:v>
                </c:pt>
                <c:pt idx="147">
                  <c:v>977</c:v>
                </c:pt>
                <c:pt idx="148">
                  <c:v>957</c:v>
                </c:pt>
                <c:pt idx="149">
                  <c:v>1017</c:v>
                </c:pt>
                <c:pt idx="150">
                  <c:v>1027</c:v>
                </c:pt>
                <c:pt idx="151">
                  <c:v>1043</c:v>
                </c:pt>
                <c:pt idx="152">
                  <c:v>1194</c:v>
                </c:pt>
                <c:pt idx="153">
                  <c:v>1024</c:v>
                </c:pt>
                <c:pt idx="154">
                  <c:v>1056</c:v>
                </c:pt>
                <c:pt idx="155">
                  <c:v>1235</c:v>
                </c:pt>
                <c:pt idx="156">
                  <c:v>1015</c:v>
                </c:pt>
                <c:pt idx="157">
                  <c:v>1015</c:v>
                </c:pt>
                <c:pt idx="158">
                  <c:v>936</c:v>
                </c:pt>
                <c:pt idx="159">
                  <c:v>842</c:v>
                </c:pt>
                <c:pt idx="160">
                  <c:v>848</c:v>
                </c:pt>
                <c:pt idx="161">
                  <c:v>992</c:v>
                </c:pt>
                <c:pt idx="162">
                  <c:v>794</c:v>
                </c:pt>
                <c:pt idx="163">
                  <c:v>870</c:v>
                </c:pt>
                <c:pt idx="164">
                  <c:v>788</c:v>
                </c:pt>
                <c:pt idx="165">
                  <c:v>632</c:v>
                </c:pt>
                <c:pt idx="166">
                  <c:v>630</c:v>
                </c:pt>
                <c:pt idx="167">
                  <c:v>540</c:v>
                </c:pt>
                <c:pt idx="168">
                  <c:v>569</c:v>
                </c:pt>
                <c:pt idx="169">
                  <c:v>547</c:v>
                </c:pt>
                <c:pt idx="170">
                  <c:v>565</c:v>
                </c:pt>
                <c:pt idx="171">
                  <c:v>461</c:v>
                </c:pt>
                <c:pt idx="172">
                  <c:v>400</c:v>
                </c:pt>
                <c:pt idx="173">
                  <c:v>365</c:v>
                </c:pt>
                <c:pt idx="174">
                  <c:v>324</c:v>
                </c:pt>
                <c:pt idx="175">
                  <c:v>248</c:v>
                </c:pt>
                <c:pt idx="176">
                  <c:v>220</c:v>
                </c:pt>
                <c:pt idx="177">
                  <c:v>216</c:v>
                </c:pt>
                <c:pt idx="178">
                  <c:v>198</c:v>
                </c:pt>
                <c:pt idx="179">
                  <c:v>285</c:v>
                </c:pt>
                <c:pt idx="180">
                  <c:v>154</c:v>
                </c:pt>
                <c:pt idx="181">
                  <c:v>145</c:v>
                </c:pt>
                <c:pt idx="182">
                  <c:v>134</c:v>
                </c:pt>
                <c:pt idx="183">
                  <c:v>187</c:v>
                </c:pt>
                <c:pt idx="184">
                  <c:v>199</c:v>
                </c:pt>
                <c:pt idx="185">
                  <c:v>211</c:v>
                </c:pt>
                <c:pt idx="186">
                  <c:v>252</c:v>
                </c:pt>
                <c:pt idx="187">
                  <c:v>206</c:v>
                </c:pt>
                <c:pt idx="188">
                  <c:v>232</c:v>
                </c:pt>
                <c:pt idx="189">
                  <c:v>226</c:v>
                </c:pt>
                <c:pt idx="190">
                  <c:v>226</c:v>
                </c:pt>
                <c:pt idx="191">
                  <c:v>208</c:v>
                </c:pt>
                <c:pt idx="192">
                  <c:v>260</c:v>
                </c:pt>
                <c:pt idx="193">
                  <c:v>241</c:v>
                </c:pt>
                <c:pt idx="194">
                  <c:v>244</c:v>
                </c:pt>
                <c:pt idx="195">
                  <c:v>223</c:v>
                </c:pt>
                <c:pt idx="196">
                  <c:v>281</c:v>
                </c:pt>
                <c:pt idx="197">
                  <c:v>259</c:v>
                </c:pt>
                <c:pt idx="198">
                  <c:v>285</c:v>
                </c:pt>
                <c:pt idx="199">
                  <c:v>330</c:v>
                </c:pt>
                <c:pt idx="200">
                  <c:v>452</c:v>
                </c:pt>
                <c:pt idx="201">
                  <c:v>349</c:v>
                </c:pt>
                <c:pt idx="202">
                  <c:v>387</c:v>
                </c:pt>
                <c:pt idx="203">
                  <c:v>370</c:v>
                </c:pt>
                <c:pt idx="204">
                  <c:v>354</c:v>
                </c:pt>
                <c:pt idx="205">
                  <c:v>355</c:v>
                </c:pt>
                <c:pt idx="206">
                  <c:v>406</c:v>
                </c:pt>
                <c:pt idx="207">
                  <c:v>458</c:v>
                </c:pt>
                <c:pt idx="208">
                  <c:v>447</c:v>
                </c:pt>
                <c:pt idx="209">
                  <c:v>513</c:v>
                </c:pt>
                <c:pt idx="210">
                  <c:v>433</c:v>
                </c:pt>
                <c:pt idx="211">
                  <c:v>490</c:v>
                </c:pt>
                <c:pt idx="212">
                  <c:v>418</c:v>
                </c:pt>
                <c:pt idx="213">
                  <c:v>476</c:v>
                </c:pt>
                <c:pt idx="214">
                  <c:v>453</c:v>
                </c:pt>
                <c:pt idx="215">
                  <c:v>474</c:v>
                </c:pt>
                <c:pt idx="216">
                  <c:v>441</c:v>
                </c:pt>
                <c:pt idx="217">
                  <c:v>500</c:v>
                </c:pt>
                <c:pt idx="218">
                  <c:v>505</c:v>
                </c:pt>
                <c:pt idx="219">
                  <c:v>541</c:v>
                </c:pt>
                <c:pt idx="220">
                  <c:v>462</c:v>
                </c:pt>
                <c:pt idx="221">
                  <c:v>560</c:v>
                </c:pt>
                <c:pt idx="222">
                  <c:v>522</c:v>
                </c:pt>
                <c:pt idx="223">
                  <c:v>460</c:v>
                </c:pt>
                <c:pt idx="224">
                  <c:v>476</c:v>
                </c:pt>
                <c:pt idx="225">
                  <c:v>469</c:v>
                </c:pt>
                <c:pt idx="226">
                  <c:v>485</c:v>
                </c:pt>
                <c:pt idx="227">
                  <c:v>431</c:v>
                </c:pt>
                <c:pt idx="228">
                  <c:v>385</c:v>
                </c:pt>
                <c:pt idx="229">
                  <c:v>456</c:v>
                </c:pt>
                <c:pt idx="230">
                  <c:v>447</c:v>
                </c:pt>
                <c:pt idx="231">
                  <c:v>408</c:v>
                </c:pt>
                <c:pt idx="232">
                  <c:v>489</c:v>
                </c:pt>
                <c:pt idx="233">
                  <c:v>468</c:v>
                </c:pt>
                <c:pt idx="234">
                  <c:v>415</c:v>
                </c:pt>
                <c:pt idx="235">
                  <c:v>461</c:v>
                </c:pt>
                <c:pt idx="236">
                  <c:v>539</c:v>
                </c:pt>
                <c:pt idx="237">
                  <c:v>448</c:v>
                </c:pt>
                <c:pt idx="238">
                  <c:v>410</c:v>
                </c:pt>
                <c:pt idx="239">
                  <c:v>358</c:v>
                </c:pt>
                <c:pt idx="240">
                  <c:v>381</c:v>
                </c:pt>
                <c:pt idx="241">
                  <c:v>358</c:v>
                </c:pt>
                <c:pt idx="242">
                  <c:v>317</c:v>
                </c:pt>
                <c:pt idx="243">
                  <c:v>264</c:v>
                </c:pt>
                <c:pt idx="244">
                  <c:v>266</c:v>
                </c:pt>
                <c:pt idx="245">
                  <c:v>368</c:v>
                </c:pt>
                <c:pt idx="246">
                  <c:v>368</c:v>
                </c:pt>
                <c:pt idx="247">
                  <c:v>386</c:v>
                </c:pt>
                <c:pt idx="248">
                  <c:v>458</c:v>
                </c:pt>
                <c:pt idx="249">
                  <c:v>408</c:v>
                </c:pt>
                <c:pt idx="250">
                  <c:v>422</c:v>
                </c:pt>
                <c:pt idx="251">
                  <c:v>381</c:v>
                </c:pt>
                <c:pt idx="252">
                  <c:v>388</c:v>
                </c:pt>
                <c:pt idx="253">
                  <c:v>380</c:v>
                </c:pt>
                <c:pt idx="254">
                  <c:v>380</c:v>
                </c:pt>
                <c:pt idx="255">
                  <c:v>378</c:v>
                </c:pt>
                <c:pt idx="256">
                  <c:v>409</c:v>
                </c:pt>
                <c:pt idx="257">
                  <c:v>304</c:v>
                </c:pt>
                <c:pt idx="258">
                  <c:v>293</c:v>
                </c:pt>
                <c:pt idx="259">
                  <c:v>287</c:v>
                </c:pt>
                <c:pt idx="260">
                  <c:v>306</c:v>
                </c:pt>
                <c:pt idx="261">
                  <c:v>245</c:v>
                </c:pt>
                <c:pt idx="262">
                  <c:v>259</c:v>
                </c:pt>
                <c:pt idx="263">
                  <c:v>252</c:v>
                </c:pt>
                <c:pt idx="264">
                  <c:v>279</c:v>
                </c:pt>
                <c:pt idx="265">
                  <c:v>290</c:v>
                </c:pt>
                <c:pt idx="266">
                  <c:v>340</c:v>
                </c:pt>
                <c:pt idx="267">
                  <c:v>346</c:v>
                </c:pt>
                <c:pt idx="268">
                  <c:v>362</c:v>
                </c:pt>
                <c:pt idx="269">
                  <c:v>321</c:v>
                </c:pt>
                <c:pt idx="270">
                  <c:v>454</c:v>
                </c:pt>
                <c:pt idx="271">
                  <c:v>315</c:v>
                </c:pt>
                <c:pt idx="272">
                  <c:v>361</c:v>
                </c:pt>
                <c:pt idx="273">
                  <c:v>406</c:v>
                </c:pt>
                <c:pt idx="274">
                  <c:v>397</c:v>
                </c:pt>
                <c:pt idx="275">
                  <c:v>481</c:v>
                </c:pt>
                <c:pt idx="276">
                  <c:v>450</c:v>
                </c:pt>
                <c:pt idx="277">
                  <c:v>530</c:v>
                </c:pt>
                <c:pt idx="278">
                  <c:v>496</c:v>
                </c:pt>
                <c:pt idx="279">
                  <c:v>551</c:v>
                </c:pt>
                <c:pt idx="280">
                  <c:v>571</c:v>
                </c:pt>
                <c:pt idx="281">
                  <c:v>600</c:v>
                </c:pt>
                <c:pt idx="282">
                  <c:v>693</c:v>
                </c:pt>
                <c:pt idx="283">
                  <c:v>652</c:v>
                </c:pt>
                <c:pt idx="284">
                  <c:v>570</c:v>
                </c:pt>
                <c:pt idx="285">
                  <c:v>630</c:v>
                </c:pt>
                <c:pt idx="286">
                  <c:v>579</c:v>
                </c:pt>
                <c:pt idx="287">
                  <c:v>543</c:v>
                </c:pt>
                <c:pt idx="288">
                  <c:v>665</c:v>
                </c:pt>
                <c:pt idx="289">
                  <c:v>681</c:v>
                </c:pt>
                <c:pt idx="290">
                  <c:v>593</c:v>
                </c:pt>
                <c:pt idx="291">
                  <c:v>652</c:v>
                </c:pt>
                <c:pt idx="292">
                  <c:v>644</c:v>
                </c:pt>
                <c:pt idx="293">
                  <c:v>735</c:v>
                </c:pt>
                <c:pt idx="294">
                  <c:v>601</c:v>
                </c:pt>
                <c:pt idx="295">
                  <c:v>550</c:v>
                </c:pt>
                <c:pt idx="296">
                  <c:v>524</c:v>
                </c:pt>
                <c:pt idx="297">
                  <c:v>533</c:v>
                </c:pt>
                <c:pt idx="298">
                  <c:v>654</c:v>
                </c:pt>
                <c:pt idx="299">
                  <c:v>616</c:v>
                </c:pt>
                <c:pt idx="300">
                  <c:v>621</c:v>
                </c:pt>
                <c:pt idx="301">
                  <c:v>589</c:v>
                </c:pt>
                <c:pt idx="302">
                  <c:v>594</c:v>
                </c:pt>
                <c:pt idx="303">
                  <c:v>619</c:v>
                </c:pt>
                <c:pt idx="304">
                  <c:v>664</c:v>
                </c:pt>
                <c:pt idx="305">
                  <c:v>644</c:v>
                </c:pt>
                <c:pt idx="306">
                  <c:v>625</c:v>
                </c:pt>
                <c:pt idx="307">
                  <c:v>684</c:v>
                </c:pt>
                <c:pt idx="308">
                  <c:v>825</c:v>
                </c:pt>
                <c:pt idx="309">
                  <c:v>638</c:v>
                </c:pt>
                <c:pt idx="310">
                  <c:v>630</c:v>
                </c:pt>
                <c:pt idx="311">
                  <c:v>718</c:v>
                </c:pt>
                <c:pt idx="312">
                  <c:v>652</c:v>
                </c:pt>
                <c:pt idx="313">
                  <c:v>637</c:v>
                </c:pt>
                <c:pt idx="314">
                  <c:v>666</c:v>
                </c:pt>
                <c:pt idx="315">
                  <c:v>616</c:v>
                </c:pt>
                <c:pt idx="316">
                  <c:v>589</c:v>
                </c:pt>
                <c:pt idx="317">
                  <c:v>577</c:v>
                </c:pt>
                <c:pt idx="318">
                  <c:v>571</c:v>
                </c:pt>
                <c:pt idx="319">
                  <c:v>561</c:v>
                </c:pt>
                <c:pt idx="320">
                  <c:v>508</c:v>
                </c:pt>
                <c:pt idx="321">
                  <c:v>518</c:v>
                </c:pt>
                <c:pt idx="322">
                  <c:v>524</c:v>
                </c:pt>
                <c:pt idx="323">
                  <c:v>614</c:v>
                </c:pt>
                <c:pt idx="324">
                  <c:v>502</c:v>
                </c:pt>
                <c:pt idx="325">
                  <c:v>391</c:v>
                </c:pt>
                <c:pt idx="326">
                  <c:v>475</c:v>
                </c:pt>
                <c:pt idx="327">
                  <c:v>447</c:v>
                </c:pt>
                <c:pt idx="328">
                  <c:v>403</c:v>
                </c:pt>
                <c:pt idx="329">
                  <c:v>421</c:v>
                </c:pt>
                <c:pt idx="330">
                  <c:v>432</c:v>
                </c:pt>
                <c:pt idx="331">
                  <c:v>418</c:v>
                </c:pt>
                <c:pt idx="332">
                  <c:v>440</c:v>
                </c:pt>
                <c:pt idx="333">
                  <c:v>409</c:v>
                </c:pt>
                <c:pt idx="334">
                  <c:v>401</c:v>
                </c:pt>
                <c:pt idx="335">
                  <c:v>314</c:v>
                </c:pt>
                <c:pt idx="336">
                  <c:v>277</c:v>
                </c:pt>
                <c:pt idx="337">
                  <c:v>374</c:v>
                </c:pt>
                <c:pt idx="338">
                  <c:v>402</c:v>
                </c:pt>
                <c:pt idx="339">
                  <c:v>404</c:v>
                </c:pt>
                <c:pt idx="340">
                  <c:v>380</c:v>
                </c:pt>
                <c:pt idx="341">
                  <c:v>399</c:v>
                </c:pt>
                <c:pt idx="342">
                  <c:v>384</c:v>
                </c:pt>
                <c:pt idx="343">
                  <c:v>388</c:v>
                </c:pt>
                <c:pt idx="344">
                  <c:v>387</c:v>
                </c:pt>
                <c:pt idx="345">
                  <c:v>411</c:v>
                </c:pt>
                <c:pt idx="346">
                  <c:v>414</c:v>
                </c:pt>
                <c:pt idx="347">
                  <c:v>376</c:v>
                </c:pt>
                <c:pt idx="348">
                  <c:v>355</c:v>
                </c:pt>
                <c:pt idx="349">
                  <c:v>358</c:v>
                </c:pt>
                <c:pt idx="350">
                  <c:v>287</c:v>
                </c:pt>
                <c:pt idx="351">
                  <c:v>361</c:v>
                </c:pt>
                <c:pt idx="352">
                  <c:v>399</c:v>
                </c:pt>
                <c:pt idx="353">
                  <c:v>376</c:v>
                </c:pt>
                <c:pt idx="354">
                  <c:v>303</c:v>
                </c:pt>
                <c:pt idx="355">
                  <c:v>329</c:v>
                </c:pt>
                <c:pt idx="356">
                  <c:v>304</c:v>
                </c:pt>
                <c:pt idx="357">
                  <c:v>351</c:v>
                </c:pt>
                <c:pt idx="358">
                  <c:v>294</c:v>
                </c:pt>
                <c:pt idx="359">
                  <c:v>376</c:v>
                </c:pt>
                <c:pt idx="360">
                  <c:v>674</c:v>
                </c:pt>
                <c:pt idx="361">
                  <c:v>306</c:v>
                </c:pt>
                <c:pt idx="362">
                  <c:v>278</c:v>
                </c:pt>
                <c:pt idx="363">
                  <c:v>260</c:v>
                </c:pt>
                <c:pt idx="364">
                  <c:v>223</c:v>
                </c:pt>
                <c:pt idx="365">
                  <c:v>265</c:v>
                </c:pt>
                <c:pt idx="366">
                  <c:v>244</c:v>
                </c:pt>
                <c:pt idx="367">
                  <c:v>243</c:v>
                </c:pt>
                <c:pt idx="368">
                  <c:v>207</c:v>
                </c:pt>
                <c:pt idx="369">
                  <c:v>171</c:v>
                </c:pt>
                <c:pt idx="370">
                  <c:v>218</c:v>
                </c:pt>
                <c:pt idx="371">
                  <c:v>161</c:v>
                </c:pt>
                <c:pt idx="372">
                  <c:v>158</c:v>
                </c:pt>
                <c:pt idx="373">
                  <c:v>131</c:v>
                </c:pt>
                <c:pt idx="374">
                  <c:v>171</c:v>
                </c:pt>
                <c:pt idx="375">
                  <c:v>128</c:v>
                </c:pt>
                <c:pt idx="376">
                  <c:v>189</c:v>
                </c:pt>
                <c:pt idx="377">
                  <c:v>153</c:v>
                </c:pt>
                <c:pt idx="378">
                  <c:v>145</c:v>
                </c:pt>
                <c:pt idx="379">
                  <c:v>132</c:v>
                </c:pt>
                <c:pt idx="380">
                  <c:v>142</c:v>
                </c:pt>
                <c:pt idx="381">
                  <c:v>163</c:v>
                </c:pt>
                <c:pt idx="382">
                  <c:v>149</c:v>
                </c:pt>
                <c:pt idx="383">
                  <c:v>160</c:v>
                </c:pt>
                <c:pt idx="384">
                  <c:v>140</c:v>
                </c:pt>
                <c:pt idx="385">
                  <c:v>152</c:v>
                </c:pt>
                <c:pt idx="386">
                  <c:v>141</c:v>
                </c:pt>
                <c:pt idx="387">
                  <c:v>143</c:v>
                </c:pt>
                <c:pt idx="388">
                  <c:v>126</c:v>
                </c:pt>
                <c:pt idx="389">
                  <c:v>123</c:v>
                </c:pt>
                <c:pt idx="390">
                  <c:v>163</c:v>
                </c:pt>
                <c:pt idx="391">
                  <c:v>139</c:v>
                </c:pt>
                <c:pt idx="392">
                  <c:v>156</c:v>
                </c:pt>
                <c:pt idx="393">
                  <c:v>138</c:v>
                </c:pt>
                <c:pt idx="394">
                  <c:v>125</c:v>
                </c:pt>
                <c:pt idx="395">
                  <c:v>114</c:v>
                </c:pt>
                <c:pt idx="396">
                  <c:v>141</c:v>
                </c:pt>
                <c:pt idx="397">
                  <c:v>143</c:v>
                </c:pt>
                <c:pt idx="398">
                  <c:v>131</c:v>
                </c:pt>
                <c:pt idx="399">
                  <c:v>130</c:v>
                </c:pt>
                <c:pt idx="400">
                  <c:v>153</c:v>
                </c:pt>
                <c:pt idx="401">
                  <c:v>147</c:v>
                </c:pt>
                <c:pt idx="402">
                  <c:v>144</c:v>
                </c:pt>
                <c:pt idx="403">
                  <c:v>178</c:v>
                </c:pt>
                <c:pt idx="404">
                  <c:v>164</c:v>
                </c:pt>
                <c:pt idx="405">
                  <c:v>158</c:v>
                </c:pt>
                <c:pt idx="406">
                  <c:v>174</c:v>
                </c:pt>
                <c:pt idx="407">
                  <c:v>245</c:v>
                </c:pt>
                <c:pt idx="408">
                  <c:v>210</c:v>
                </c:pt>
                <c:pt idx="409">
                  <c:v>148</c:v>
                </c:pt>
                <c:pt idx="410">
                  <c:v>203</c:v>
                </c:pt>
                <c:pt idx="411">
                  <c:v>246</c:v>
                </c:pt>
                <c:pt idx="412">
                  <c:v>220</c:v>
                </c:pt>
                <c:pt idx="413">
                  <c:v>232</c:v>
                </c:pt>
                <c:pt idx="414">
                  <c:v>234</c:v>
                </c:pt>
                <c:pt idx="415">
                  <c:v>263</c:v>
                </c:pt>
                <c:pt idx="416">
                  <c:v>296</c:v>
                </c:pt>
                <c:pt idx="417">
                  <c:v>287</c:v>
                </c:pt>
                <c:pt idx="418">
                  <c:v>260</c:v>
                </c:pt>
                <c:pt idx="419">
                  <c:v>248</c:v>
                </c:pt>
                <c:pt idx="420">
                  <c:v>249</c:v>
                </c:pt>
                <c:pt idx="421">
                  <c:v>286</c:v>
                </c:pt>
                <c:pt idx="422">
                  <c:v>248</c:v>
                </c:pt>
                <c:pt idx="423">
                  <c:v>274</c:v>
                </c:pt>
                <c:pt idx="424">
                  <c:v>252</c:v>
                </c:pt>
                <c:pt idx="425">
                  <c:v>259</c:v>
                </c:pt>
                <c:pt idx="426">
                  <c:v>274</c:v>
                </c:pt>
                <c:pt idx="427">
                  <c:v>278</c:v>
                </c:pt>
                <c:pt idx="428">
                  <c:v>274</c:v>
                </c:pt>
                <c:pt idx="429">
                  <c:v>283</c:v>
                </c:pt>
                <c:pt idx="430">
                  <c:v>300</c:v>
                </c:pt>
                <c:pt idx="431">
                  <c:v>289</c:v>
                </c:pt>
                <c:pt idx="432">
                  <c:v>273</c:v>
                </c:pt>
                <c:pt idx="433">
                  <c:v>275</c:v>
                </c:pt>
                <c:pt idx="434">
                  <c:v>269</c:v>
                </c:pt>
                <c:pt idx="435">
                  <c:v>281</c:v>
                </c:pt>
                <c:pt idx="436">
                  <c:v>295</c:v>
                </c:pt>
                <c:pt idx="437">
                  <c:v>276</c:v>
                </c:pt>
                <c:pt idx="438">
                  <c:v>309</c:v>
                </c:pt>
                <c:pt idx="439">
                  <c:v>289</c:v>
                </c:pt>
                <c:pt idx="440">
                  <c:v>285</c:v>
                </c:pt>
                <c:pt idx="441">
                  <c:v>280</c:v>
                </c:pt>
                <c:pt idx="442">
                  <c:v>313</c:v>
                </c:pt>
                <c:pt idx="443">
                  <c:v>334</c:v>
                </c:pt>
                <c:pt idx="444">
                  <c:v>272</c:v>
                </c:pt>
                <c:pt idx="445">
                  <c:v>310</c:v>
                </c:pt>
                <c:pt idx="446">
                  <c:v>339</c:v>
                </c:pt>
                <c:pt idx="447">
                  <c:v>297</c:v>
                </c:pt>
                <c:pt idx="448">
                  <c:v>303</c:v>
                </c:pt>
                <c:pt idx="449">
                  <c:v>278</c:v>
                </c:pt>
                <c:pt idx="450">
                  <c:v>316</c:v>
                </c:pt>
                <c:pt idx="451">
                  <c:v>323</c:v>
                </c:pt>
                <c:pt idx="452">
                  <c:v>336</c:v>
                </c:pt>
                <c:pt idx="453">
                  <c:v>325</c:v>
                </c:pt>
                <c:pt idx="454">
                  <c:v>314</c:v>
                </c:pt>
                <c:pt idx="455">
                  <c:v>299</c:v>
                </c:pt>
                <c:pt idx="456">
                  <c:v>326</c:v>
                </c:pt>
                <c:pt idx="457">
                  <c:v>379</c:v>
                </c:pt>
                <c:pt idx="458">
                  <c:v>372</c:v>
                </c:pt>
                <c:pt idx="459">
                  <c:v>333</c:v>
                </c:pt>
                <c:pt idx="460">
                  <c:v>323</c:v>
                </c:pt>
                <c:pt idx="461">
                  <c:v>330</c:v>
                </c:pt>
                <c:pt idx="462">
                  <c:v>353</c:v>
                </c:pt>
                <c:pt idx="463">
                  <c:v>386</c:v>
                </c:pt>
                <c:pt idx="464">
                  <c:v>322</c:v>
                </c:pt>
                <c:pt idx="465">
                  <c:v>432</c:v>
                </c:pt>
                <c:pt idx="466">
                  <c:v>365</c:v>
                </c:pt>
                <c:pt idx="467">
                  <c:v>350</c:v>
                </c:pt>
                <c:pt idx="468">
                  <c:v>392</c:v>
                </c:pt>
                <c:pt idx="469">
                  <c:v>361</c:v>
                </c:pt>
                <c:pt idx="470">
                  <c:v>361</c:v>
                </c:pt>
                <c:pt idx="471">
                  <c:v>308</c:v>
                </c:pt>
                <c:pt idx="472">
                  <c:v>328</c:v>
                </c:pt>
                <c:pt idx="473">
                  <c:v>362</c:v>
                </c:pt>
                <c:pt idx="474">
                  <c:v>344</c:v>
                </c:pt>
                <c:pt idx="475">
                  <c:v>362</c:v>
                </c:pt>
                <c:pt idx="476">
                  <c:v>289</c:v>
                </c:pt>
                <c:pt idx="477">
                  <c:v>378</c:v>
                </c:pt>
                <c:pt idx="478">
                  <c:v>370</c:v>
                </c:pt>
                <c:pt idx="479">
                  <c:v>355</c:v>
                </c:pt>
                <c:pt idx="480">
                  <c:v>386</c:v>
                </c:pt>
                <c:pt idx="481">
                  <c:v>381</c:v>
                </c:pt>
                <c:pt idx="482">
                  <c:v>333</c:v>
                </c:pt>
                <c:pt idx="483">
                  <c:v>344</c:v>
                </c:pt>
                <c:pt idx="484">
                  <c:v>291</c:v>
                </c:pt>
                <c:pt idx="485">
                  <c:v>355</c:v>
                </c:pt>
                <c:pt idx="486">
                  <c:v>333</c:v>
                </c:pt>
                <c:pt idx="487">
                  <c:v>311</c:v>
                </c:pt>
                <c:pt idx="488">
                  <c:v>314</c:v>
                </c:pt>
                <c:pt idx="489">
                  <c:v>285</c:v>
                </c:pt>
                <c:pt idx="490">
                  <c:v>340</c:v>
                </c:pt>
                <c:pt idx="491">
                  <c:v>303</c:v>
                </c:pt>
                <c:pt idx="492">
                  <c:v>387</c:v>
                </c:pt>
                <c:pt idx="493">
                  <c:v>345</c:v>
                </c:pt>
                <c:pt idx="494">
                  <c:v>358</c:v>
                </c:pt>
                <c:pt idx="495">
                  <c:v>342</c:v>
                </c:pt>
                <c:pt idx="496">
                  <c:v>356</c:v>
                </c:pt>
                <c:pt idx="497">
                  <c:v>293</c:v>
                </c:pt>
                <c:pt idx="498">
                  <c:v>301</c:v>
                </c:pt>
                <c:pt idx="499">
                  <c:v>309</c:v>
                </c:pt>
                <c:pt idx="500">
                  <c:v>319</c:v>
                </c:pt>
                <c:pt idx="501">
                  <c:v>321</c:v>
                </c:pt>
                <c:pt idx="502">
                  <c:v>360</c:v>
                </c:pt>
                <c:pt idx="503">
                  <c:v>356</c:v>
                </c:pt>
                <c:pt idx="504">
                  <c:v>311</c:v>
                </c:pt>
                <c:pt idx="505">
                  <c:v>320</c:v>
                </c:pt>
                <c:pt idx="506">
                  <c:v>330</c:v>
                </c:pt>
                <c:pt idx="507">
                  <c:v>316</c:v>
                </c:pt>
                <c:pt idx="508">
                  <c:v>356</c:v>
                </c:pt>
                <c:pt idx="509">
                  <c:v>362</c:v>
                </c:pt>
                <c:pt idx="510">
                  <c:v>362</c:v>
                </c:pt>
                <c:pt idx="511">
                  <c:v>306</c:v>
                </c:pt>
                <c:pt idx="512">
                  <c:v>345</c:v>
                </c:pt>
                <c:pt idx="513">
                  <c:v>346</c:v>
                </c:pt>
                <c:pt idx="514">
                  <c:v>319</c:v>
                </c:pt>
                <c:pt idx="515">
                  <c:v>409</c:v>
                </c:pt>
                <c:pt idx="516">
                  <c:v>303</c:v>
                </c:pt>
                <c:pt idx="517">
                  <c:v>417</c:v>
                </c:pt>
                <c:pt idx="518">
                  <c:v>324</c:v>
                </c:pt>
                <c:pt idx="519">
                  <c:v>327</c:v>
                </c:pt>
                <c:pt idx="520">
                  <c:v>364</c:v>
                </c:pt>
                <c:pt idx="521">
                  <c:v>335</c:v>
                </c:pt>
                <c:pt idx="522">
                  <c:v>330</c:v>
                </c:pt>
                <c:pt idx="523">
                  <c:v>362</c:v>
                </c:pt>
                <c:pt idx="524">
                  <c:v>336</c:v>
                </c:pt>
                <c:pt idx="525">
                  <c:v>366</c:v>
                </c:pt>
                <c:pt idx="526">
                  <c:v>311</c:v>
                </c:pt>
                <c:pt idx="527">
                  <c:v>362</c:v>
                </c:pt>
                <c:pt idx="528">
                  <c:v>320</c:v>
                </c:pt>
                <c:pt idx="529">
                  <c:v>315</c:v>
                </c:pt>
                <c:pt idx="530">
                  <c:v>318</c:v>
                </c:pt>
                <c:pt idx="531">
                  <c:v>359</c:v>
                </c:pt>
                <c:pt idx="532">
                  <c:v>386</c:v>
                </c:pt>
                <c:pt idx="533">
                  <c:v>322</c:v>
                </c:pt>
                <c:pt idx="534">
                  <c:v>386</c:v>
                </c:pt>
                <c:pt idx="535">
                  <c:v>364</c:v>
                </c:pt>
                <c:pt idx="536">
                  <c:v>375</c:v>
                </c:pt>
                <c:pt idx="537">
                  <c:v>417</c:v>
                </c:pt>
                <c:pt idx="538">
                  <c:v>415</c:v>
                </c:pt>
                <c:pt idx="539">
                  <c:v>379</c:v>
                </c:pt>
                <c:pt idx="540">
                  <c:v>409</c:v>
                </c:pt>
                <c:pt idx="541">
                  <c:v>395</c:v>
                </c:pt>
                <c:pt idx="542">
                  <c:v>402</c:v>
                </c:pt>
                <c:pt idx="543">
                  <c:v>421</c:v>
                </c:pt>
                <c:pt idx="544">
                  <c:v>360</c:v>
                </c:pt>
                <c:pt idx="545">
                  <c:v>408</c:v>
                </c:pt>
                <c:pt idx="546">
                  <c:v>385</c:v>
                </c:pt>
                <c:pt idx="547">
                  <c:v>416</c:v>
                </c:pt>
                <c:pt idx="548">
                  <c:v>377</c:v>
                </c:pt>
                <c:pt idx="549">
                  <c:v>344</c:v>
                </c:pt>
                <c:pt idx="550">
                  <c:v>406</c:v>
                </c:pt>
                <c:pt idx="551">
                  <c:v>375</c:v>
                </c:pt>
                <c:pt idx="552">
                  <c:v>422</c:v>
                </c:pt>
                <c:pt idx="553">
                  <c:v>413</c:v>
                </c:pt>
                <c:pt idx="554">
                  <c:v>484</c:v>
                </c:pt>
                <c:pt idx="555">
                  <c:v>424</c:v>
                </c:pt>
                <c:pt idx="556">
                  <c:v>374</c:v>
                </c:pt>
                <c:pt idx="557">
                  <c:v>402</c:v>
                </c:pt>
                <c:pt idx="558">
                  <c:v>378</c:v>
                </c:pt>
                <c:pt idx="559">
                  <c:v>363</c:v>
                </c:pt>
                <c:pt idx="560">
                  <c:v>365</c:v>
                </c:pt>
                <c:pt idx="561">
                  <c:v>326</c:v>
                </c:pt>
                <c:pt idx="562">
                  <c:v>314</c:v>
                </c:pt>
                <c:pt idx="563">
                  <c:v>368</c:v>
                </c:pt>
                <c:pt idx="564">
                  <c:v>382</c:v>
                </c:pt>
                <c:pt idx="565">
                  <c:v>392</c:v>
                </c:pt>
                <c:pt idx="566">
                  <c:v>380</c:v>
                </c:pt>
                <c:pt idx="567">
                  <c:v>352</c:v>
                </c:pt>
                <c:pt idx="568">
                  <c:v>387</c:v>
                </c:pt>
                <c:pt idx="569">
                  <c:v>355</c:v>
                </c:pt>
                <c:pt idx="570">
                  <c:v>326</c:v>
                </c:pt>
                <c:pt idx="571">
                  <c:v>348</c:v>
                </c:pt>
                <c:pt idx="572">
                  <c:v>356</c:v>
                </c:pt>
                <c:pt idx="573">
                  <c:v>321</c:v>
                </c:pt>
                <c:pt idx="574">
                  <c:v>377</c:v>
                </c:pt>
                <c:pt idx="575">
                  <c:v>350</c:v>
                </c:pt>
                <c:pt idx="576">
                  <c:v>344</c:v>
                </c:pt>
                <c:pt idx="577">
                  <c:v>309</c:v>
                </c:pt>
                <c:pt idx="578">
                  <c:v>287</c:v>
                </c:pt>
                <c:pt idx="579">
                  <c:v>306</c:v>
                </c:pt>
                <c:pt idx="580">
                  <c:v>326</c:v>
                </c:pt>
                <c:pt idx="581">
                  <c:v>540</c:v>
                </c:pt>
                <c:pt idx="582">
                  <c:v>316</c:v>
                </c:pt>
                <c:pt idx="583">
                  <c:v>282</c:v>
                </c:pt>
                <c:pt idx="584">
                  <c:v>232</c:v>
                </c:pt>
                <c:pt idx="585">
                  <c:v>234</c:v>
                </c:pt>
                <c:pt idx="586">
                  <c:v>186</c:v>
                </c:pt>
                <c:pt idx="587">
                  <c:v>169</c:v>
                </c:pt>
                <c:pt idx="588">
                  <c:v>185</c:v>
                </c:pt>
                <c:pt idx="589">
                  <c:v>161</c:v>
                </c:pt>
                <c:pt idx="590">
                  <c:v>131</c:v>
                </c:pt>
                <c:pt idx="591">
                  <c:v>109</c:v>
                </c:pt>
                <c:pt idx="592">
                  <c:v>104</c:v>
                </c:pt>
                <c:pt idx="593">
                  <c:v>118</c:v>
                </c:pt>
                <c:pt idx="594">
                  <c:v>87</c:v>
                </c:pt>
                <c:pt idx="595">
                  <c:v>105</c:v>
                </c:pt>
                <c:pt idx="596">
                  <c:v>113</c:v>
                </c:pt>
                <c:pt idx="597">
                  <c:v>95</c:v>
                </c:pt>
                <c:pt idx="598">
                  <c:v>114</c:v>
                </c:pt>
                <c:pt idx="599">
                  <c:v>138</c:v>
                </c:pt>
                <c:pt idx="600">
                  <c:v>111</c:v>
                </c:pt>
                <c:pt idx="601">
                  <c:v>120</c:v>
                </c:pt>
                <c:pt idx="602">
                  <c:v>128</c:v>
                </c:pt>
                <c:pt idx="603">
                  <c:v>143</c:v>
                </c:pt>
                <c:pt idx="604">
                  <c:v>120</c:v>
                </c:pt>
                <c:pt idx="605">
                  <c:v>139</c:v>
                </c:pt>
                <c:pt idx="606">
                  <c:v>147</c:v>
                </c:pt>
                <c:pt idx="607">
                  <c:v>156</c:v>
                </c:pt>
                <c:pt idx="608">
                  <c:v>131</c:v>
                </c:pt>
                <c:pt idx="609">
                  <c:v>129</c:v>
                </c:pt>
                <c:pt idx="610">
                  <c:v>122</c:v>
                </c:pt>
                <c:pt idx="611">
                  <c:v>160</c:v>
                </c:pt>
                <c:pt idx="612">
                  <c:v>134</c:v>
                </c:pt>
                <c:pt idx="613">
                  <c:v>147</c:v>
                </c:pt>
                <c:pt idx="614">
                  <c:v>168</c:v>
                </c:pt>
                <c:pt idx="615">
                  <c:v>155</c:v>
                </c:pt>
                <c:pt idx="616">
                  <c:v>185</c:v>
                </c:pt>
                <c:pt idx="617">
                  <c:v>201</c:v>
                </c:pt>
                <c:pt idx="618">
                  <c:v>182</c:v>
                </c:pt>
                <c:pt idx="619">
                  <c:v>192</c:v>
                </c:pt>
                <c:pt idx="620">
                  <c:v>164</c:v>
                </c:pt>
                <c:pt idx="621">
                  <c:v>209</c:v>
                </c:pt>
                <c:pt idx="622">
                  <c:v>235</c:v>
                </c:pt>
                <c:pt idx="623">
                  <c:v>216</c:v>
                </c:pt>
                <c:pt idx="624">
                  <c:v>229</c:v>
                </c:pt>
                <c:pt idx="625">
                  <c:v>221</c:v>
                </c:pt>
                <c:pt idx="626">
                  <c:v>299</c:v>
                </c:pt>
                <c:pt idx="627">
                  <c:v>224</c:v>
                </c:pt>
                <c:pt idx="628">
                  <c:v>279</c:v>
                </c:pt>
                <c:pt idx="629">
                  <c:v>271</c:v>
                </c:pt>
                <c:pt idx="630">
                  <c:v>298</c:v>
                </c:pt>
                <c:pt idx="631">
                  <c:v>295</c:v>
                </c:pt>
                <c:pt idx="632">
                  <c:v>340</c:v>
                </c:pt>
                <c:pt idx="633">
                  <c:v>292</c:v>
                </c:pt>
                <c:pt idx="634">
                  <c:v>318</c:v>
                </c:pt>
                <c:pt idx="635">
                  <c:v>329</c:v>
                </c:pt>
                <c:pt idx="636">
                  <c:v>322</c:v>
                </c:pt>
                <c:pt idx="637">
                  <c:v>333</c:v>
                </c:pt>
                <c:pt idx="638">
                  <c:v>300</c:v>
                </c:pt>
                <c:pt idx="639">
                  <c:v>363</c:v>
                </c:pt>
                <c:pt idx="640">
                  <c:v>351</c:v>
                </c:pt>
                <c:pt idx="641">
                  <c:v>285</c:v>
                </c:pt>
                <c:pt idx="642">
                  <c:v>348</c:v>
                </c:pt>
                <c:pt idx="643">
                  <c:v>303</c:v>
                </c:pt>
                <c:pt idx="644">
                  <c:v>351</c:v>
                </c:pt>
                <c:pt idx="645">
                  <c:v>392</c:v>
                </c:pt>
                <c:pt idx="646">
                  <c:v>361</c:v>
                </c:pt>
                <c:pt idx="647">
                  <c:v>372</c:v>
                </c:pt>
                <c:pt idx="648">
                  <c:v>332</c:v>
                </c:pt>
                <c:pt idx="649">
                  <c:v>406</c:v>
                </c:pt>
                <c:pt idx="650">
                  <c:v>416</c:v>
                </c:pt>
                <c:pt idx="651">
                  <c:v>442</c:v>
                </c:pt>
                <c:pt idx="652">
                  <c:v>360</c:v>
                </c:pt>
                <c:pt idx="653">
                  <c:v>321</c:v>
                </c:pt>
                <c:pt idx="654">
                  <c:v>399</c:v>
                </c:pt>
                <c:pt idx="655">
                  <c:v>362</c:v>
                </c:pt>
                <c:pt idx="656">
                  <c:v>389</c:v>
                </c:pt>
                <c:pt idx="657">
                  <c:v>415</c:v>
                </c:pt>
                <c:pt idx="658">
                  <c:v>373</c:v>
                </c:pt>
                <c:pt idx="659">
                  <c:v>378</c:v>
                </c:pt>
                <c:pt idx="660">
                  <c:v>362</c:v>
                </c:pt>
                <c:pt idx="661">
                  <c:v>472</c:v>
                </c:pt>
                <c:pt idx="662">
                  <c:v>387</c:v>
                </c:pt>
                <c:pt idx="663">
                  <c:v>454</c:v>
                </c:pt>
                <c:pt idx="664">
                  <c:v>535</c:v>
                </c:pt>
                <c:pt idx="665">
                  <c:v>638</c:v>
                </c:pt>
                <c:pt idx="666">
                  <c:v>410</c:v>
                </c:pt>
                <c:pt idx="667">
                  <c:v>417</c:v>
                </c:pt>
                <c:pt idx="668">
                  <c:v>395</c:v>
                </c:pt>
                <c:pt idx="669">
                  <c:v>404</c:v>
                </c:pt>
                <c:pt idx="670">
                  <c:v>487</c:v>
                </c:pt>
                <c:pt idx="671">
                  <c:v>456</c:v>
                </c:pt>
                <c:pt idx="672">
                  <c:v>416</c:v>
                </c:pt>
                <c:pt idx="673">
                  <c:v>417</c:v>
                </c:pt>
                <c:pt idx="674">
                  <c:v>344</c:v>
                </c:pt>
                <c:pt idx="675">
                  <c:v>375</c:v>
                </c:pt>
                <c:pt idx="676">
                  <c:v>424</c:v>
                </c:pt>
                <c:pt idx="677">
                  <c:v>425</c:v>
                </c:pt>
                <c:pt idx="678">
                  <c:v>446</c:v>
                </c:pt>
                <c:pt idx="679">
                  <c:v>414</c:v>
                </c:pt>
                <c:pt idx="680">
                  <c:v>511</c:v>
                </c:pt>
                <c:pt idx="681">
                  <c:v>452</c:v>
                </c:pt>
                <c:pt idx="682">
                  <c:v>419</c:v>
                </c:pt>
                <c:pt idx="683">
                  <c:v>400</c:v>
                </c:pt>
                <c:pt idx="684">
                  <c:v>484</c:v>
                </c:pt>
                <c:pt idx="685">
                  <c:v>379</c:v>
                </c:pt>
                <c:pt idx="686">
                  <c:v>409</c:v>
                </c:pt>
                <c:pt idx="687">
                  <c:v>422</c:v>
                </c:pt>
                <c:pt idx="688">
                  <c:v>377</c:v>
                </c:pt>
                <c:pt idx="689">
                  <c:v>493</c:v>
                </c:pt>
                <c:pt idx="690">
                  <c:v>397</c:v>
                </c:pt>
                <c:pt idx="691">
                  <c:v>466</c:v>
                </c:pt>
                <c:pt idx="692">
                  <c:v>407</c:v>
                </c:pt>
                <c:pt idx="693">
                  <c:v>468</c:v>
                </c:pt>
                <c:pt idx="694">
                  <c:v>399</c:v>
                </c:pt>
                <c:pt idx="695">
                  <c:v>411</c:v>
                </c:pt>
                <c:pt idx="696">
                  <c:v>416</c:v>
                </c:pt>
                <c:pt idx="697">
                  <c:v>409</c:v>
                </c:pt>
                <c:pt idx="698">
                  <c:v>497</c:v>
                </c:pt>
                <c:pt idx="699">
                  <c:v>471</c:v>
                </c:pt>
                <c:pt idx="700">
                  <c:v>442</c:v>
                </c:pt>
                <c:pt idx="701">
                  <c:v>443</c:v>
                </c:pt>
                <c:pt idx="702">
                  <c:v>420</c:v>
                </c:pt>
                <c:pt idx="703">
                  <c:v>395</c:v>
                </c:pt>
                <c:pt idx="704">
                  <c:v>413</c:v>
                </c:pt>
                <c:pt idx="705">
                  <c:v>387</c:v>
                </c:pt>
                <c:pt idx="706">
                  <c:v>451</c:v>
                </c:pt>
                <c:pt idx="707">
                  <c:v>465</c:v>
                </c:pt>
                <c:pt idx="708">
                  <c:v>416</c:v>
                </c:pt>
                <c:pt idx="709">
                  <c:v>454</c:v>
                </c:pt>
                <c:pt idx="710">
                  <c:v>458</c:v>
                </c:pt>
                <c:pt idx="711">
                  <c:v>468</c:v>
                </c:pt>
                <c:pt idx="712">
                  <c:v>476</c:v>
                </c:pt>
                <c:pt idx="713">
                  <c:v>418</c:v>
                </c:pt>
                <c:pt idx="714">
                  <c:v>443</c:v>
                </c:pt>
                <c:pt idx="715">
                  <c:v>541</c:v>
                </c:pt>
                <c:pt idx="716">
                  <c:v>531</c:v>
                </c:pt>
                <c:pt idx="717">
                  <c:v>545</c:v>
                </c:pt>
                <c:pt idx="718">
                  <c:v>542</c:v>
                </c:pt>
                <c:pt idx="719">
                  <c:v>472</c:v>
                </c:pt>
                <c:pt idx="720">
                  <c:v>493</c:v>
                </c:pt>
                <c:pt idx="721">
                  <c:v>410</c:v>
                </c:pt>
                <c:pt idx="722">
                  <c:v>437</c:v>
                </c:pt>
                <c:pt idx="723">
                  <c:v>366</c:v>
                </c:pt>
                <c:pt idx="724">
                  <c:v>471</c:v>
                </c:pt>
                <c:pt idx="725">
                  <c:v>436</c:v>
                </c:pt>
                <c:pt idx="726">
                  <c:v>486</c:v>
                </c:pt>
                <c:pt idx="727">
                  <c:v>407</c:v>
                </c:pt>
                <c:pt idx="728">
                  <c:v>436</c:v>
                </c:pt>
                <c:pt idx="729">
                  <c:v>405</c:v>
                </c:pt>
                <c:pt idx="730">
                  <c:v>499</c:v>
                </c:pt>
                <c:pt idx="731">
                  <c:v>459</c:v>
                </c:pt>
                <c:pt idx="732">
                  <c:v>578</c:v>
                </c:pt>
                <c:pt idx="733">
                  <c:v>551</c:v>
                </c:pt>
                <c:pt idx="734">
                  <c:v>502</c:v>
                </c:pt>
                <c:pt idx="735">
                  <c:v>556</c:v>
                </c:pt>
                <c:pt idx="736">
                  <c:v>506</c:v>
                </c:pt>
                <c:pt idx="737">
                  <c:v>527</c:v>
                </c:pt>
                <c:pt idx="738">
                  <c:v>534</c:v>
                </c:pt>
                <c:pt idx="739">
                  <c:v>663</c:v>
                </c:pt>
                <c:pt idx="740">
                  <c:v>515</c:v>
                </c:pt>
                <c:pt idx="741">
                  <c:v>576</c:v>
                </c:pt>
                <c:pt idx="742">
                  <c:v>584</c:v>
                </c:pt>
                <c:pt idx="743">
                  <c:v>698</c:v>
                </c:pt>
                <c:pt idx="744">
                  <c:v>608</c:v>
                </c:pt>
                <c:pt idx="745">
                  <c:v>610</c:v>
                </c:pt>
                <c:pt idx="746">
                  <c:v>680</c:v>
                </c:pt>
                <c:pt idx="747">
                  <c:v>689</c:v>
                </c:pt>
                <c:pt idx="748">
                  <c:v>624</c:v>
                </c:pt>
                <c:pt idx="749">
                  <c:v>744</c:v>
                </c:pt>
                <c:pt idx="750">
                  <c:v>742</c:v>
                </c:pt>
                <c:pt idx="751">
                  <c:v>606</c:v>
                </c:pt>
                <c:pt idx="752">
                  <c:v>699</c:v>
                </c:pt>
                <c:pt idx="753">
                  <c:v>662</c:v>
                </c:pt>
                <c:pt idx="754">
                  <c:v>559</c:v>
                </c:pt>
                <c:pt idx="755">
                  <c:v>607</c:v>
                </c:pt>
                <c:pt idx="756">
                  <c:v>622</c:v>
                </c:pt>
                <c:pt idx="757">
                  <c:v>763</c:v>
                </c:pt>
                <c:pt idx="758">
                  <c:v>590</c:v>
                </c:pt>
                <c:pt idx="759">
                  <c:v>530</c:v>
                </c:pt>
                <c:pt idx="760">
                  <c:v>557</c:v>
                </c:pt>
                <c:pt idx="761">
                  <c:v>492</c:v>
                </c:pt>
                <c:pt idx="762">
                  <c:v>499</c:v>
                </c:pt>
                <c:pt idx="763">
                  <c:v>542</c:v>
                </c:pt>
                <c:pt idx="764">
                  <c:v>482</c:v>
                </c:pt>
                <c:pt idx="765">
                  <c:v>497</c:v>
                </c:pt>
                <c:pt idx="766">
                  <c:v>459</c:v>
                </c:pt>
                <c:pt idx="767">
                  <c:v>462</c:v>
                </c:pt>
                <c:pt idx="768">
                  <c:v>426</c:v>
                </c:pt>
                <c:pt idx="769">
                  <c:v>479</c:v>
                </c:pt>
                <c:pt idx="770">
                  <c:v>449</c:v>
                </c:pt>
                <c:pt idx="771">
                  <c:v>407</c:v>
                </c:pt>
                <c:pt idx="772">
                  <c:v>386</c:v>
                </c:pt>
                <c:pt idx="773">
                  <c:v>466</c:v>
                </c:pt>
                <c:pt idx="774">
                  <c:v>416</c:v>
                </c:pt>
                <c:pt idx="775">
                  <c:v>446</c:v>
                </c:pt>
                <c:pt idx="776">
                  <c:v>405</c:v>
                </c:pt>
                <c:pt idx="777">
                  <c:v>394</c:v>
                </c:pt>
                <c:pt idx="778">
                  <c:v>481</c:v>
                </c:pt>
              </c:numCache>
            </c:numRef>
          </c:val>
          <c:smooth val="0"/>
          <c:extLst>
            <c:ext xmlns:c16="http://schemas.microsoft.com/office/drawing/2014/chart" uri="{C3380CC4-5D6E-409C-BE32-E72D297353CC}">
              <c16:uniqueId val="{00000001-0609-5D42-AA38-5F68CC40CE2A}"/>
            </c:ext>
          </c:extLst>
        </c:ser>
        <c:dLbls>
          <c:showLegendKey val="0"/>
          <c:showVal val="0"/>
          <c:showCatName val="0"/>
          <c:showSerName val="0"/>
          <c:showPercent val="0"/>
          <c:showBubbleSize val="0"/>
        </c:dLbls>
        <c:smooth val="0"/>
        <c:axId val="521054111"/>
        <c:axId val="521098959"/>
      </c:lineChart>
      <c:dateAx>
        <c:axId val="521054111"/>
        <c:scaling>
          <c:orientation val="minMax"/>
          <c:min val="35004"/>
        </c:scaling>
        <c:delete val="0"/>
        <c:axPos val="b"/>
        <c:numFmt formatCode="yyyy"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Roboto Light" pitchFamily="2" charset="0"/>
                <a:ea typeface="Roboto Light" pitchFamily="2" charset="0"/>
                <a:cs typeface="+mn-cs"/>
              </a:defRPr>
            </a:pPr>
            <a:endParaRPr lang="en-US"/>
          </a:p>
        </c:txPr>
        <c:crossAx val="521098959"/>
        <c:crosses val="autoZero"/>
        <c:auto val="1"/>
        <c:lblOffset val="100"/>
        <c:baseTimeUnit val="months"/>
        <c:majorUnit val="12"/>
        <c:majorTimeUnit val="months"/>
      </c:dateAx>
      <c:valAx>
        <c:axId val="521098959"/>
        <c:scaling>
          <c:orientation val="minMax"/>
          <c:max val="20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solidFill>
                <a:latin typeface="Roboto Light" pitchFamily="2" charset="0"/>
                <a:ea typeface="Roboto Light" pitchFamily="2" charset="0"/>
                <a:cs typeface="+mn-cs"/>
              </a:defRPr>
            </a:pPr>
            <a:endParaRPr lang="en-US"/>
          </a:p>
        </c:txPr>
        <c:crossAx val="521054111"/>
        <c:crosses val="autoZero"/>
        <c:crossBetween val="between"/>
        <c:majorUnit val="200"/>
      </c:valAx>
      <c:spPr>
        <a:noFill/>
        <a:ln>
          <a:noFill/>
        </a:ln>
        <a:effectLst/>
      </c:spPr>
    </c:plotArea>
    <c:legend>
      <c:legendPos val="r"/>
      <c:layout>
        <c:manualLayout>
          <c:xMode val="edge"/>
          <c:yMode val="edge"/>
          <c:x val="0.83798162729658787"/>
          <c:y val="0.34666155437596979"/>
          <c:w val="0.16090726159230098"/>
          <c:h val="0.41989140744514131"/>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Roboto Light" pitchFamily="2" charset="0"/>
              <a:ea typeface="Roboto Light" pitchFamily="2" charset="0"/>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b="0" i="0">
          <a:solidFill>
            <a:schemeClr val="tx1"/>
          </a:solidFill>
          <a:latin typeface="Roboto Light" pitchFamily="2" charset="0"/>
          <a:ea typeface="Roboto Light" pitchFamily="2" charset="0"/>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4860928842228052E-2"/>
          <c:y val="6.668325942015868E-2"/>
          <c:w val="0.93356500437445322"/>
          <c:h val="0.77744780824810678"/>
        </c:manualLayout>
      </c:layout>
      <c:barChart>
        <c:barDir val="col"/>
        <c:grouping val="clustered"/>
        <c:varyColors val="0"/>
        <c:ser>
          <c:idx val="0"/>
          <c:order val="0"/>
          <c:tx>
            <c:strRef>
              <c:f>Sheet1!$B$2</c:f>
              <c:strCache>
                <c:ptCount val="1"/>
                <c:pt idx="0">
                  <c:v>ABI</c:v>
                </c:pt>
              </c:strCache>
            </c:strRef>
          </c:tx>
          <c:spPr>
            <a:solidFill>
              <a:srgbClr val="04AC8C"/>
            </a:solidFill>
          </c:spPr>
          <c:invertIfNegative val="0"/>
          <c:cat>
            <c:numRef>
              <c:f>Sheet1!$A$3:$A$205</c:f>
              <c:numCache>
                <c:formatCode>mmm\-yy</c:formatCode>
                <c:ptCount val="203"/>
                <c:pt idx="0">
                  <c:v>39448</c:v>
                </c:pt>
                <c:pt idx="1">
                  <c:v>39479</c:v>
                </c:pt>
                <c:pt idx="2">
                  <c:v>39508</c:v>
                </c:pt>
                <c:pt idx="3">
                  <c:v>39539</c:v>
                </c:pt>
                <c:pt idx="4">
                  <c:v>39569</c:v>
                </c:pt>
                <c:pt idx="5">
                  <c:v>39600</c:v>
                </c:pt>
                <c:pt idx="6">
                  <c:v>39630</c:v>
                </c:pt>
                <c:pt idx="7">
                  <c:v>39661</c:v>
                </c:pt>
                <c:pt idx="8">
                  <c:v>39692</c:v>
                </c:pt>
                <c:pt idx="9">
                  <c:v>39722</c:v>
                </c:pt>
                <c:pt idx="10">
                  <c:v>39753</c:v>
                </c:pt>
                <c:pt idx="11">
                  <c:v>39783</c:v>
                </c:pt>
                <c:pt idx="12">
                  <c:v>39814</c:v>
                </c:pt>
                <c:pt idx="13">
                  <c:v>39845</c:v>
                </c:pt>
                <c:pt idx="14">
                  <c:v>39873</c:v>
                </c:pt>
                <c:pt idx="15">
                  <c:v>39904</c:v>
                </c:pt>
                <c:pt idx="16">
                  <c:v>39934</c:v>
                </c:pt>
                <c:pt idx="17">
                  <c:v>39965</c:v>
                </c:pt>
                <c:pt idx="18">
                  <c:v>39995</c:v>
                </c:pt>
                <c:pt idx="19">
                  <c:v>40026</c:v>
                </c:pt>
                <c:pt idx="20">
                  <c:v>40057</c:v>
                </c:pt>
                <c:pt idx="21">
                  <c:v>40087</c:v>
                </c:pt>
                <c:pt idx="22">
                  <c:v>40118</c:v>
                </c:pt>
                <c:pt idx="23">
                  <c:v>40148</c:v>
                </c:pt>
                <c:pt idx="24">
                  <c:v>40179</c:v>
                </c:pt>
                <c:pt idx="25">
                  <c:v>40210</c:v>
                </c:pt>
                <c:pt idx="26">
                  <c:v>40238</c:v>
                </c:pt>
                <c:pt idx="27">
                  <c:v>40269</c:v>
                </c:pt>
                <c:pt idx="28">
                  <c:v>40299</c:v>
                </c:pt>
                <c:pt idx="29">
                  <c:v>40330</c:v>
                </c:pt>
                <c:pt idx="30">
                  <c:v>40360</c:v>
                </c:pt>
                <c:pt idx="31">
                  <c:v>40391</c:v>
                </c:pt>
                <c:pt idx="32">
                  <c:v>40422</c:v>
                </c:pt>
                <c:pt idx="33">
                  <c:v>40452</c:v>
                </c:pt>
                <c:pt idx="34">
                  <c:v>40483</c:v>
                </c:pt>
                <c:pt idx="35">
                  <c:v>40513</c:v>
                </c:pt>
                <c:pt idx="36">
                  <c:v>40544</c:v>
                </c:pt>
                <c:pt idx="37">
                  <c:v>40575</c:v>
                </c:pt>
                <c:pt idx="38">
                  <c:v>40603</c:v>
                </c:pt>
                <c:pt idx="39">
                  <c:v>40634</c:v>
                </c:pt>
                <c:pt idx="40">
                  <c:v>40664</c:v>
                </c:pt>
                <c:pt idx="41">
                  <c:v>40695</c:v>
                </c:pt>
                <c:pt idx="42">
                  <c:v>40725</c:v>
                </c:pt>
                <c:pt idx="43">
                  <c:v>40756</c:v>
                </c:pt>
                <c:pt idx="44">
                  <c:v>40787</c:v>
                </c:pt>
                <c:pt idx="45">
                  <c:v>40817</c:v>
                </c:pt>
                <c:pt idx="46">
                  <c:v>40848</c:v>
                </c:pt>
                <c:pt idx="47">
                  <c:v>40878</c:v>
                </c:pt>
                <c:pt idx="48">
                  <c:v>40909</c:v>
                </c:pt>
                <c:pt idx="49">
                  <c:v>40940</c:v>
                </c:pt>
                <c:pt idx="50">
                  <c:v>40969</c:v>
                </c:pt>
                <c:pt idx="51">
                  <c:v>41000</c:v>
                </c:pt>
                <c:pt idx="52">
                  <c:v>41030</c:v>
                </c:pt>
                <c:pt idx="53">
                  <c:v>41061</c:v>
                </c:pt>
                <c:pt idx="54">
                  <c:v>41091</c:v>
                </c:pt>
                <c:pt idx="55">
                  <c:v>41122</c:v>
                </c:pt>
                <c:pt idx="56">
                  <c:v>41153</c:v>
                </c:pt>
                <c:pt idx="57">
                  <c:v>41183</c:v>
                </c:pt>
                <c:pt idx="58">
                  <c:v>41214</c:v>
                </c:pt>
                <c:pt idx="59">
                  <c:v>41244</c:v>
                </c:pt>
                <c:pt idx="60">
                  <c:v>41275</c:v>
                </c:pt>
                <c:pt idx="61">
                  <c:v>41306</c:v>
                </c:pt>
                <c:pt idx="62">
                  <c:v>41334</c:v>
                </c:pt>
                <c:pt idx="63">
                  <c:v>41365</c:v>
                </c:pt>
                <c:pt idx="64">
                  <c:v>41395</c:v>
                </c:pt>
                <c:pt idx="65">
                  <c:v>41426</c:v>
                </c:pt>
                <c:pt idx="66">
                  <c:v>41456</c:v>
                </c:pt>
                <c:pt idx="67">
                  <c:v>41487</c:v>
                </c:pt>
                <c:pt idx="68">
                  <c:v>41518</c:v>
                </c:pt>
                <c:pt idx="69">
                  <c:v>41548</c:v>
                </c:pt>
                <c:pt idx="70">
                  <c:v>41579</c:v>
                </c:pt>
                <c:pt idx="71">
                  <c:v>41609</c:v>
                </c:pt>
                <c:pt idx="72">
                  <c:v>41640</c:v>
                </c:pt>
                <c:pt idx="73">
                  <c:v>41671</c:v>
                </c:pt>
                <c:pt idx="74">
                  <c:v>41699</c:v>
                </c:pt>
                <c:pt idx="75">
                  <c:v>41730</c:v>
                </c:pt>
                <c:pt idx="76">
                  <c:v>41760</c:v>
                </c:pt>
                <c:pt idx="77">
                  <c:v>41791</c:v>
                </c:pt>
                <c:pt idx="78">
                  <c:v>41821</c:v>
                </c:pt>
                <c:pt idx="79">
                  <c:v>41852</c:v>
                </c:pt>
                <c:pt idx="80">
                  <c:v>41883</c:v>
                </c:pt>
                <c:pt idx="81">
                  <c:v>41913</c:v>
                </c:pt>
                <c:pt idx="82">
                  <c:v>41944</c:v>
                </c:pt>
                <c:pt idx="83">
                  <c:v>41974</c:v>
                </c:pt>
                <c:pt idx="84">
                  <c:v>42005</c:v>
                </c:pt>
                <c:pt idx="85">
                  <c:v>42036</c:v>
                </c:pt>
                <c:pt idx="86">
                  <c:v>42064</c:v>
                </c:pt>
                <c:pt idx="87">
                  <c:v>42095</c:v>
                </c:pt>
                <c:pt idx="88">
                  <c:v>42125</c:v>
                </c:pt>
                <c:pt idx="89">
                  <c:v>42156</c:v>
                </c:pt>
                <c:pt idx="90">
                  <c:v>42186</c:v>
                </c:pt>
                <c:pt idx="91">
                  <c:v>42217</c:v>
                </c:pt>
                <c:pt idx="92">
                  <c:v>42248</c:v>
                </c:pt>
                <c:pt idx="93">
                  <c:v>42278</c:v>
                </c:pt>
                <c:pt idx="94">
                  <c:v>42309</c:v>
                </c:pt>
                <c:pt idx="95">
                  <c:v>42339</c:v>
                </c:pt>
                <c:pt idx="96">
                  <c:v>42370</c:v>
                </c:pt>
                <c:pt idx="97">
                  <c:v>42401</c:v>
                </c:pt>
                <c:pt idx="98">
                  <c:v>42430</c:v>
                </c:pt>
                <c:pt idx="99">
                  <c:v>42461</c:v>
                </c:pt>
                <c:pt idx="100">
                  <c:v>42491</c:v>
                </c:pt>
                <c:pt idx="101">
                  <c:v>42522</c:v>
                </c:pt>
                <c:pt idx="102">
                  <c:v>42552</c:v>
                </c:pt>
                <c:pt idx="103">
                  <c:v>42583</c:v>
                </c:pt>
                <c:pt idx="104">
                  <c:v>42614</c:v>
                </c:pt>
                <c:pt idx="105">
                  <c:v>42644</c:v>
                </c:pt>
                <c:pt idx="106">
                  <c:v>42675</c:v>
                </c:pt>
                <c:pt idx="107">
                  <c:v>42705</c:v>
                </c:pt>
                <c:pt idx="108">
                  <c:v>42736</c:v>
                </c:pt>
                <c:pt idx="109">
                  <c:v>42767</c:v>
                </c:pt>
                <c:pt idx="110">
                  <c:v>42795</c:v>
                </c:pt>
                <c:pt idx="111">
                  <c:v>42826</c:v>
                </c:pt>
                <c:pt idx="112">
                  <c:v>42856</c:v>
                </c:pt>
                <c:pt idx="113">
                  <c:v>42887</c:v>
                </c:pt>
                <c:pt idx="114">
                  <c:v>42917</c:v>
                </c:pt>
                <c:pt idx="115">
                  <c:v>42948</c:v>
                </c:pt>
                <c:pt idx="116">
                  <c:v>42979</c:v>
                </c:pt>
                <c:pt idx="117">
                  <c:v>43009</c:v>
                </c:pt>
                <c:pt idx="118">
                  <c:v>43040</c:v>
                </c:pt>
                <c:pt idx="119">
                  <c:v>43070</c:v>
                </c:pt>
                <c:pt idx="120">
                  <c:v>43101</c:v>
                </c:pt>
                <c:pt idx="121">
                  <c:v>43132</c:v>
                </c:pt>
                <c:pt idx="122">
                  <c:v>43160</c:v>
                </c:pt>
                <c:pt idx="123">
                  <c:v>43191</c:v>
                </c:pt>
                <c:pt idx="124">
                  <c:v>43221</c:v>
                </c:pt>
                <c:pt idx="125">
                  <c:v>43252</c:v>
                </c:pt>
                <c:pt idx="126">
                  <c:v>43282</c:v>
                </c:pt>
                <c:pt idx="127">
                  <c:v>43313</c:v>
                </c:pt>
                <c:pt idx="128">
                  <c:v>43344</c:v>
                </c:pt>
                <c:pt idx="129">
                  <c:v>43374</c:v>
                </c:pt>
                <c:pt idx="130">
                  <c:v>43405</c:v>
                </c:pt>
                <c:pt idx="131">
                  <c:v>43435</c:v>
                </c:pt>
                <c:pt idx="132">
                  <c:v>43466</c:v>
                </c:pt>
                <c:pt idx="133">
                  <c:v>43497</c:v>
                </c:pt>
                <c:pt idx="134">
                  <c:v>43525</c:v>
                </c:pt>
                <c:pt idx="135">
                  <c:v>43556</c:v>
                </c:pt>
                <c:pt idx="136">
                  <c:v>43586</c:v>
                </c:pt>
                <c:pt idx="137">
                  <c:v>43617</c:v>
                </c:pt>
                <c:pt idx="138">
                  <c:v>43647</c:v>
                </c:pt>
                <c:pt idx="139">
                  <c:v>43678</c:v>
                </c:pt>
                <c:pt idx="140">
                  <c:v>43709</c:v>
                </c:pt>
                <c:pt idx="141">
                  <c:v>43739</c:v>
                </c:pt>
                <c:pt idx="142">
                  <c:v>43770</c:v>
                </c:pt>
                <c:pt idx="143">
                  <c:v>43800</c:v>
                </c:pt>
                <c:pt idx="144">
                  <c:v>43831</c:v>
                </c:pt>
                <c:pt idx="145">
                  <c:v>43862</c:v>
                </c:pt>
                <c:pt idx="146">
                  <c:v>43891</c:v>
                </c:pt>
                <c:pt idx="147">
                  <c:v>43922</c:v>
                </c:pt>
                <c:pt idx="148">
                  <c:v>43952</c:v>
                </c:pt>
                <c:pt idx="149">
                  <c:v>43983</c:v>
                </c:pt>
                <c:pt idx="150">
                  <c:v>44013</c:v>
                </c:pt>
                <c:pt idx="151">
                  <c:v>44044</c:v>
                </c:pt>
                <c:pt idx="152">
                  <c:v>44075</c:v>
                </c:pt>
                <c:pt idx="153">
                  <c:v>44105</c:v>
                </c:pt>
                <c:pt idx="154">
                  <c:v>44136</c:v>
                </c:pt>
                <c:pt idx="155">
                  <c:v>44166</c:v>
                </c:pt>
                <c:pt idx="156">
                  <c:v>44197</c:v>
                </c:pt>
                <c:pt idx="157">
                  <c:v>44228</c:v>
                </c:pt>
                <c:pt idx="158">
                  <c:v>44256</c:v>
                </c:pt>
                <c:pt idx="159">
                  <c:v>44287</c:v>
                </c:pt>
                <c:pt idx="160">
                  <c:v>44317</c:v>
                </c:pt>
                <c:pt idx="161">
                  <c:v>44348</c:v>
                </c:pt>
                <c:pt idx="162">
                  <c:v>44378</c:v>
                </c:pt>
                <c:pt idx="163">
                  <c:v>44409</c:v>
                </c:pt>
                <c:pt idx="164">
                  <c:v>44440</c:v>
                </c:pt>
                <c:pt idx="165">
                  <c:v>44470</c:v>
                </c:pt>
                <c:pt idx="166">
                  <c:v>44501</c:v>
                </c:pt>
                <c:pt idx="167">
                  <c:v>44531</c:v>
                </c:pt>
                <c:pt idx="168">
                  <c:v>44562</c:v>
                </c:pt>
                <c:pt idx="169">
                  <c:v>44593</c:v>
                </c:pt>
                <c:pt idx="170">
                  <c:v>44621</c:v>
                </c:pt>
                <c:pt idx="171">
                  <c:v>44652</c:v>
                </c:pt>
                <c:pt idx="172">
                  <c:v>44682</c:v>
                </c:pt>
                <c:pt idx="173">
                  <c:v>44713</c:v>
                </c:pt>
                <c:pt idx="174">
                  <c:v>44743</c:v>
                </c:pt>
                <c:pt idx="175">
                  <c:v>44774</c:v>
                </c:pt>
                <c:pt idx="176">
                  <c:v>44805</c:v>
                </c:pt>
                <c:pt idx="177">
                  <c:v>44835</c:v>
                </c:pt>
                <c:pt idx="178">
                  <c:v>44866</c:v>
                </c:pt>
                <c:pt idx="179">
                  <c:v>44896</c:v>
                </c:pt>
                <c:pt idx="180">
                  <c:v>44927</c:v>
                </c:pt>
                <c:pt idx="181">
                  <c:v>44958</c:v>
                </c:pt>
                <c:pt idx="182">
                  <c:v>44986</c:v>
                </c:pt>
                <c:pt idx="183">
                  <c:v>45017</c:v>
                </c:pt>
                <c:pt idx="184">
                  <c:v>45047</c:v>
                </c:pt>
                <c:pt idx="185">
                  <c:v>45078</c:v>
                </c:pt>
                <c:pt idx="186">
                  <c:v>45108</c:v>
                </c:pt>
                <c:pt idx="187">
                  <c:v>45139</c:v>
                </c:pt>
                <c:pt idx="188">
                  <c:v>45170</c:v>
                </c:pt>
                <c:pt idx="189">
                  <c:v>45200</c:v>
                </c:pt>
                <c:pt idx="190">
                  <c:v>45231</c:v>
                </c:pt>
                <c:pt idx="191">
                  <c:v>45261</c:v>
                </c:pt>
                <c:pt idx="192">
                  <c:v>45292</c:v>
                </c:pt>
                <c:pt idx="193">
                  <c:v>45323</c:v>
                </c:pt>
                <c:pt idx="194">
                  <c:v>45352</c:v>
                </c:pt>
                <c:pt idx="195">
                  <c:v>45383</c:v>
                </c:pt>
                <c:pt idx="196">
                  <c:v>45413</c:v>
                </c:pt>
                <c:pt idx="197">
                  <c:v>45444</c:v>
                </c:pt>
                <c:pt idx="198">
                  <c:v>45474</c:v>
                </c:pt>
                <c:pt idx="199">
                  <c:v>45505</c:v>
                </c:pt>
                <c:pt idx="200">
                  <c:v>45536</c:v>
                </c:pt>
                <c:pt idx="201">
                  <c:v>45566</c:v>
                </c:pt>
                <c:pt idx="202">
                  <c:v>45597</c:v>
                </c:pt>
              </c:numCache>
            </c:numRef>
          </c:cat>
          <c:val>
            <c:numRef>
              <c:f>Sheet1!$B$3:$B$205</c:f>
              <c:numCache>
                <c:formatCode>0.0</c:formatCode>
                <c:ptCount val="203"/>
                <c:pt idx="0">
                  <c:v>51.9</c:v>
                </c:pt>
                <c:pt idx="1">
                  <c:v>43.5</c:v>
                </c:pt>
                <c:pt idx="2">
                  <c:v>40</c:v>
                </c:pt>
                <c:pt idx="3">
                  <c:v>45</c:v>
                </c:pt>
                <c:pt idx="4">
                  <c:v>44</c:v>
                </c:pt>
                <c:pt idx="5">
                  <c:v>46.4</c:v>
                </c:pt>
                <c:pt idx="6">
                  <c:v>45.6</c:v>
                </c:pt>
                <c:pt idx="7">
                  <c:v>46.8</c:v>
                </c:pt>
                <c:pt idx="8">
                  <c:v>40.9</c:v>
                </c:pt>
                <c:pt idx="9">
                  <c:v>36.5</c:v>
                </c:pt>
                <c:pt idx="10">
                  <c:v>34.6</c:v>
                </c:pt>
                <c:pt idx="11">
                  <c:v>34.700000000000003</c:v>
                </c:pt>
                <c:pt idx="12">
                  <c:v>34.299999999999997</c:v>
                </c:pt>
                <c:pt idx="13">
                  <c:v>36.200000000000003</c:v>
                </c:pt>
                <c:pt idx="14">
                  <c:v>42.6</c:v>
                </c:pt>
                <c:pt idx="15">
                  <c:v>41.9</c:v>
                </c:pt>
                <c:pt idx="16">
                  <c:v>42.4</c:v>
                </c:pt>
                <c:pt idx="17">
                  <c:v>37.9</c:v>
                </c:pt>
                <c:pt idx="18">
                  <c:v>42.7</c:v>
                </c:pt>
                <c:pt idx="19">
                  <c:v>41.8</c:v>
                </c:pt>
                <c:pt idx="20">
                  <c:v>42.6</c:v>
                </c:pt>
                <c:pt idx="21">
                  <c:v>45.4</c:v>
                </c:pt>
                <c:pt idx="22">
                  <c:v>43.2</c:v>
                </c:pt>
                <c:pt idx="23">
                  <c:v>44.2</c:v>
                </c:pt>
                <c:pt idx="24">
                  <c:v>43.1</c:v>
                </c:pt>
                <c:pt idx="25">
                  <c:v>49.3</c:v>
                </c:pt>
                <c:pt idx="26">
                  <c:v>46.3</c:v>
                </c:pt>
                <c:pt idx="27">
                  <c:v>48.3</c:v>
                </c:pt>
                <c:pt idx="28">
                  <c:v>46.5</c:v>
                </c:pt>
                <c:pt idx="29">
                  <c:v>47.1</c:v>
                </c:pt>
                <c:pt idx="30">
                  <c:v>48.3</c:v>
                </c:pt>
                <c:pt idx="31">
                  <c:v>48</c:v>
                </c:pt>
                <c:pt idx="32">
                  <c:v>49.7</c:v>
                </c:pt>
                <c:pt idx="33">
                  <c:v>48.6</c:v>
                </c:pt>
                <c:pt idx="34">
                  <c:v>51</c:v>
                </c:pt>
                <c:pt idx="35">
                  <c:v>52.7</c:v>
                </c:pt>
                <c:pt idx="36">
                  <c:v>49.6</c:v>
                </c:pt>
                <c:pt idx="37">
                  <c:v>49.5</c:v>
                </c:pt>
                <c:pt idx="38">
                  <c:v>50.3</c:v>
                </c:pt>
                <c:pt idx="39">
                  <c:v>48.5</c:v>
                </c:pt>
                <c:pt idx="40">
                  <c:v>48.2</c:v>
                </c:pt>
                <c:pt idx="41">
                  <c:v>48.1</c:v>
                </c:pt>
                <c:pt idx="42">
                  <c:v>46.1</c:v>
                </c:pt>
                <c:pt idx="43">
                  <c:v>50.6</c:v>
                </c:pt>
                <c:pt idx="44">
                  <c:v>46.6</c:v>
                </c:pt>
                <c:pt idx="45">
                  <c:v>48.8</c:v>
                </c:pt>
                <c:pt idx="46">
                  <c:v>51.1</c:v>
                </c:pt>
                <c:pt idx="47">
                  <c:v>50.8</c:v>
                </c:pt>
                <c:pt idx="48">
                  <c:v>50</c:v>
                </c:pt>
                <c:pt idx="49">
                  <c:v>50.1</c:v>
                </c:pt>
                <c:pt idx="50">
                  <c:v>50.4</c:v>
                </c:pt>
                <c:pt idx="51">
                  <c:v>49</c:v>
                </c:pt>
                <c:pt idx="52">
                  <c:v>46.5</c:v>
                </c:pt>
                <c:pt idx="53">
                  <c:v>47.6</c:v>
                </c:pt>
                <c:pt idx="54">
                  <c:v>49.1</c:v>
                </c:pt>
                <c:pt idx="55">
                  <c:v>50.3</c:v>
                </c:pt>
                <c:pt idx="56">
                  <c:v>50.6</c:v>
                </c:pt>
                <c:pt idx="57">
                  <c:v>51.9</c:v>
                </c:pt>
                <c:pt idx="58">
                  <c:v>53</c:v>
                </c:pt>
                <c:pt idx="59">
                  <c:v>51.7</c:v>
                </c:pt>
                <c:pt idx="60">
                  <c:v>53.8</c:v>
                </c:pt>
                <c:pt idx="61">
                  <c:v>54.2</c:v>
                </c:pt>
                <c:pt idx="62">
                  <c:v>52.5</c:v>
                </c:pt>
                <c:pt idx="63">
                  <c:v>49.2</c:v>
                </c:pt>
                <c:pt idx="64">
                  <c:v>52.7</c:v>
                </c:pt>
                <c:pt idx="65">
                  <c:v>52.3</c:v>
                </c:pt>
                <c:pt idx="66">
                  <c:v>52.6</c:v>
                </c:pt>
                <c:pt idx="67">
                  <c:v>53.5</c:v>
                </c:pt>
                <c:pt idx="68">
                  <c:v>53.3</c:v>
                </c:pt>
                <c:pt idx="69">
                  <c:v>51.5</c:v>
                </c:pt>
                <c:pt idx="70">
                  <c:v>50.3</c:v>
                </c:pt>
                <c:pt idx="71">
                  <c:v>49</c:v>
                </c:pt>
                <c:pt idx="72">
                  <c:v>50.4</c:v>
                </c:pt>
                <c:pt idx="73">
                  <c:v>50.6</c:v>
                </c:pt>
                <c:pt idx="74">
                  <c:v>49.4</c:v>
                </c:pt>
                <c:pt idx="75">
                  <c:v>50.3</c:v>
                </c:pt>
                <c:pt idx="76">
                  <c:v>52</c:v>
                </c:pt>
                <c:pt idx="77">
                  <c:v>53.3</c:v>
                </c:pt>
                <c:pt idx="78">
                  <c:v>55.1</c:v>
                </c:pt>
                <c:pt idx="79">
                  <c:v>52.8</c:v>
                </c:pt>
                <c:pt idx="80">
                  <c:v>54.6</c:v>
                </c:pt>
                <c:pt idx="81">
                  <c:v>53.6</c:v>
                </c:pt>
                <c:pt idx="82">
                  <c:v>51.4</c:v>
                </c:pt>
                <c:pt idx="83">
                  <c:v>52.7</c:v>
                </c:pt>
                <c:pt idx="84">
                  <c:v>50.1</c:v>
                </c:pt>
                <c:pt idx="85">
                  <c:v>50.6</c:v>
                </c:pt>
                <c:pt idx="86">
                  <c:v>52.2</c:v>
                </c:pt>
                <c:pt idx="87">
                  <c:v>50.2</c:v>
                </c:pt>
                <c:pt idx="88">
                  <c:v>52</c:v>
                </c:pt>
                <c:pt idx="89">
                  <c:v>55.6</c:v>
                </c:pt>
                <c:pt idx="90">
                  <c:v>53.3</c:v>
                </c:pt>
                <c:pt idx="91">
                  <c:v>48.8</c:v>
                </c:pt>
                <c:pt idx="92">
                  <c:v>52.3</c:v>
                </c:pt>
                <c:pt idx="93">
                  <c:v>52.3</c:v>
                </c:pt>
                <c:pt idx="94">
                  <c:v>50.2</c:v>
                </c:pt>
                <c:pt idx="95">
                  <c:v>51.3</c:v>
                </c:pt>
                <c:pt idx="96">
                  <c:v>49.6</c:v>
                </c:pt>
                <c:pt idx="97">
                  <c:v>50.3</c:v>
                </c:pt>
                <c:pt idx="98">
                  <c:v>51.9</c:v>
                </c:pt>
                <c:pt idx="99">
                  <c:v>50.6</c:v>
                </c:pt>
                <c:pt idx="100">
                  <c:v>53.1</c:v>
                </c:pt>
                <c:pt idx="101">
                  <c:v>52.6</c:v>
                </c:pt>
                <c:pt idx="102">
                  <c:v>51.5</c:v>
                </c:pt>
                <c:pt idx="103">
                  <c:v>49.7</c:v>
                </c:pt>
                <c:pt idx="104">
                  <c:v>48.4</c:v>
                </c:pt>
                <c:pt idx="105">
                  <c:v>50.8</c:v>
                </c:pt>
                <c:pt idx="106">
                  <c:v>50.6</c:v>
                </c:pt>
                <c:pt idx="107">
                  <c:v>55.6</c:v>
                </c:pt>
                <c:pt idx="108">
                  <c:v>49.5</c:v>
                </c:pt>
                <c:pt idx="109">
                  <c:v>50.7</c:v>
                </c:pt>
                <c:pt idx="110">
                  <c:v>54.3</c:v>
                </c:pt>
                <c:pt idx="111">
                  <c:v>50.9</c:v>
                </c:pt>
                <c:pt idx="112">
                  <c:v>53</c:v>
                </c:pt>
                <c:pt idx="113">
                  <c:v>54.2</c:v>
                </c:pt>
                <c:pt idx="114">
                  <c:v>51.9</c:v>
                </c:pt>
                <c:pt idx="115">
                  <c:v>53.7</c:v>
                </c:pt>
                <c:pt idx="116">
                  <c:v>49.1</c:v>
                </c:pt>
                <c:pt idx="117">
                  <c:v>51.7</c:v>
                </c:pt>
                <c:pt idx="118">
                  <c:v>55</c:v>
                </c:pt>
                <c:pt idx="119">
                  <c:v>52.8</c:v>
                </c:pt>
                <c:pt idx="120">
                  <c:v>54.7</c:v>
                </c:pt>
                <c:pt idx="121">
                  <c:v>51.9</c:v>
                </c:pt>
                <c:pt idx="122">
                  <c:v>51.4</c:v>
                </c:pt>
                <c:pt idx="123">
                  <c:v>51.9</c:v>
                </c:pt>
                <c:pt idx="124">
                  <c:v>52.7</c:v>
                </c:pt>
                <c:pt idx="125">
                  <c:v>51.7</c:v>
                </c:pt>
                <c:pt idx="126">
                  <c:v>51.2</c:v>
                </c:pt>
                <c:pt idx="127">
                  <c:v>53.8</c:v>
                </c:pt>
                <c:pt idx="128">
                  <c:v>51.3</c:v>
                </c:pt>
                <c:pt idx="129">
                  <c:v>51</c:v>
                </c:pt>
                <c:pt idx="130">
                  <c:v>53.5</c:v>
                </c:pt>
                <c:pt idx="131">
                  <c:v>51</c:v>
                </c:pt>
                <c:pt idx="132">
                  <c:v>55.3</c:v>
                </c:pt>
                <c:pt idx="133">
                  <c:v>50.3</c:v>
                </c:pt>
                <c:pt idx="134">
                  <c:v>47.8</c:v>
                </c:pt>
                <c:pt idx="135">
                  <c:v>50.5</c:v>
                </c:pt>
                <c:pt idx="136">
                  <c:v>50.2</c:v>
                </c:pt>
                <c:pt idx="137">
                  <c:v>49.1</c:v>
                </c:pt>
                <c:pt idx="138">
                  <c:v>50.1</c:v>
                </c:pt>
                <c:pt idx="139">
                  <c:v>47.2</c:v>
                </c:pt>
                <c:pt idx="140">
                  <c:v>49.7</c:v>
                </c:pt>
                <c:pt idx="141">
                  <c:v>52</c:v>
                </c:pt>
                <c:pt idx="142">
                  <c:v>51.9</c:v>
                </c:pt>
                <c:pt idx="143">
                  <c:v>52.1</c:v>
                </c:pt>
                <c:pt idx="144">
                  <c:v>52.2</c:v>
                </c:pt>
                <c:pt idx="145">
                  <c:v>53.4</c:v>
                </c:pt>
                <c:pt idx="146">
                  <c:v>33.299999999999997</c:v>
                </c:pt>
                <c:pt idx="147">
                  <c:v>29.5</c:v>
                </c:pt>
                <c:pt idx="148">
                  <c:v>32</c:v>
                </c:pt>
                <c:pt idx="149">
                  <c:v>40</c:v>
                </c:pt>
                <c:pt idx="150">
                  <c:v>40</c:v>
                </c:pt>
                <c:pt idx="151">
                  <c:v>40</c:v>
                </c:pt>
                <c:pt idx="152">
                  <c:v>47</c:v>
                </c:pt>
                <c:pt idx="153">
                  <c:v>47.5</c:v>
                </c:pt>
                <c:pt idx="154">
                  <c:v>46.3</c:v>
                </c:pt>
                <c:pt idx="155">
                  <c:v>42.3</c:v>
                </c:pt>
                <c:pt idx="156">
                  <c:v>44.9</c:v>
                </c:pt>
                <c:pt idx="157">
                  <c:v>53.3</c:v>
                </c:pt>
                <c:pt idx="158">
                  <c:v>55.6</c:v>
                </c:pt>
                <c:pt idx="159">
                  <c:v>57.9</c:v>
                </c:pt>
                <c:pt idx="160">
                  <c:v>58.5</c:v>
                </c:pt>
                <c:pt idx="161">
                  <c:v>57.1</c:v>
                </c:pt>
                <c:pt idx="162">
                  <c:v>54.6</c:v>
                </c:pt>
                <c:pt idx="163">
                  <c:v>55.6</c:v>
                </c:pt>
                <c:pt idx="164">
                  <c:v>56.6</c:v>
                </c:pt>
                <c:pt idx="165">
                  <c:v>54.3</c:v>
                </c:pt>
                <c:pt idx="166">
                  <c:v>51</c:v>
                </c:pt>
                <c:pt idx="167">
                  <c:v>51</c:v>
                </c:pt>
                <c:pt idx="168">
                  <c:v>51</c:v>
                </c:pt>
                <c:pt idx="169">
                  <c:v>51.3</c:v>
                </c:pt>
                <c:pt idx="170">
                  <c:v>58</c:v>
                </c:pt>
                <c:pt idx="171">
                  <c:v>56.5</c:v>
                </c:pt>
                <c:pt idx="172">
                  <c:v>53.5</c:v>
                </c:pt>
                <c:pt idx="173">
                  <c:v>53.2</c:v>
                </c:pt>
                <c:pt idx="174">
                  <c:v>51</c:v>
                </c:pt>
                <c:pt idx="175">
                  <c:v>53.3</c:v>
                </c:pt>
                <c:pt idx="176">
                  <c:v>51.7</c:v>
                </c:pt>
                <c:pt idx="177">
                  <c:v>47.7</c:v>
                </c:pt>
                <c:pt idx="178">
                  <c:v>46.6</c:v>
                </c:pt>
                <c:pt idx="179">
                  <c:v>48.4</c:v>
                </c:pt>
                <c:pt idx="180">
                  <c:v>49.3</c:v>
                </c:pt>
                <c:pt idx="181">
                  <c:v>48</c:v>
                </c:pt>
                <c:pt idx="182">
                  <c:v>50.4</c:v>
                </c:pt>
                <c:pt idx="183">
                  <c:v>48.5</c:v>
                </c:pt>
                <c:pt idx="184">
                  <c:v>51</c:v>
                </c:pt>
                <c:pt idx="185">
                  <c:v>50.1</c:v>
                </c:pt>
                <c:pt idx="186">
                  <c:v>50</c:v>
                </c:pt>
                <c:pt idx="187">
                  <c:v>48.1</c:v>
                </c:pt>
                <c:pt idx="188">
                  <c:v>44.8</c:v>
                </c:pt>
                <c:pt idx="189">
                  <c:v>44.3</c:v>
                </c:pt>
                <c:pt idx="190">
                  <c:v>45.3</c:v>
                </c:pt>
                <c:pt idx="191">
                  <c:v>46.5</c:v>
                </c:pt>
                <c:pt idx="192">
                  <c:v>46.2</c:v>
                </c:pt>
                <c:pt idx="193">
                  <c:v>49.5</c:v>
                </c:pt>
                <c:pt idx="194">
                  <c:v>43.6</c:v>
                </c:pt>
                <c:pt idx="195">
                  <c:v>48.3</c:v>
                </c:pt>
                <c:pt idx="196">
                  <c:v>42.4</c:v>
                </c:pt>
                <c:pt idx="197">
                  <c:v>46.4</c:v>
                </c:pt>
                <c:pt idx="198">
                  <c:v>48.2</c:v>
                </c:pt>
                <c:pt idx="199">
                  <c:v>45.7</c:v>
                </c:pt>
                <c:pt idx="200">
                  <c:v>45.7</c:v>
                </c:pt>
                <c:pt idx="201">
                  <c:v>50.3</c:v>
                </c:pt>
                <c:pt idx="202">
                  <c:v>49.6</c:v>
                </c:pt>
              </c:numCache>
            </c:numRef>
          </c:val>
          <c:extLst>
            <c:ext xmlns:c16="http://schemas.microsoft.com/office/drawing/2014/chart" uri="{C3380CC4-5D6E-409C-BE32-E72D297353CC}">
              <c16:uniqueId val="{00000000-E125-0B4F-8321-A87CD3B52F19}"/>
            </c:ext>
          </c:extLst>
        </c:ser>
        <c:dLbls>
          <c:showLegendKey val="0"/>
          <c:showVal val="0"/>
          <c:showCatName val="0"/>
          <c:showSerName val="0"/>
          <c:showPercent val="0"/>
          <c:showBubbleSize val="0"/>
        </c:dLbls>
        <c:gapWidth val="150"/>
        <c:axId val="-2051953416"/>
        <c:axId val="-2033370152"/>
      </c:barChart>
      <c:dateAx>
        <c:axId val="-2051953416"/>
        <c:scaling>
          <c:orientation val="minMax"/>
          <c:min val="39753"/>
        </c:scaling>
        <c:delete val="0"/>
        <c:axPos val="b"/>
        <c:numFmt formatCode="yyyy" sourceLinked="0"/>
        <c:majorTickMark val="out"/>
        <c:minorTickMark val="none"/>
        <c:tickLblPos val="low"/>
        <c:txPr>
          <a:bodyPr rot="-5400000" vert="horz"/>
          <a:lstStyle/>
          <a:p>
            <a:pPr>
              <a:defRPr/>
            </a:pPr>
            <a:endParaRPr lang="en-US"/>
          </a:p>
        </c:txPr>
        <c:crossAx val="-2033370152"/>
        <c:crossesAt val="50"/>
        <c:auto val="1"/>
        <c:lblOffset val="100"/>
        <c:baseTimeUnit val="months"/>
        <c:majorUnit val="12"/>
        <c:majorTimeUnit val="months"/>
      </c:dateAx>
      <c:valAx>
        <c:axId val="-2033370152"/>
        <c:scaling>
          <c:orientation val="minMax"/>
          <c:min val="25"/>
        </c:scaling>
        <c:delete val="0"/>
        <c:axPos val="l"/>
        <c:numFmt formatCode="0" sourceLinked="0"/>
        <c:majorTickMark val="out"/>
        <c:minorTickMark val="none"/>
        <c:tickLblPos val="nextTo"/>
        <c:crossAx val="-2051953416"/>
        <c:crosses val="autoZero"/>
        <c:crossBetween val="between"/>
      </c:valAx>
      <c:spPr>
        <a:noFill/>
        <a:ln w="25400">
          <a:noFill/>
        </a:ln>
      </c:spPr>
    </c:plotArea>
    <c:plotVisOnly val="1"/>
    <c:dispBlanksAs val="gap"/>
    <c:showDLblsOverMax val="0"/>
  </c:chart>
  <c:txPr>
    <a:bodyPr/>
    <a:lstStyle/>
    <a:p>
      <a:pPr>
        <a:defRPr sz="1800" b="0" i="0">
          <a:latin typeface="Roboto Light" pitchFamily="2" charset="0"/>
          <a:ea typeface="Roboto Light" pitchFamily="2" charset="0"/>
        </a:defRPr>
      </a:pPr>
      <a:endParaRPr lang="en-US"/>
    </a:p>
  </c:txPr>
  <c:externalData r:id="rId2">
    <c:autoUpdate val="0"/>
  </c:externalData>
  <c:userShapes r:id="rId3"/>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186417985630582E-2"/>
          <c:y val="0.10225736869098259"/>
          <c:w val="0.89435382830110666"/>
          <c:h val="0.77075478036942879"/>
        </c:manualLayout>
      </c:layout>
      <c:lineChart>
        <c:grouping val="standard"/>
        <c:varyColors val="0"/>
        <c:ser>
          <c:idx val="0"/>
          <c:order val="0"/>
          <c:tx>
            <c:strRef>
              <c:f>Sheet1!$B$2</c:f>
              <c:strCache>
                <c:ptCount val="1"/>
                <c:pt idx="0">
                  <c:v>Overall</c:v>
                </c:pt>
              </c:strCache>
            </c:strRef>
          </c:tx>
          <c:spPr>
            <a:ln w="44450" cap="rnd">
              <a:solidFill>
                <a:srgbClr val="04AC8C"/>
              </a:solidFill>
              <a:round/>
            </a:ln>
            <a:effectLst/>
          </c:spPr>
          <c:marker>
            <c:symbol val="none"/>
          </c:marker>
          <c:dLbls>
            <c:dLbl>
              <c:idx val="1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696-6D43-8DDE-C7049A041A47}"/>
                </c:ext>
              </c:extLst>
            </c:dLbl>
            <c:spPr>
              <a:solidFill>
                <a:schemeClr val="bg1"/>
              </a:solidFill>
              <a:ln>
                <a:solidFill>
                  <a:srgbClr val="04AC8C"/>
                </a:solidFill>
              </a:ln>
              <a:effectLst/>
            </c:spPr>
            <c:txPr>
              <a:bodyPr rot="0" spcFirstLastPara="1" vertOverflow="ellipsis" vert="horz" wrap="square" anchor="ctr" anchorCtr="1"/>
              <a:lstStyle/>
              <a:p>
                <a:pPr>
                  <a:defRPr sz="1800" b="0" i="0" u="none" strike="noStrike" kern="1200" baseline="0">
                    <a:solidFill>
                      <a:schemeClr val="tx1"/>
                    </a:solidFill>
                    <a:latin typeface="Roboto Light" pitchFamily="2" charset="0"/>
                    <a:ea typeface="Roboto Light" pitchFamily="2" charset="0"/>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Sheet1!$A$3:$A$16</c:f>
              <c:strCache>
                <c:ptCount val="14"/>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pt idx="13">
                  <c:v>2024Q3</c:v>
                </c:pt>
              </c:strCache>
            </c:strRef>
          </c:cat>
          <c:val>
            <c:numRef>
              <c:f>Sheet1!$B$3:$B$16</c:f>
              <c:numCache>
                <c:formatCode>0.0%</c:formatCode>
                <c:ptCount val="14"/>
                <c:pt idx="0">
                  <c:v>0.123</c:v>
                </c:pt>
                <c:pt idx="1">
                  <c:v>0.11899999999999999</c:v>
                </c:pt>
                <c:pt idx="2">
                  <c:v>0.115</c:v>
                </c:pt>
                <c:pt idx="3">
                  <c:v>0.108</c:v>
                </c:pt>
                <c:pt idx="4">
                  <c:v>0.10199999999999999</c:v>
                </c:pt>
                <c:pt idx="5">
                  <c:v>9.8000000000000004E-2</c:v>
                </c:pt>
                <c:pt idx="6">
                  <c:v>9.7000000000000003E-2</c:v>
                </c:pt>
                <c:pt idx="7">
                  <c:v>9.4E-2</c:v>
                </c:pt>
                <c:pt idx="8">
                  <c:v>9.5000000000000001E-2</c:v>
                </c:pt>
                <c:pt idx="9">
                  <c:v>0.108</c:v>
                </c:pt>
                <c:pt idx="10">
                  <c:v>0.11899999999999999</c:v>
                </c:pt>
                <c:pt idx="11">
                  <c:v>0.124</c:v>
                </c:pt>
                <c:pt idx="12">
                  <c:v>0.13300000000000001</c:v>
                </c:pt>
                <c:pt idx="13">
                  <c:v>0.13800000000000001</c:v>
                </c:pt>
              </c:numCache>
            </c:numRef>
          </c:val>
          <c:smooth val="0"/>
          <c:extLst>
            <c:ext xmlns:c16="http://schemas.microsoft.com/office/drawing/2014/chart" uri="{C3380CC4-5D6E-409C-BE32-E72D297353CC}">
              <c16:uniqueId val="{00000001-2601-2F4D-9C3F-79A5C84DE08B}"/>
            </c:ext>
          </c:extLst>
        </c:ser>
        <c:dLbls>
          <c:showLegendKey val="0"/>
          <c:showVal val="0"/>
          <c:showCatName val="0"/>
          <c:showSerName val="0"/>
          <c:showPercent val="0"/>
          <c:showBubbleSize val="0"/>
        </c:dLbls>
        <c:smooth val="0"/>
        <c:axId val="697969440"/>
        <c:axId val="697930464"/>
      </c:lineChart>
      <c:catAx>
        <c:axId val="697969440"/>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0" spcFirstLastPara="1" vertOverflow="ellipsis" wrap="square" anchor="ctr" anchorCtr="0"/>
          <a:lstStyle/>
          <a:p>
            <a:pPr>
              <a:defRPr sz="1800" b="0" i="0" u="none" strike="noStrike" kern="1200" baseline="0">
                <a:solidFill>
                  <a:schemeClr val="tx1"/>
                </a:solidFill>
                <a:latin typeface="Roboto Light" pitchFamily="2" charset="0"/>
                <a:ea typeface="Roboto Light" pitchFamily="2" charset="0"/>
                <a:cs typeface="+mn-cs"/>
              </a:defRPr>
            </a:pPr>
            <a:endParaRPr lang="en-US"/>
          </a:p>
        </c:txPr>
        <c:crossAx val="697930464"/>
        <c:crosses val="autoZero"/>
        <c:auto val="1"/>
        <c:lblAlgn val="ctr"/>
        <c:lblOffset val="100"/>
        <c:tickLblSkip val="1"/>
        <c:noMultiLvlLbl val="0"/>
      </c:catAx>
      <c:valAx>
        <c:axId val="697930464"/>
        <c:scaling>
          <c:orientation val="minMax"/>
          <c:max val="0.14000000000000001"/>
          <c:min val="8.0000000000000016E-2"/>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solidFill>
                <a:latin typeface="Roboto Light" pitchFamily="2" charset="0"/>
                <a:ea typeface="Roboto Light" pitchFamily="2" charset="0"/>
                <a:cs typeface="+mn-cs"/>
              </a:defRPr>
            </a:pPr>
            <a:endParaRPr lang="en-US"/>
          </a:p>
        </c:txPr>
        <c:crossAx val="697969440"/>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b="0" i="0">
          <a:solidFill>
            <a:schemeClr val="tx1"/>
          </a:solidFill>
          <a:latin typeface="Roboto Light" pitchFamily="2" charset="0"/>
          <a:ea typeface="Roboto Light" pitchFamily="2" charset="0"/>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0" i="0" u="none" strike="noStrike" kern="1200" spc="0" baseline="0">
                <a:solidFill>
                  <a:schemeClr val="tx1"/>
                </a:solidFill>
                <a:latin typeface="Roboto Light" pitchFamily="2" charset="0"/>
                <a:ea typeface="Roboto Light" pitchFamily="2" charset="0"/>
                <a:cs typeface="+mn-cs"/>
              </a:defRPr>
            </a:pPr>
            <a:r>
              <a:rPr lang="en-US" dirty="0"/>
              <a:t>Maturing CRE Loans ($Billions)</a:t>
            </a:r>
          </a:p>
        </c:rich>
      </c:tx>
      <c:overlay val="0"/>
      <c:spPr>
        <a:noFill/>
        <a:ln>
          <a:noFill/>
        </a:ln>
        <a:effectLst/>
      </c:spPr>
      <c:txPr>
        <a:bodyPr rot="0" spcFirstLastPara="1" vertOverflow="ellipsis" vert="horz" wrap="square" anchor="ctr" anchorCtr="1"/>
        <a:lstStyle/>
        <a:p>
          <a:pPr>
            <a:defRPr sz="2160" b="0" i="0" u="none" strike="noStrike" kern="1200" spc="0" baseline="0">
              <a:solidFill>
                <a:schemeClr val="tx1"/>
              </a:solidFill>
              <a:latin typeface="Roboto Light" pitchFamily="2" charset="0"/>
              <a:ea typeface="Roboto Light" pitchFamily="2" charset="0"/>
              <a:cs typeface="+mn-cs"/>
            </a:defRPr>
          </a:pPr>
          <a:endParaRPr lang="en-US"/>
        </a:p>
      </c:txPr>
    </c:title>
    <c:autoTitleDeleted val="0"/>
    <c:plotArea>
      <c:layout/>
      <c:barChart>
        <c:barDir val="col"/>
        <c:grouping val="stacked"/>
        <c:varyColors val="0"/>
        <c:ser>
          <c:idx val="0"/>
          <c:order val="0"/>
          <c:tx>
            <c:strRef>
              <c:f>Sheet1!$B$1</c:f>
              <c:strCache>
                <c:ptCount val="1"/>
                <c:pt idx="0">
                  <c:v>Total</c:v>
                </c:pt>
              </c:strCache>
            </c:strRef>
          </c:tx>
          <c:spPr>
            <a:solidFill>
              <a:srgbClr val="04AC8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Roboto Light" pitchFamily="2" charset="0"/>
                    <a:ea typeface="Roboto Light" pitchFamily="2" charset="0"/>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2024</c:v>
                </c:pt>
                <c:pt idx="1">
                  <c:v>2025</c:v>
                </c:pt>
                <c:pt idx="2">
                  <c:v>2026</c:v>
                </c:pt>
                <c:pt idx="3">
                  <c:v>2027</c:v>
                </c:pt>
                <c:pt idx="4">
                  <c:v>2028</c:v>
                </c:pt>
              </c:numCache>
            </c:numRef>
          </c:cat>
          <c:val>
            <c:numRef>
              <c:f>Sheet1!$B$2:$B$6</c:f>
              <c:numCache>
                <c:formatCode>"$"#,##0_);[Red]\("$"#,##0\)</c:formatCode>
                <c:ptCount val="5"/>
                <c:pt idx="0">
                  <c:v>602.6</c:v>
                </c:pt>
                <c:pt idx="1">
                  <c:v>598</c:v>
                </c:pt>
                <c:pt idx="2">
                  <c:v>599.20000000000005</c:v>
                </c:pt>
                <c:pt idx="3">
                  <c:v>628.70000000000005</c:v>
                </c:pt>
                <c:pt idx="4">
                  <c:v>620.79999999999995</c:v>
                </c:pt>
              </c:numCache>
            </c:numRef>
          </c:val>
          <c:extLst>
            <c:ext xmlns:c16="http://schemas.microsoft.com/office/drawing/2014/chart" uri="{C3380CC4-5D6E-409C-BE32-E72D297353CC}">
              <c16:uniqueId val="{00000000-828B-3C4B-9517-218D91ED5374}"/>
            </c:ext>
          </c:extLst>
        </c:ser>
        <c:dLbls>
          <c:showLegendKey val="0"/>
          <c:showVal val="0"/>
          <c:showCatName val="0"/>
          <c:showSerName val="0"/>
          <c:showPercent val="0"/>
          <c:showBubbleSize val="0"/>
        </c:dLbls>
        <c:gapWidth val="150"/>
        <c:overlap val="100"/>
        <c:axId val="945329023"/>
        <c:axId val="144142992"/>
      </c:barChart>
      <c:catAx>
        <c:axId val="9453290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Roboto Light" pitchFamily="2" charset="0"/>
                <a:ea typeface="Roboto Light" pitchFamily="2" charset="0"/>
                <a:cs typeface="+mn-cs"/>
              </a:defRPr>
            </a:pPr>
            <a:endParaRPr lang="en-US"/>
          </a:p>
        </c:txPr>
        <c:crossAx val="144142992"/>
        <c:crosses val="autoZero"/>
        <c:auto val="1"/>
        <c:lblAlgn val="ctr"/>
        <c:lblOffset val="100"/>
        <c:noMultiLvlLbl val="0"/>
      </c:catAx>
      <c:valAx>
        <c:axId val="144142992"/>
        <c:scaling>
          <c:orientation val="minMax"/>
          <c:min val="200"/>
        </c:scaling>
        <c:delete val="0"/>
        <c:axPos val="l"/>
        <c:majorGridlines>
          <c:spPr>
            <a:ln w="9525" cap="flat" cmpd="sng" algn="ctr">
              <a:solidFill>
                <a:schemeClr val="tx1">
                  <a:lumMod val="15000"/>
                  <a:lumOff val="85000"/>
                </a:schemeClr>
              </a:solidFill>
              <a:round/>
            </a:ln>
            <a:effectLst/>
          </c:spPr>
        </c:majorGridlines>
        <c:numFmt formatCode="&quot;$&quot;#,##0_);[Red]\(&quot;$&quot;#,##0\)" sourceLinked="0"/>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solidFill>
                <a:latin typeface="Roboto Light" pitchFamily="2" charset="0"/>
                <a:ea typeface="Roboto Light" pitchFamily="2" charset="0"/>
                <a:cs typeface="+mn-cs"/>
              </a:defRPr>
            </a:pPr>
            <a:endParaRPr lang="en-US"/>
          </a:p>
        </c:txPr>
        <c:crossAx val="94532902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b="0" i="0">
          <a:solidFill>
            <a:schemeClr val="tx1"/>
          </a:solidFill>
          <a:latin typeface="Roboto Light" pitchFamily="2" charset="0"/>
          <a:ea typeface="Roboto Light" pitchFamily="2"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solidFill>
                <a:latin typeface="Roboto Light" pitchFamily="2" charset="0"/>
                <a:ea typeface="Roboto Light" pitchFamily="2" charset="0"/>
                <a:cs typeface="+mn-cs"/>
              </a:defRPr>
            </a:pPr>
            <a:r>
              <a:rPr lang="en-US" sz="1800"/>
              <a:t>Retail Sales ($Billions)</a:t>
            </a:r>
          </a:p>
        </c:rich>
      </c:tx>
      <c:layout>
        <c:manualLayout>
          <c:xMode val="edge"/>
          <c:yMode val="edge"/>
          <c:x val="0.4009194225721785"/>
          <c:y val="9.0996168582375483E-2"/>
        </c:manualLayout>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solidFill>
              <a:latin typeface="Roboto Light" pitchFamily="2" charset="0"/>
              <a:ea typeface="Roboto Light" pitchFamily="2" charset="0"/>
              <a:cs typeface="+mn-cs"/>
            </a:defRPr>
          </a:pPr>
          <a:endParaRPr lang="en-US"/>
        </a:p>
      </c:txPr>
    </c:title>
    <c:autoTitleDeleted val="0"/>
    <c:plotArea>
      <c:layout>
        <c:manualLayout>
          <c:layoutTarget val="inner"/>
          <c:xMode val="edge"/>
          <c:yMode val="edge"/>
          <c:x val="6.8772866459874335E-2"/>
          <c:y val="3.5205465645562782E-2"/>
          <c:w val="0.91965305946605158"/>
          <c:h val="0.81754024854639584"/>
        </c:manualLayout>
      </c:layout>
      <c:barChart>
        <c:barDir val="col"/>
        <c:grouping val="clustered"/>
        <c:varyColors val="0"/>
        <c:ser>
          <c:idx val="0"/>
          <c:order val="0"/>
          <c:tx>
            <c:strRef>
              <c:f>Sheet1!$B$4</c:f>
              <c:strCache>
                <c:ptCount val="1"/>
                <c:pt idx="0">
                  <c:v>Retail Sales ($B)</c:v>
                </c:pt>
              </c:strCache>
            </c:strRef>
          </c:tx>
          <c:spPr>
            <a:solidFill>
              <a:srgbClr val="04AC8C"/>
            </a:solidFill>
            <a:ln>
              <a:noFill/>
            </a:ln>
            <a:effectLst/>
          </c:spPr>
          <c:invertIfNegative val="0"/>
          <c:cat>
            <c:numRef>
              <c:f>Sheet1!$A$5:$A$399</c:f>
              <c:numCache>
                <c:formatCode>mmm\-yy</c:formatCode>
                <c:ptCount val="395"/>
                <c:pt idx="0">
                  <c:v>33604</c:v>
                </c:pt>
                <c:pt idx="1">
                  <c:v>33635</c:v>
                </c:pt>
                <c:pt idx="2">
                  <c:v>33664</c:v>
                </c:pt>
                <c:pt idx="3">
                  <c:v>33695</c:v>
                </c:pt>
                <c:pt idx="4">
                  <c:v>33725</c:v>
                </c:pt>
                <c:pt idx="5">
                  <c:v>33756</c:v>
                </c:pt>
                <c:pt idx="6">
                  <c:v>33786</c:v>
                </c:pt>
                <c:pt idx="7">
                  <c:v>33817</c:v>
                </c:pt>
                <c:pt idx="8">
                  <c:v>33848</c:v>
                </c:pt>
                <c:pt idx="9">
                  <c:v>33878</c:v>
                </c:pt>
                <c:pt idx="10">
                  <c:v>33909</c:v>
                </c:pt>
                <c:pt idx="11">
                  <c:v>33939</c:v>
                </c:pt>
                <c:pt idx="12">
                  <c:v>33970</c:v>
                </c:pt>
                <c:pt idx="13">
                  <c:v>34001</c:v>
                </c:pt>
                <c:pt idx="14">
                  <c:v>34029</c:v>
                </c:pt>
                <c:pt idx="15">
                  <c:v>34060</c:v>
                </c:pt>
                <c:pt idx="16">
                  <c:v>34090</c:v>
                </c:pt>
                <c:pt idx="17">
                  <c:v>34121</c:v>
                </c:pt>
                <c:pt idx="18">
                  <c:v>34151</c:v>
                </c:pt>
                <c:pt idx="19">
                  <c:v>34182</c:v>
                </c:pt>
                <c:pt idx="20">
                  <c:v>34213</c:v>
                </c:pt>
                <c:pt idx="21">
                  <c:v>34243</c:v>
                </c:pt>
                <c:pt idx="22">
                  <c:v>34274</c:v>
                </c:pt>
                <c:pt idx="23">
                  <c:v>34304</c:v>
                </c:pt>
                <c:pt idx="24">
                  <c:v>34335</c:v>
                </c:pt>
                <c:pt idx="25">
                  <c:v>34366</c:v>
                </c:pt>
                <c:pt idx="26">
                  <c:v>34394</c:v>
                </c:pt>
                <c:pt idx="27">
                  <c:v>34425</c:v>
                </c:pt>
                <c:pt idx="28">
                  <c:v>34455</c:v>
                </c:pt>
                <c:pt idx="29">
                  <c:v>34486</c:v>
                </c:pt>
                <c:pt idx="30">
                  <c:v>34516</c:v>
                </c:pt>
                <c:pt idx="31">
                  <c:v>34547</c:v>
                </c:pt>
                <c:pt idx="32">
                  <c:v>34578</c:v>
                </c:pt>
                <c:pt idx="33">
                  <c:v>34608</c:v>
                </c:pt>
                <c:pt idx="34">
                  <c:v>34639</c:v>
                </c:pt>
                <c:pt idx="35">
                  <c:v>34669</c:v>
                </c:pt>
                <c:pt idx="36">
                  <c:v>34700</c:v>
                </c:pt>
                <c:pt idx="37">
                  <c:v>34731</c:v>
                </c:pt>
                <c:pt idx="38">
                  <c:v>34759</c:v>
                </c:pt>
                <c:pt idx="39">
                  <c:v>34790</c:v>
                </c:pt>
                <c:pt idx="40">
                  <c:v>34820</c:v>
                </c:pt>
                <c:pt idx="41">
                  <c:v>34851</c:v>
                </c:pt>
                <c:pt idx="42">
                  <c:v>34881</c:v>
                </c:pt>
                <c:pt idx="43">
                  <c:v>34912</c:v>
                </c:pt>
                <c:pt idx="44">
                  <c:v>34943</c:v>
                </c:pt>
                <c:pt idx="45">
                  <c:v>34973</c:v>
                </c:pt>
                <c:pt idx="46">
                  <c:v>35004</c:v>
                </c:pt>
                <c:pt idx="47">
                  <c:v>35034</c:v>
                </c:pt>
                <c:pt idx="48">
                  <c:v>35065</c:v>
                </c:pt>
                <c:pt idx="49">
                  <c:v>35096</c:v>
                </c:pt>
                <c:pt idx="50">
                  <c:v>35125</c:v>
                </c:pt>
                <c:pt idx="51">
                  <c:v>35156</c:v>
                </c:pt>
                <c:pt idx="52">
                  <c:v>35186</c:v>
                </c:pt>
                <c:pt idx="53">
                  <c:v>35217</c:v>
                </c:pt>
                <c:pt idx="54">
                  <c:v>35247</c:v>
                </c:pt>
                <c:pt idx="55">
                  <c:v>35278</c:v>
                </c:pt>
                <c:pt idx="56">
                  <c:v>35309</c:v>
                </c:pt>
                <c:pt idx="57">
                  <c:v>35339</c:v>
                </c:pt>
                <c:pt idx="58">
                  <c:v>35370</c:v>
                </c:pt>
                <c:pt idx="59">
                  <c:v>35400</c:v>
                </c:pt>
                <c:pt idx="60">
                  <c:v>35431</c:v>
                </c:pt>
                <c:pt idx="61">
                  <c:v>35462</c:v>
                </c:pt>
                <c:pt idx="62">
                  <c:v>35490</c:v>
                </c:pt>
                <c:pt idx="63">
                  <c:v>35521</c:v>
                </c:pt>
                <c:pt idx="64">
                  <c:v>35551</c:v>
                </c:pt>
                <c:pt idx="65">
                  <c:v>35582</c:v>
                </c:pt>
                <c:pt idx="66">
                  <c:v>35612</c:v>
                </c:pt>
                <c:pt idx="67">
                  <c:v>35643</c:v>
                </c:pt>
                <c:pt idx="68">
                  <c:v>35674</c:v>
                </c:pt>
                <c:pt idx="69">
                  <c:v>35704</c:v>
                </c:pt>
                <c:pt idx="70">
                  <c:v>35735</c:v>
                </c:pt>
                <c:pt idx="71">
                  <c:v>35765</c:v>
                </c:pt>
                <c:pt idx="72">
                  <c:v>35796</c:v>
                </c:pt>
                <c:pt idx="73">
                  <c:v>35827</c:v>
                </c:pt>
                <c:pt idx="74">
                  <c:v>35855</c:v>
                </c:pt>
                <c:pt idx="75">
                  <c:v>35886</c:v>
                </c:pt>
                <c:pt idx="76">
                  <c:v>35916</c:v>
                </c:pt>
                <c:pt idx="77">
                  <c:v>35947</c:v>
                </c:pt>
                <c:pt idx="78">
                  <c:v>35977</c:v>
                </c:pt>
                <c:pt idx="79">
                  <c:v>36008</c:v>
                </c:pt>
                <c:pt idx="80">
                  <c:v>36039</c:v>
                </c:pt>
                <c:pt idx="81">
                  <c:v>36069</c:v>
                </c:pt>
                <c:pt idx="82">
                  <c:v>36100</c:v>
                </c:pt>
                <c:pt idx="83">
                  <c:v>36130</c:v>
                </c:pt>
                <c:pt idx="84">
                  <c:v>36161</c:v>
                </c:pt>
                <c:pt idx="85">
                  <c:v>36192</c:v>
                </c:pt>
                <c:pt idx="86">
                  <c:v>36220</c:v>
                </c:pt>
                <c:pt idx="87">
                  <c:v>36251</c:v>
                </c:pt>
                <c:pt idx="88">
                  <c:v>36281</c:v>
                </c:pt>
                <c:pt idx="89">
                  <c:v>36312</c:v>
                </c:pt>
                <c:pt idx="90">
                  <c:v>36342</c:v>
                </c:pt>
                <c:pt idx="91">
                  <c:v>36373</c:v>
                </c:pt>
                <c:pt idx="92">
                  <c:v>36404</c:v>
                </c:pt>
                <c:pt idx="93">
                  <c:v>36434</c:v>
                </c:pt>
                <c:pt idx="94">
                  <c:v>36465</c:v>
                </c:pt>
                <c:pt idx="95">
                  <c:v>36495</c:v>
                </c:pt>
                <c:pt idx="96">
                  <c:v>36526</c:v>
                </c:pt>
                <c:pt idx="97">
                  <c:v>36557</c:v>
                </c:pt>
                <c:pt idx="98">
                  <c:v>36586</c:v>
                </c:pt>
                <c:pt idx="99">
                  <c:v>36617</c:v>
                </c:pt>
                <c:pt idx="100">
                  <c:v>36647</c:v>
                </c:pt>
                <c:pt idx="101">
                  <c:v>36678</c:v>
                </c:pt>
                <c:pt idx="102">
                  <c:v>36708</c:v>
                </c:pt>
                <c:pt idx="103">
                  <c:v>36739</c:v>
                </c:pt>
                <c:pt idx="104">
                  <c:v>36770</c:v>
                </c:pt>
                <c:pt idx="105">
                  <c:v>36800</c:v>
                </c:pt>
                <c:pt idx="106">
                  <c:v>36831</c:v>
                </c:pt>
                <c:pt idx="107">
                  <c:v>36861</c:v>
                </c:pt>
                <c:pt idx="108">
                  <c:v>36892</c:v>
                </c:pt>
                <c:pt idx="109">
                  <c:v>36923</c:v>
                </c:pt>
                <c:pt idx="110">
                  <c:v>36951</c:v>
                </c:pt>
                <c:pt idx="111">
                  <c:v>36982</c:v>
                </c:pt>
                <c:pt idx="112">
                  <c:v>37012</c:v>
                </c:pt>
                <c:pt idx="113">
                  <c:v>37043</c:v>
                </c:pt>
                <c:pt idx="114">
                  <c:v>37073</c:v>
                </c:pt>
                <c:pt idx="115">
                  <c:v>37104</c:v>
                </c:pt>
                <c:pt idx="116">
                  <c:v>37135</c:v>
                </c:pt>
                <c:pt idx="117">
                  <c:v>37165</c:v>
                </c:pt>
                <c:pt idx="118">
                  <c:v>37196</c:v>
                </c:pt>
                <c:pt idx="119">
                  <c:v>37226</c:v>
                </c:pt>
                <c:pt idx="120">
                  <c:v>37257</c:v>
                </c:pt>
                <c:pt idx="121">
                  <c:v>37288</c:v>
                </c:pt>
                <c:pt idx="122">
                  <c:v>37316</c:v>
                </c:pt>
                <c:pt idx="123">
                  <c:v>37347</c:v>
                </c:pt>
                <c:pt idx="124">
                  <c:v>37377</c:v>
                </c:pt>
                <c:pt idx="125">
                  <c:v>37408</c:v>
                </c:pt>
                <c:pt idx="126">
                  <c:v>37438</c:v>
                </c:pt>
                <c:pt idx="127">
                  <c:v>37469</c:v>
                </c:pt>
                <c:pt idx="128">
                  <c:v>37500</c:v>
                </c:pt>
                <c:pt idx="129">
                  <c:v>37530</c:v>
                </c:pt>
                <c:pt idx="130">
                  <c:v>37561</c:v>
                </c:pt>
                <c:pt idx="131">
                  <c:v>37591</c:v>
                </c:pt>
                <c:pt idx="132">
                  <c:v>37622</c:v>
                </c:pt>
                <c:pt idx="133">
                  <c:v>37653</c:v>
                </c:pt>
                <c:pt idx="134">
                  <c:v>37681</c:v>
                </c:pt>
                <c:pt idx="135">
                  <c:v>37712</c:v>
                </c:pt>
                <c:pt idx="136">
                  <c:v>37742</c:v>
                </c:pt>
                <c:pt idx="137">
                  <c:v>37773</c:v>
                </c:pt>
                <c:pt idx="138">
                  <c:v>37803</c:v>
                </c:pt>
                <c:pt idx="139">
                  <c:v>37834</c:v>
                </c:pt>
                <c:pt idx="140">
                  <c:v>37865</c:v>
                </c:pt>
                <c:pt idx="141">
                  <c:v>37895</c:v>
                </c:pt>
                <c:pt idx="142">
                  <c:v>37926</c:v>
                </c:pt>
                <c:pt idx="143">
                  <c:v>37956</c:v>
                </c:pt>
                <c:pt idx="144">
                  <c:v>37987</c:v>
                </c:pt>
                <c:pt idx="145">
                  <c:v>38018</c:v>
                </c:pt>
                <c:pt idx="146">
                  <c:v>38047</c:v>
                </c:pt>
                <c:pt idx="147">
                  <c:v>38078</c:v>
                </c:pt>
                <c:pt idx="148">
                  <c:v>38108</c:v>
                </c:pt>
                <c:pt idx="149">
                  <c:v>38139</c:v>
                </c:pt>
                <c:pt idx="150">
                  <c:v>38169</c:v>
                </c:pt>
                <c:pt idx="151">
                  <c:v>38200</c:v>
                </c:pt>
                <c:pt idx="152">
                  <c:v>38231</c:v>
                </c:pt>
                <c:pt idx="153">
                  <c:v>38261</c:v>
                </c:pt>
                <c:pt idx="154">
                  <c:v>38292</c:v>
                </c:pt>
                <c:pt idx="155">
                  <c:v>38322</c:v>
                </c:pt>
                <c:pt idx="156">
                  <c:v>38353</c:v>
                </c:pt>
                <c:pt idx="157">
                  <c:v>38384</c:v>
                </c:pt>
                <c:pt idx="158">
                  <c:v>38412</c:v>
                </c:pt>
                <c:pt idx="159">
                  <c:v>38443</c:v>
                </c:pt>
                <c:pt idx="160">
                  <c:v>38473</c:v>
                </c:pt>
                <c:pt idx="161">
                  <c:v>38504</c:v>
                </c:pt>
                <c:pt idx="162">
                  <c:v>38534</c:v>
                </c:pt>
                <c:pt idx="163">
                  <c:v>38565</c:v>
                </c:pt>
                <c:pt idx="164">
                  <c:v>38596</c:v>
                </c:pt>
                <c:pt idx="165">
                  <c:v>38626</c:v>
                </c:pt>
                <c:pt idx="166">
                  <c:v>38657</c:v>
                </c:pt>
                <c:pt idx="167">
                  <c:v>38687</c:v>
                </c:pt>
                <c:pt idx="168">
                  <c:v>38718</c:v>
                </c:pt>
                <c:pt idx="169">
                  <c:v>38749</c:v>
                </c:pt>
                <c:pt idx="170">
                  <c:v>38777</c:v>
                </c:pt>
                <c:pt idx="171">
                  <c:v>38808</c:v>
                </c:pt>
                <c:pt idx="172">
                  <c:v>38838</c:v>
                </c:pt>
                <c:pt idx="173">
                  <c:v>38869</c:v>
                </c:pt>
                <c:pt idx="174">
                  <c:v>38899</c:v>
                </c:pt>
                <c:pt idx="175">
                  <c:v>38930</c:v>
                </c:pt>
                <c:pt idx="176">
                  <c:v>38961</c:v>
                </c:pt>
                <c:pt idx="177">
                  <c:v>38991</c:v>
                </c:pt>
                <c:pt idx="178">
                  <c:v>39022</c:v>
                </c:pt>
                <c:pt idx="179">
                  <c:v>39052</c:v>
                </c:pt>
                <c:pt idx="180">
                  <c:v>39083</c:v>
                </c:pt>
                <c:pt idx="181">
                  <c:v>39114</c:v>
                </c:pt>
                <c:pt idx="182">
                  <c:v>39142</c:v>
                </c:pt>
                <c:pt idx="183">
                  <c:v>39173</c:v>
                </c:pt>
                <c:pt idx="184">
                  <c:v>39203</c:v>
                </c:pt>
                <c:pt idx="185">
                  <c:v>39234</c:v>
                </c:pt>
                <c:pt idx="186">
                  <c:v>39264</c:v>
                </c:pt>
                <c:pt idx="187">
                  <c:v>39295</c:v>
                </c:pt>
                <c:pt idx="188">
                  <c:v>39326</c:v>
                </c:pt>
                <c:pt idx="189">
                  <c:v>39356</c:v>
                </c:pt>
                <c:pt idx="190">
                  <c:v>39387</c:v>
                </c:pt>
                <c:pt idx="191">
                  <c:v>39417</c:v>
                </c:pt>
                <c:pt idx="192">
                  <c:v>39448</c:v>
                </c:pt>
                <c:pt idx="193">
                  <c:v>39479</c:v>
                </c:pt>
                <c:pt idx="194">
                  <c:v>39508</c:v>
                </c:pt>
                <c:pt idx="195">
                  <c:v>39539</c:v>
                </c:pt>
                <c:pt idx="196">
                  <c:v>39569</c:v>
                </c:pt>
                <c:pt idx="197">
                  <c:v>39600</c:v>
                </c:pt>
                <c:pt idx="198">
                  <c:v>39630</c:v>
                </c:pt>
                <c:pt idx="199">
                  <c:v>39661</c:v>
                </c:pt>
                <c:pt idx="200">
                  <c:v>39692</c:v>
                </c:pt>
                <c:pt idx="201">
                  <c:v>39722</c:v>
                </c:pt>
                <c:pt idx="202">
                  <c:v>39753</c:v>
                </c:pt>
                <c:pt idx="203">
                  <c:v>39783</c:v>
                </c:pt>
                <c:pt idx="204">
                  <c:v>39814</c:v>
                </c:pt>
                <c:pt idx="205">
                  <c:v>39845</c:v>
                </c:pt>
                <c:pt idx="206">
                  <c:v>39873</c:v>
                </c:pt>
                <c:pt idx="207">
                  <c:v>39904</c:v>
                </c:pt>
                <c:pt idx="208">
                  <c:v>39934</c:v>
                </c:pt>
                <c:pt idx="209">
                  <c:v>39965</c:v>
                </c:pt>
                <c:pt idx="210">
                  <c:v>39995</c:v>
                </c:pt>
                <c:pt idx="211">
                  <c:v>40026</c:v>
                </c:pt>
                <c:pt idx="212">
                  <c:v>40057</c:v>
                </c:pt>
                <c:pt idx="213">
                  <c:v>40087</c:v>
                </c:pt>
                <c:pt idx="214">
                  <c:v>40118</c:v>
                </c:pt>
                <c:pt idx="215">
                  <c:v>40148</c:v>
                </c:pt>
                <c:pt idx="216">
                  <c:v>40179</c:v>
                </c:pt>
                <c:pt idx="217">
                  <c:v>40210</c:v>
                </c:pt>
                <c:pt idx="218">
                  <c:v>40238</c:v>
                </c:pt>
                <c:pt idx="219">
                  <c:v>40269</c:v>
                </c:pt>
                <c:pt idx="220">
                  <c:v>40299</c:v>
                </c:pt>
                <c:pt idx="221">
                  <c:v>40330</c:v>
                </c:pt>
                <c:pt idx="222">
                  <c:v>40360</c:v>
                </c:pt>
                <c:pt idx="223">
                  <c:v>40391</c:v>
                </c:pt>
                <c:pt idx="224">
                  <c:v>40422</c:v>
                </c:pt>
                <c:pt idx="225">
                  <c:v>40452</c:v>
                </c:pt>
                <c:pt idx="226">
                  <c:v>40483</c:v>
                </c:pt>
                <c:pt idx="227">
                  <c:v>40513</c:v>
                </c:pt>
                <c:pt idx="228">
                  <c:v>40544</c:v>
                </c:pt>
                <c:pt idx="229">
                  <c:v>40575</c:v>
                </c:pt>
                <c:pt idx="230">
                  <c:v>40603</c:v>
                </c:pt>
                <c:pt idx="231">
                  <c:v>40634</c:v>
                </c:pt>
                <c:pt idx="232">
                  <c:v>40664</c:v>
                </c:pt>
                <c:pt idx="233">
                  <c:v>40695</c:v>
                </c:pt>
                <c:pt idx="234">
                  <c:v>40725</c:v>
                </c:pt>
                <c:pt idx="235">
                  <c:v>40756</c:v>
                </c:pt>
                <c:pt idx="236">
                  <c:v>40787</c:v>
                </c:pt>
                <c:pt idx="237">
                  <c:v>40817</c:v>
                </c:pt>
                <c:pt idx="238">
                  <c:v>40848</c:v>
                </c:pt>
                <c:pt idx="239">
                  <c:v>40878</c:v>
                </c:pt>
                <c:pt idx="240">
                  <c:v>40909</c:v>
                </c:pt>
                <c:pt idx="241">
                  <c:v>40940</c:v>
                </c:pt>
                <c:pt idx="242">
                  <c:v>40969</c:v>
                </c:pt>
                <c:pt idx="243">
                  <c:v>41000</c:v>
                </c:pt>
                <c:pt idx="244">
                  <c:v>41030</c:v>
                </c:pt>
                <c:pt idx="245">
                  <c:v>41061</c:v>
                </c:pt>
                <c:pt idx="246">
                  <c:v>41091</c:v>
                </c:pt>
                <c:pt idx="247">
                  <c:v>41122</c:v>
                </c:pt>
                <c:pt idx="248">
                  <c:v>41153</c:v>
                </c:pt>
                <c:pt idx="249">
                  <c:v>41183</c:v>
                </c:pt>
                <c:pt idx="250">
                  <c:v>41214</c:v>
                </c:pt>
                <c:pt idx="251">
                  <c:v>41244</c:v>
                </c:pt>
                <c:pt idx="252">
                  <c:v>41275</c:v>
                </c:pt>
                <c:pt idx="253">
                  <c:v>41306</c:v>
                </c:pt>
                <c:pt idx="254">
                  <c:v>41334</c:v>
                </c:pt>
                <c:pt idx="255">
                  <c:v>41365</c:v>
                </c:pt>
                <c:pt idx="256">
                  <c:v>41395</c:v>
                </c:pt>
                <c:pt idx="257">
                  <c:v>41426</c:v>
                </c:pt>
                <c:pt idx="258">
                  <c:v>41456</c:v>
                </c:pt>
                <c:pt idx="259">
                  <c:v>41487</c:v>
                </c:pt>
                <c:pt idx="260">
                  <c:v>41518</c:v>
                </c:pt>
                <c:pt idx="261">
                  <c:v>41548</c:v>
                </c:pt>
                <c:pt idx="262">
                  <c:v>41579</c:v>
                </c:pt>
                <c:pt idx="263">
                  <c:v>41609</c:v>
                </c:pt>
                <c:pt idx="264">
                  <c:v>41640</c:v>
                </c:pt>
                <c:pt idx="265">
                  <c:v>41671</c:v>
                </c:pt>
                <c:pt idx="266">
                  <c:v>41699</c:v>
                </c:pt>
                <c:pt idx="267">
                  <c:v>41730</c:v>
                </c:pt>
                <c:pt idx="268">
                  <c:v>41760</c:v>
                </c:pt>
                <c:pt idx="269">
                  <c:v>41791</c:v>
                </c:pt>
                <c:pt idx="270">
                  <c:v>41821</c:v>
                </c:pt>
                <c:pt idx="271">
                  <c:v>41852</c:v>
                </c:pt>
                <c:pt idx="272">
                  <c:v>41883</c:v>
                </c:pt>
                <c:pt idx="273">
                  <c:v>41913</c:v>
                </c:pt>
                <c:pt idx="274">
                  <c:v>41944</c:v>
                </c:pt>
                <c:pt idx="275">
                  <c:v>41974</c:v>
                </c:pt>
                <c:pt idx="276">
                  <c:v>42005</c:v>
                </c:pt>
                <c:pt idx="277">
                  <c:v>42036</c:v>
                </c:pt>
                <c:pt idx="278">
                  <c:v>42064</c:v>
                </c:pt>
                <c:pt idx="279">
                  <c:v>42095</c:v>
                </c:pt>
                <c:pt idx="280">
                  <c:v>42125</c:v>
                </c:pt>
                <c:pt idx="281">
                  <c:v>42156</c:v>
                </c:pt>
                <c:pt idx="282">
                  <c:v>42186</c:v>
                </c:pt>
                <c:pt idx="283">
                  <c:v>42217</c:v>
                </c:pt>
                <c:pt idx="284">
                  <c:v>42248</c:v>
                </c:pt>
                <c:pt idx="285">
                  <c:v>42278</c:v>
                </c:pt>
                <c:pt idx="286">
                  <c:v>42309</c:v>
                </c:pt>
                <c:pt idx="287">
                  <c:v>42339</c:v>
                </c:pt>
                <c:pt idx="288">
                  <c:v>42370</c:v>
                </c:pt>
                <c:pt idx="289">
                  <c:v>42401</c:v>
                </c:pt>
                <c:pt idx="290">
                  <c:v>42430</c:v>
                </c:pt>
                <c:pt idx="291">
                  <c:v>42461</c:v>
                </c:pt>
                <c:pt idx="292">
                  <c:v>42491</c:v>
                </c:pt>
                <c:pt idx="293">
                  <c:v>42522</c:v>
                </c:pt>
                <c:pt idx="294">
                  <c:v>42552</c:v>
                </c:pt>
                <c:pt idx="295">
                  <c:v>42583</c:v>
                </c:pt>
                <c:pt idx="296">
                  <c:v>42614</c:v>
                </c:pt>
                <c:pt idx="297">
                  <c:v>42644</c:v>
                </c:pt>
                <c:pt idx="298">
                  <c:v>42675</c:v>
                </c:pt>
                <c:pt idx="299">
                  <c:v>42705</c:v>
                </c:pt>
                <c:pt idx="300">
                  <c:v>42736</c:v>
                </c:pt>
                <c:pt idx="301">
                  <c:v>42767</c:v>
                </c:pt>
                <c:pt idx="302">
                  <c:v>42795</c:v>
                </c:pt>
                <c:pt idx="303">
                  <c:v>42826</c:v>
                </c:pt>
                <c:pt idx="304">
                  <c:v>42856</c:v>
                </c:pt>
                <c:pt idx="305">
                  <c:v>42887</c:v>
                </c:pt>
                <c:pt idx="306">
                  <c:v>42917</c:v>
                </c:pt>
                <c:pt idx="307">
                  <c:v>42948</c:v>
                </c:pt>
                <c:pt idx="308">
                  <c:v>42979</c:v>
                </c:pt>
                <c:pt idx="309">
                  <c:v>43009</c:v>
                </c:pt>
                <c:pt idx="310">
                  <c:v>43040</c:v>
                </c:pt>
                <c:pt idx="311">
                  <c:v>43070</c:v>
                </c:pt>
                <c:pt idx="312">
                  <c:v>43101</c:v>
                </c:pt>
                <c:pt idx="313">
                  <c:v>43132</c:v>
                </c:pt>
                <c:pt idx="314">
                  <c:v>43160</c:v>
                </c:pt>
                <c:pt idx="315">
                  <c:v>43191</c:v>
                </c:pt>
                <c:pt idx="316">
                  <c:v>43221</c:v>
                </c:pt>
                <c:pt idx="317">
                  <c:v>43252</c:v>
                </c:pt>
                <c:pt idx="318">
                  <c:v>43282</c:v>
                </c:pt>
                <c:pt idx="319">
                  <c:v>43313</c:v>
                </c:pt>
                <c:pt idx="320">
                  <c:v>43344</c:v>
                </c:pt>
                <c:pt idx="321">
                  <c:v>43374</c:v>
                </c:pt>
                <c:pt idx="322">
                  <c:v>43405</c:v>
                </c:pt>
                <c:pt idx="323">
                  <c:v>43435</c:v>
                </c:pt>
                <c:pt idx="324">
                  <c:v>43466</c:v>
                </c:pt>
                <c:pt idx="325">
                  <c:v>43497</c:v>
                </c:pt>
                <c:pt idx="326">
                  <c:v>43525</c:v>
                </c:pt>
                <c:pt idx="327">
                  <c:v>43556</c:v>
                </c:pt>
                <c:pt idx="328">
                  <c:v>43586</c:v>
                </c:pt>
                <c:pt idx="329">
                  <c:v>43617</c:v>
                </c:pt>
                <c:pt idx="330">
                  <c:v>43647</c:v>
                </c:pt>
                <c:pt idx="331">
                  <c:v>43678</c:v>
                </c:pt>
                <c:pt idx="332">
                  <c:v>43709</c:v>
                </c:pt>
                <c:pt idx="333">
                  <c:v>43739</c:v>
                </c:pt>
                <c:pt idx="334">
                  <c:v>43770</c:v>
                </c:pt>
                <c:pt idx="335">
                  <c:v>43800</c:v>
                </c:pt>
                <c:pt idx="336">
                  <c:v>43831</c:v>
                </c:pt>
                <c:pt idx="337">
                  <c:v>43862</c:v>
                </c:pt>
                <c:pt idx="338">
                  <c:v>43891</c:v>
                </c:pt>
                <c:pt idx="339">
                  <c:v>43922</c:v>
                </c:pt>
                <c:pt idx="340">
                  <c:v>43952</c:v>
                </c:pt>
                <c:pt idx="341">
                  <c:v>43983</c:v>
                </c:pt>
                <c:pt idx="342">
                  <c:v>44013</c:v>
                </c:pt>
                <c:pt idx="343">
                  <c:v>44044</c:v>
                </c:pt>
                <c:pt idx="344">
                  <c:v>44075</c:v>
                </c:pt>
                <c:pt idx="345">
                  <c:v>44105</c:v>
                </c:pt>
                <c:pt idx="346">
                  <c:v>44136</c:v>
                </c:pt>
                <c:pt idx="347">
                  <c:v>44166</c:v>
                </c:pt>
                <c:pt idx="348">
                  <c:v>44197</c:v>
                </c:pt>
                <c:pt idx="349">
                  <c:v>44228</c:v>
                </c:pt>
                <c:pt idx="350">
                  <c:v>44256</c:v>
                </c:pt>
                <c:pt idx="351">
                  <c:v>44287</c:v>
                </c:pt>
                <c:pt idx="352">
                  <c:v>44317</c:v>
                </c:pt>
                <c:pt idx="353">
                  <c:v>44348</c:v>
                </c:pt>
                <c:pt idx="354">
                  <c:v>44378</c:v>
                </c:pt>
                <c:pt idx="355">
                  <c:v>44409</c:v>
                </c:pt>
                <c:pt idx="356">
                  <c:v>44440</c:v>
                </c:pt>
                <c:pt idx="357">
                  <c:v>44470</c:v>
                </c:pt>
                <c:pt idx="358">
                  <c:v>44501</c:v>
                </c:pt>
                <c:pt idx="359">
                  <c:v>44531</c:v>
                </c:pt>
                <c:pt idx="360">
                  <c:v>44562</c:v>
                </c:pt>
                <c:pt idx="361">
                  <c:v>44593</c:v>
                </c:pt>
                <c:pt idx="362">
                  <c:v>44621</c:v>
                </c:pt>
                <c:pt idx="363">
                  <c:v>44652</c:v>
                </c:pt>
                <c:pt idx="364">
                  <c:v>44682</c:v>
                </c:pt>
                <c:pt idx="365">
                  <c:v>44713</c:v>
                </c:pt>
                <c:pt idx="366">
                  <c:v>44743</c:v>
                </c:pt>
                <c:pt idx="367">
                  <c:v>44774</c:v>
                </c:pt>
                <c:pt idx="368">
                  <c:v>44805</c:v>
                </c:pt>
                <c:pt idx="369">
                  <c:v>44835</c:v>
                </c:pt>
                <c:pt idx="370">
                  <c:v>44866</c:v>
                </c:pt>
                <c:pt idx="371">
                  <c:v>44896</c:v>
                </c:pt>
                <c:pt idx="372">
                  <c:v>44927</c:v>
                </c:pt>
                <c:pt idx="373">
                  <c:v>44958</c:v>
                </c:pt>
                <c:pt idx="374">
                  <c:v>44986</c:v>
                </c:pt>
                <c:pt idx="375">
                  <c:v>45017</c:v>
                </c:pt>
                <c:pt idx="376">
                  <c:v>45047</c:v>
                </c:pt>
                <c:pt idx="377">
                  <c:v>45078</c:v>
                </c:pt>
                <c:pt idx="378">
                  <c:v>45108</c:v>
                </c:pt>
                <c:pt idx="379">
                  <c:v>45139</c:v>
                </c:pt>
                <c:pt idx="380">
                  <c:v>45170</c:v>
                </c:pt>
                <c:pt idx="381">
                  <c:v>45200</c:v>
                </c:pt>
                <c:pt idx="382">
                  <c:v>45231</c:v>
                </c:pt>
                <c:pt idx="383">
                  <c:v>45261</c:v>
                </c:pt>
                <c:pt idx="384">
                  <c:v>45292</c:v>
                </c:pt>
                <c:pt idx="385">
                  <c:v>45323</c:v>
                </c:pt>
                <c:pt idx="386">
                  <c:v>45352</c:v>
                </c:pt>
                <c:pt idx="387">
                  <c:v>45383</c:v>
                </c:pt>
                <c:pt idx="388">
                  <c:v>45413</c:v>
                </c:pt>
                <c:pt idx="389">
                  <c:v>45444</c:v>
                </c:pt>
                <c:pt idx="390">
                  <c:v>45474</c:v>
                </c:pt>
                <c:pt idx="391">
                  <c:v>45505</c:v>
                </c:pt>
                <c:pt idx="392">
                  <c:v>45536</c:v>
                </c:pt>
                <c:pt idx="393">
                  <c:v>45566</c:v>
                </c:pt>
                <c:pt idx="394">
                  <c:v>45597</c:v>
                </c:pt>
              </c:numCache>
            </c:numRef>
          </c:cat>
          <c:val>
            <c:numRef>
              <c:f>Sheet1!$B$5:$B$399</c:f>
              <c:numCache>
                <c:formatCode>"$"#,##0.0</c:formatCode>
                <c:ptCount val="395"/>
                <c:pt idx="0">
                  <c:v>164.095</c:v>
                </c:pt>
                <c:pt idx="1">
                  <c:v>164.21299999999999</c:v>
                </c:pt>
                <c:pt idx="2">
                  <c:v>163.721</c:v>
                </c:pt>
                <c:pt idx="3">
                  <c:v>164.709</c:v>
                </c:pt>
                <c:pt idx="4">
                  <c:v>165.61199999999999</c:v>
                </c:pt>
                <c:pt idx="5">
                  <c:v>166.077</c:v>
                </c:pt>
                <c:pt idx="6">
                  <c:v>167.25700000000001</c:v>
                </c:pt>
                <c:pt idx="7">
                  <c:v>167.8</c:v>
                </c:pt>
                <c:pt idx="8">
                  <c:v>169.4</c:v>
                </c:pt>
                <c:pt idx="9">
                  <c:v>170.625</c:v>
                </c:pt>
                <c:pt idx="10">
                  <c:v>171.00299999999999</c:v>
                </c:pt>
                <c:pt idx="11">
                  <c:v>173.10499999999999</c:v>
                </c:pt>
                <c:pt idx="12">
                  <c:v>175.108</c:v>
                </c:pt>
                <c:pt idx="13">
                  <c:v>173.744</c:v>
                </c:pt>
                <c:pt idx="14">
                  <c:v>172.30600000000001</c:v>
                </c:pt>
                <c:pt idx="15">
                  <c:v>176.749</c:v>
                </c:pt>
                <c:pt idx="16">
                  <c:v>178.42599999999999</c:v>
                </c:pt>
                <c:pt idx="17">
                  <c:v>178.15700000000001</c:v>
                </c:pt>
                <c:pt idx="18">
                  <c:v>180.74299999999999</c:v>
                </c:pt>
                <c:pt idx="19">
                  <c:v>180.70699999999999</c:v>
                </c:pt>
                <c:pt idx="20">
                  <c:v>181.773</c:v>
                </c:pt>
                <c:pt idx="21">
                  <c:v>182.88399999999999</c:v>
                </c:pt>
                <c:pt idx="22">
                  <c:v>184.74700000000001</c:v>
                </c:pt>
                <c:pt idx="23">
                  <c:v>186.399</c:v>
                </c:pt>
                <c:pt idx="24">
                  <c:v>185.142</c:v>
                </c:pt>
                <c:pt idx="25">
                  <c:v>188.07400000000001</c:v>
                </c:pt>
                <c:pt idx="26">
                  <c:v>191.57900000000001</c:v>
                </c:pt>
                <c:pt idx="27">
                  <c:v>191.63900000000001</c:v>
                </c:pt>
                <c:pt idx="28">
                  <c:v>190.929</c:v>
                </c:pt>
                <c:pt idx="29">
                  <c:v>193.13</c:v>
                </c:pt>
                <c:pt idx="30">
                  <c:v>193.74299999999999</c:v>
                </c:pt>
                <c:pt idx="31">
                  <c:v>196.16300000000001</c:v>
                </c:pt>
                <c:pt idx="32">
                  <c:v>197.76499999999999</c:v>
                </c:pt>
                <c:pt idx="33">
                  <c:v>199.571</c:v>
                </c:pt>
                <c:pt idx="34">
                  <c:v>199.73099999999999</c:v>
                </c:pt>
                <c:pt idx="35">
                  <c:v>200.702</c:v>
                </c:pt>
                <c:pt idx="36">
                  <c:v>201.57300000000001</c:v>
                </c:pt>
                <c:pt idx="37">
                  <c:v>198.399</c:v>
                </c:pt>
                <c:pt idx="38">
                  <c:v>200.24700000000001</c:v>
                </c:pt>
                <c:pt idx="39">
                  <c:v>201.03200000000001</c:v>
                </c:pt>
                <c:pt idx="40">
                  <c:v>202.98599999999999</c:v>
                </c:pt>
                <c:pt idx="41">
                  <c:v>205.5</c:v>
                </c:pt>
                <c:pt idx="42">
                  <c:v>204.92</c:v>
                </c:pt>
                <c:pt idx="43">
                  <c:v>206.52099999999999</c:v>
                </c:pt>
                <c:pt idx="44">
                  <c:v>207.006</c:v>
                </c:pt>
                <c:pt idx="45">
                  <c:v>206.17599999999999</c:v>
                </c:pt>
                <c:pt idx="46">
                  <c:v>208.66399999999999</c:v>
                </c:pt>
                <c:pt idx="47">
                  <c:v>210.399</c:v>
                </c:pt>
                <c:pt idx="48">
                  <c:v>208.69900000000001</c:v>
                </c:pt>
                <c:pt idx="49">
                  <c:v>212.00800000000001</c:v>
                </c:pt>
                <c:pt idx="50">
                  <c:v>213.89099999999999</c:v>
                </c:pt>
                <c:pt idx="51">
                  <c:v>214.67599999999999</c:v>
                </c:pt>
                <c:pt idx="52">
                  <c:v>216.29900000000001</c:v>
                </c:pt>
                <c:pt idx="53">
                  <c:v>216.06800000000001</c:v>
                </c:pt>
                <c:pt idx="54">
                  <c:v>216.33199999999999</c:v>
                </c:pt>
                <c:pt idx="55">
                  <c:v>216.358</c:v>
                </c:pt>
                <c:pt idx="56">
                  <c:v>219.256</c:v>
                </c:pt>
                <c:pt idx="57">
                  <c:v>221.06</c:v>
                </c:pt>
                <c:pt idx="58">
                  <c:v>220.96299999999999</c:v>
                </c:pt>
                <c:pt idx="59">
                  <c:v>221.99100000000001</c:v>
                </c:pt>
                <c:pt idx="60">
                  <c:v>223.48099999999999</c:v>
                </c:pt>
                <c:pt idx="61">
                  <c:v>225.422</c:v>
                </c:pt>
                <c:pt idx="62">
                  <c:v>226.161</c:v>
                </c:pt>
                <c:pt idx="63">
                  <c:v>224.61500000000001</c:v>
                </c:pt>
                <c:pt idx="64">
                  <c:v>222.929</c:v>
                </c:pt>
                <c:pt idx="65">
                  <c:v>226.05699999999999</c:v>
                </c:pt>
                <c:pt idx="66">
                  <c:v>228.703</c:v>
                </c:pt>
                <c:pt idx="67">
                  <c:v>229.309</c:v>
                </c:pt>
                <c:pt idx="68">
                  <c:v>230.31200000000001</c:v>
                </c:pt>
                <c:pt idx="69">
                  <c:v>229.83600000000001</c:v>
                </c:pt>
                <c:pt idx="70">
                  <c:v>230.44</c:v>
                </c:pt>
                <c:pt idx="71">
                  <c:v>231.18100000000001</c:v>
                </c:pt>
                <c:pt idx="72">
                  <c:v>231.58699999999999</c:v>
                </c:pt>
                <c:pt idx="73">
                  <c:v>231.684</c:v>
                </c:pt>
                <c:pt idx="74">
                  <c:v>233.083</c:v>
                </c:pt>
                <c:pt idx="75">
                  <c:v>235.98599999999999</c:v>
                </c:pt>
                <c:pt idx="76">
                  <c:v>237.07499999999999</c:v>
                </c:pt>
                <c:pt idx="77">
                  <c:v>238.971</c:v>
                </c:pt>
                <c:pt idx="78">
                  <c:v>237.411</c:v>
                </c:pt>
                <c:pt idx="79">
                  <c:v>236.37899999999999</c:v>
                </c:pt>
                <c:pt idx="80">
                  <c:v>238.55</c:v>
                </c:pt>
                <c:pt idx="81">
                  <c:v>242.54900000000001</c:v>
                </c:pt>
                <c:pt idx="82">
                  <c:v>244.291</c:v>
                </c:pt>
                <c:pt idx="83">
                  <c:v>246.53</c:v>
                </c:pt>
                <c:pt idx="84">
                  <c:v>246.86799999999999</c:v>
                </c:pt>
                <c:pt idx="85">
                  <c:v>249.52</c:v>
                </c:pt>
                <c:pt idx="86">
                  <c:v>250.667</c:v>
                </c:pt>
                <c:pt idx="87">
                  <c:v>252.477</c:v>
                </c:pt>
                <c:pt idx="88">
                  <c:v>254.73500000000001</c:v>
                </c:pt>
                <c:pt idx="89">
                  <c:v>255.44900000000001</c:v>
                </c:pt>
                <c:pt idx="90">
                  <c:v>257.45600000000002</c:v>
                </c:pt>
                <c:pt idx="91">
                  <c:v>260.23</c:v>
                </c:pt>
                <c:pt idx="92">
                  <c:v>261.31700000000001</c:v>
                </c:pt>
                <c:pt idx="93">
                  <c:v>261.81799999999998</c:v>
                </c:pt>
                <c:pt idx="94">
                  <c:v>264.96499999999997</c:v>
                </c:pt>
                <c:pt idx="95">
                  <c:v>269.863</c:v>
                </c:pt>
                <c:pt idx="96">
                  <c:v>268.04399999999998</c:v>
                </c:pt>
                <c:pt idx="97">
                  <c:v>272.02</c:v>
                </c:pt>
                <c:pt idx="98">
                  <c:v>275.19200000000001</c:v>
                </c:pt>
                <c:pt idx="99">
                  <c:v>271.04599999999999</c:v>
                </c:pt>
                <c:pt idx="100">
                  <c:v>271.39400000000001</c:v>
                </c:pt>
                <c:pt idx="101">
                  <c:v>273.42200000000003</c:v>
                </c:pt>
                <c:pt idx="102">
                  <c:v>272.63</c:v>
                </c:pt>
                <c:pt idx="103">
                  <c:v>272.91800000000001</c:v>
                </c:pt>
                <c:pt idx="104">
                  <c:v>277.548</c:v>
                </c:pt>
                <c:pt idx="105">
                  <c:v>276.92700000000002</c:v>
                </c:pt>
                <c:pt idx="106">
                  <c:v>276.029</c:v>
                </c:pt>
                <c:pt idx="107">
                  <c:v>275.791</c:v>
                </c:pt>
                <c:pt idx="108">
                  <c:v>278.834</c:v>
                </c:pt>
                <c:pt idx="109">
                  <c:v>278.77300000000002</c:v>
                </c:pt>
                <c:pt idx="110">
                  <c:v>276.45</c:v>
                </c:pt>
                <c:pt idx="111">
                  <c:v>280.80799999999999</c:v>
                </c:pt>
                <c:pt idx="112">
                  <c:v>281.49599999999998</c:v>
                </c:pt>
                <c:pt idx="113">
                  <c:v>280.40100000000001</c:v>
                </c:pt>
                <c:pt idx="114">
                  <c:v>279.50400000000002</c:v>
                </c:pt>
                <c:pt idx="115">
                  <c:v>281.41300000000001</c:v>
                </c:pt>
                <c:pt idx="116">
                  <c:v>276.084</c:v>
                </c:pt>
                <c:pt idx="117">
                  <c:v>294.54000000000002</c:v>
                </c:pt>
                <c:pt idx="118">
                  <c:v>287.11099999999999</c:v>
                </c:pt>
                <c:pt idx="119">
                  <c:v>283.70499999999998</c:v>
                </c:pt>
                <c:pt idx="120">
                  <c:v>283.50799999999998</c:v>
                </c:pt>
                <c:pt idx="121">
                  <c:v>285.05399999999997</c:v>
                </c:pt>
                <c:pt idx="122">
                  <c:v>284.262</c:v>
                </c:pt>
                <c:pt idx="123">
                  <c:v>288.83300000000003</c:v>
                </c:pt>
                <c:pt idx="124">
                  <c:v>284.95100000000002</c:v>
                </c:pt>
                <c:pt idx="125">
                  <c:v>287.37200000000001</c:v>
                </c:pt>
                <c:pt idx="126">
                  <c:v>290.38499999999999</c:v>
                </c:pt>
                <c:pt idx="127">
                  <c:v>292.64999999999998</c:v>
                </c:pt>
                <c:pt idx="128">
                  <c:v>288.41000000000003</c:v>
                </c:pt>
                <c:pt idx="129">
                  <c:v>289.57600000000002</c:v>
                </c:pt>
                <c:pt idx="130">
                  <c:v>291.48399999999998</c:v>
                </c:pt>
                <c:pt idx="131">
                  <c:v>293.947</c:v>
                </c:pt>
                <c:pt idx="132">
                  <c:v>295.24799999999999</c:v>
                </c:pt>
                <c:pt idx="133">
                  <c:v>291.16699999999997</c:v>
                </c:pt>
                <c:pt idx="134">
                  <c:v>296.32499999999999</c:v>
                </c:pt>
                <c:pt idx="135">
                  <c:v>295.60000000000002</c:v>
                </c:pt>
                <c:pt idx="136">
                  <c:v>296.41000000000003</c:v>
                </c:pt>
                <c:pt idx="137">
                  <c:v>299.62599999999998</c:v>
                </c:pt>
                <c:pt idx="138">
                  <c:v>302.74700000000001</c:v>
                </c:pt>
                <c:pt idx="139">
                  <c:v>307.80900000000003</c:v>
                </c:pt>
                <c:pt idx="140">
                  <c:v>305.93299999999999</c:v>
                </c:pt>
                <c:pt idx="141">
                  <c:v>304.80900000000003</c:v>
                </c:pt>
                <c:pt idx="142">
                  <c:v>308.52699999999999</c:v>
                </c:pt>
                <c:pt idx="143">
                  <c:v>307.40699999999998</c:v>
                </c:pt>
                <c:pt idx="144">
                  <c:v>309.25400000000002</c:v>
                </c:pt>
                <c:pt idx="145">
                  <c:v>311.39299999999997</c:v>
                </c:pt>
                <c:pt idx="146">
                  <c:v>316.91199999999998</c:v>
                </c:pt>
                <c:pt idx="147">
                  <c:v>313.512</c:v>
                </c:pt>
                <c:pt idx="148">
                  <c:v>318.964</c:v>
                </c:pt>
                <c:pt idx="149">
                  <c:v>314.95800000000003</c:v>
                </c:pt>
                <c:pt idx="150">
                  <c:v>318.54899999999998</c:v>
                </c:pt>
                <c:pt idx="151">
                  <c:v>318.97699999999998</c:v>
                </c:pt>
                <c:pt idx="152">
                  <c:v>324.56900000000002</c:v>
                </c:pt>
                <c:pt idx="153">
                  <c:v>326.74</c:v>
                </c:pt>
                <c:pt idx="154">
                  <c:v>327.83600000000001</c:v>
                </c:pt>
                <c:pt idx="155">
                  <c:v>331.87400000000002</c:v>
                </c:pt>
                <c:pt idx="156">
                  <c:v>328.69600000000003</c:v>
                </c:pt>
                <c:pt idx="157">
                  <c:v>333.02600000000001</c:v>
                </c:pt>
                <c:pt idx="158">
                  <c:v>333.58100000000002</c:v>
                </c:pt>
                <c:pt idx="159">
                  <c:v>336.58300000000003</c:v>
                </c:pt>
                <c:pt idx="160">
                  <c:v>334.52199999999999</c:v>
                </c:pt>
                <c:pt idx="161">
                  <c:v>343.99799999999999</c:v>
                </c:pt>
                <c:pt idx="162">
                  <c:v>346.57600000000002</c:v>
                </c:pt>
                <c:pt idx="163">
                  <c:v>343.30700000000002</c:v>
                </c:pt>
                <c:pt idx="164">
                  <c:v>343.95600000000002</c:v>
                </c:pt>
                <c:pt idx="165">
                  <c:v>344.09699999999998</c:v>
                </c:pt>
                <c:pt idx="166">
                  <c:v>347.32499999999999</c:v>
                </c:pt>
                <c:pt idx="167">
                  <c:v>347.40499999999997</c:v>
                </c:pt>
                <c:pt idx="168">
                  <c:v>357.33100000000002</c:v>
                </c:pt>
                <c:pt idx="169">
                  <c:v>354.70600000000002</c:v>
                </c:pt>
                <c:pt idx="170">
                  <c:v>355.66500000000002</c:v>
                </c:pt>
                <c:pt idx="171">
                  <c:v>357.423</c:v>
                </c:pt>
                <c:pt idx="172">
                  <c:v>356.70400000000001</c:v>
                </c:pt>
                <c:pt idx="173">
                  <c:v>357.87900000000002</c:v>
                </c:pt>
                <c:pt idx="174">
                  <c:v>359.00599999999997</c:v>
                </c:pt>
                <c:pt idx="175">
                  <c:v>360.69099999999997</c:v>
                </c:pt>
                <c:pt idx="176">
                  <c:v>358.96100000000001</c:v>
                </c:pt>
                <c:pt idx="177">
                  <c:v>358.46199999999999</c:v>
                </c:pt>
                <c:pt idx="178">
                  <c:v>359.26600000000002</c:v>
                </c:pt>
                <c:pt idx="179">
                  <c:v>363.73</c:v>
                </c:pt>
                <c:pt idx="180">
                  <c:v>363.61599999999999</c:v>
                </c:pt>
                <c:pt idx="181">
                  <c:v>364.00599999999997</c:v>
                </c:pt>
                <c:pt idx="182">
                  <c:v>367.15800000000002</c:v>
                </c:pt>
                <c:pt idx="183">
                  <c:v>366.18700000000001</c:v>
                </c:pt>
                <c:pt idx="184">
                  <c:v>370.93400000000003</c:v>
                </c:pt>
                <c:pt idx="185">
                  <c:v>368.154</c:v>
                </c:pt>
                <c:pt idx="186">
                  <c:v>369.61399999999998</c:v>
                </c:pt>
                <c:pt idx="187">
                  <c:v>371.358</c:v>
                </c:pt>
                <c:pt idx="188">
                  <c:v>372.86900000000003</c:v>
                </c:pt>
                <c:pt idx="189">
                  <c:v>375.28899999999999</c:v>
                </c:pt>
                <c:pt idx="190">
                  <c:v>378.86</c:v>
                </c:pt>
                <c:pt idx="191">
                  <c:v>374.298</c:v>
                </c:pt>
                <c:pt idx="192">
                  <c:v>375.23599999999999</c:v>
                </c:pt>
                <c:pt idx="193">
                  <c:v>371.83300000000003</c:v>
                </c:pt>
                <c:pt idx="194">
                  <c:v>372.745</c:v>
                </c:pt>
                <c:pt idx="195">
                  <c:v>372.572</c:v>
                </c:pt>
                <c:pt idx="196">
                  <c:v>376.036</c:v>
                </c:pt>
                <c:pt idx="197">
                  <c:v>376.45499999999998</c:v>
                </c:pt>
                <c:pt idx="198">
                  <c:v>375.03800000000001</c:v>
                </c:pt>
                <c:pt idx="199">
                  <c:v>372.28399999999999</c:v>
                </c:pt>
                <c:pt idx="200">
                  <c:v>366.72899999999998</c:v>
                </c:pt>
                <c:pt idx="201">
                  <c:v>352.95</c:v>
                </c:pt>
                <c:pt idx="202">
                  <c:v>339.35</c:v>
                </c:pt>
                <c:pt idx="203">
                  <c:v>332.09100000000001</c:v>
                </c:pt>
                <c:pt idx="204">
                  <c:v>336.92899999999997</c:v>
                </c:pt>
                <c:pt idx="205">
                  <c:v>335.57600000000002</c:v>
                </c:pt>
                <c:pt idx="206">
                  <c:v>329.74700000000001</c:v>
                </c:pt>
                <c:pt idx="207">
                  <c:v>331.35199999999998</c:v>
                </c:pt>
                <c:pt idx="208">
                  <c:v>334.25599999999997</c:v>
                </c:pt>
                <c:pt idx="209">
                  <c:v>339.88299999999998</c:v>
                </c:pt>
                <c:pt idx="210">
                  <c:v>340.517</c:v>
                </c:pt>
                <c:pt idx="211">
                  <c:v>346.66800000000001</c:v>
                </c:pt>
                <c:pt idx="212">
                  <c:v>338.50700000000001</c:v>
                </c:pt>
                <c:pt idx="213">
                  <c:v>341.654</c:v>
                </c:pt>
                <c:pt idx="214">
                  <c:v>344.375</c:v>
                </c:pt>
                <c:pt idx="215">
                  <c:v>346.072</c:v>
                </c:pt>
                <c:pt idx="216">
                  <c:v>345.88900000000001</c:v>
                </c:pt>
                <c:pt idx="217">
                  <c:v>346.72399999999999</c:v>
                </c:pt>
                <c:pt idx="218">
                  <c:v>354.11900000000003</c:v>
                </c:pt>
                <c:pt idx="219">
                  <c:v>357.35399999999998</c:v>
                </c:pt>
                <c:pt idx="220">
                  <c:v>354.06799999999998</c:v>
                </c:pt>
                <c:pt idx="221">
                  <c:v>353.64699999999999</c:v>
                </c:pt>
                <c:pt idx="222">
                  <c:v>354.71699999999998</c:v>
                </c:pt>
                <c:pt idx="223">
                  <c:v>356.44799999999998</c:v>
                </c:pt>
                <c:pt idx="224">
                  <c:v>359.35899999999998</c:v>
                </c:pt>
                <c:pt idx="225">
                  <c:v>363.46899999999999</c:v>
                </c:pt>
                <c:pt idx="226">
                  <c:v>367.05099999999999</c:v>
                </c:pt>
                <c:pt idx="227">
                  <c:v>369.13900000000001</c:v>
                </c:pt>
                <c:pt idx="228">
                  <c:v>371.84100000000001</c:v>
                </c:pt>
                <c:pt idx="229">
                  <c:v>375.017</c:v>
                </c:pt>
                <c:pt idx="230">
                  <c:v>378.50599999999997</c:v>
                </c:pt>
                <c:pt idx="231">
                  <c:v>380.33499999999998</c:v>
                </c:pt>
                <c:pt idx="232">
                  <c:v>380.024</c:v>
                </c:pt>
                <c:pt idx="233">
                  <c:v>383.142</c:v>
                </c:pt>
                <c:pt idx="234">
                  <c:v>382.83699999999999</c:v>
                </c:pt>
                <c:pt idx="235">
                  <c:v>383.69099999999997</c:v>
                </c:pt>
                <c:pt idx="236">
                  <c:v>387.56700000000001</c:v>
                </c:pt>
                <c:pt idx="237">
                  <c:v>389.85300000000001</c:v>
                </c:pt>
                <c:pt idx="238">
                  <c:v>391.274</c:v>
                </c:pt>
                <c:pt idx="239">
                  <c:v>391.51</c:v>
                </c:pt>
                <c:pt idx="240">
                  <c:v>395.46899999999999</c:v>
                </c:pt>
                <c:pt idx="241">
                  <c:v>400.3</c:v>
                </c:pt>
                <c:pt idx="242">
                  <c:v>401.56900000000002</c:v>
                </c:pt>
                <c:pt idx="243">
                  <c:v>399.97199999999998</c:v>
                </c:pt>
                <c:pt idx="244">
                  <c:v>399.18</c:v>
                </c:pt>
                <c:pt idx="245">
                  <c:v>395.59500000000003</c:v>
                </c:pt>
                <c:pt idx="246">
                  <c:v>397.40699999999998</c:v>
                </c:pt>
                <c:pt idx="247">
                  <c:v>402.21100000000001</c:v>
                </c:pt>
                <c:pt idx="248">
                  <c:v>405.35700000000003</c:v>
                </c:pt>
                <c:pt idx="249">
                  <c:v>405.43700000000001</c:v>
                </c:pt>
                <c:pt idx="250">
                  <c:v>407.30799999999999</c:v>
                </c:pt>
                <c:pt idx="251">
                  <c:v>408.66500000000002</c:v>
                </c:pt>
                <c:pt idx="252">
                  <c:v>412.11500000000001</c:v>
                </c:pt>
                <c:pt idx="253">
                  <c:v>417.01299999999998</c:v>
                </c:pt>
                <c:pt idx="254">
                  <c:v>414.024</c:v>
                </c:pt>
                <c:pt idx="255">
                  <c:v>411.77</c:v>
                </c:pt>
                <c:pt idx="256">
                  <c:v>414.32499999999999</c:v>
                </c:pt>
                <c:pt idx="257">
                  <c:v>415.44200000000001</c:v>
                </c:pt>
                <c:pt idx="258">
                  <c:v>418.11</c:v>
                </c:pt>
                <c:pt idx="259">
                  <c:v>417.37700000000001</c:v>
                </c:pt>
                <c:pt idx="260">
                  <c:v>417.654</c:v>
                </c:pt>
                <c:pt idx="261">
                  <c:v>419.24700000000001</c:v>
                </c:pt>
                <c:pt idx="262">
                  <c:v>420.51299999999998</c:v>
                </c:pt>
                <c:pt idx="263">
                  <c:v>422.79399999999998</c:v>
                </c:pt>
                <c:pt idx="264">
                  <c:v>419.01499999999999</c:v>
                </c:pt>
                <c:pt idx="265">
                  <c:v>424.79300000000001</c:v>
                </c:pt>
                <c:pt idx="266">
                  <c:v>429.13200000000001</c:v>
                </c:pt>
                <c:pt idx="267">
                  <c:v>433.53</c:v>
                </c:pt>
                <c:pt idx="268">
                  <c:v>434.24799999999999</c:v>
                </c:pt>
                <c:pt idx="269">
                  <c:v>435.43799999999999</c:v>
                </c:pt>
                <c:pt idx="270">
                  <c:v>436.15</c:v>
                </c:pt>
                <c:pt idx="271">
                  <c:v>439.51799999999997</c:v>
                </c:pt>
                <c:pt idx="272">
                  <c:v>438.459</c:v>
                </c:pt>
                <c:pt idx="273">
                  <c:v>440.09500000000003</c:v>
                </c:pt>
                <c:pt idx="274">
                  <c:v>441.24900000000002</c:v>
                </c:pt>
                <c:pt idx="275">
                  <c:v>438.50900000000001</c:v>
                </c:pt>
                <c:pt idx="276">
                  <c:v>436.125</c:v>
                </c:pt>
                <c:pt idx="277">
                  <c:v>435.45</c:v>
                </c:pt>
                <c:pt idx="278">
                  <c:v>441.89499999999998</c:v>
                </c:pt>
                <c:pt idx="279">
                  <c:v>442.96699999999998</c:v>
                </c:pt>
                <c:pt idx="280">
                  <c:v>446.11399999999998</c:v>
                </c:pt>
                <c:pt idx="281">
                  <c:v>446.572</c:v>
                </c:pt>
                <c:pt idx="282">
                  <c:v>450.14299999999997</c:v>
                </c:pt>
                <c:pt idx="283">
                  <c:v>450.16800000000001</c:v>
                </c:pt>
                <c:pt idx="284">
                  <c:v>448.09</c:v>
                </c:pt>
                <c:pt idx="285">
                  <c:v>446.90499999999997</c:v>
                </c:pt>
                <c:pt idx="286">
                  <c:v>448.738</c:v>
                </c:pt>
                <c:pt idx="287">
                  <c:v>450.59800000000001</c:v>
                </c:pt>
                <c:pt idx="288">
                  <c:v>447.37599999999998</c:v>
                </c:pt>
                <c:pt idx="289">
                  <c:v>451.89800000000002</c:v>
                </c:pt>
                <c:pt idx="290">
                  <c:v>450.46199999999999</c:v>
                </c:pt>
                <c:pt idx="291">
                  <c:v>452.238</c:v>
                </c:pt>
                <c:pt idx="292">
                  <c:v>453.89800000000002</c:v>
                </c:pt>
                <c:pt idx="293">
                  <c:v>458.71100000000001</c:v>
                </c:pt>
                <c:pt idx="294">
                  <c:v>457.89400000000001</c:v>
                </c:pt>
                <c:pt idx="295">
                  <c:v>458.375</c:v>
                </c:pt>
                <c:pt idx="296">
                  <c:v>461.4</c:v>
                </c:pt>
                <c:pt idx="297">
                  <c:v>462.36200000000002</c:v>
                </c:pt>
                <c:pt idx="298">
                  <c:v>462.23099999999999</c:v>
                </c:pt>
                <c:pt idx="299">
                  <c:v>467.85199999999998</c:v>
                </c:pt>
                <c:pt idx="300">
                  <c:v>473.01900000000001</c:v>
                </c:pt>
                <c:pt idx="301">
                  <c:v>472.94499999999999</c:v>
                </c:pt>
                <c:pt idx="302">
                  <c:v>472.149</c:v>
                </c:pt>
                <c:pt idx="303">
                  <c:v>473.98599999999999</c:v>
                </c:pt>
                <c:pt idx="304">
                  <c:v>471.63</c:v>
                </c:pt>
                <c:pt idx="305">
                  <c:v>473.54599999999999</c:v>
                </c:pt>
                <c:pt idx="306">
                  <c:v>473.55200000000002</c:v>
                </c:pt>
                <c:pt idx="307">
                  <c:v>474.44900000000001</c:v>
                </c:pt>
                <c:pt idx="308">
                  <c:v>484.16300000000001</c:v>
                </c:pt>
                <c:pt idx="309">
                  <c:v>484.84800000000001</c:v>
                </c:pt>
                <c:pt idx="310">
                  <c:v>490.01299999999998</c:v>
                </c:pt>
                <c:pt idx="311">
                  <c:v>492.57900000000001</c:v>
                </c:pt>
                <c:pt idx="312">
                  <c:v>490.42599999999999</c:v>
                </c:pt>
                <c:pt idx="313">
                  <c:v>493.334</c:v>
                </c:pt>
                <c:pt idx="314">
                  <c:v>493.02199999999999</c:v>
                </c:pt>
                <c:pt idx="315">
                  <c:v>494.49799999999999</c:v>
                </c:pt>
                <c:pt idx="316">
                  <c:v>500.93</c:v>
                </c:pt>
                <c:pt idx="317">
                  <c:v>499.21800000000002</c:v>
                </c:pt>
                <c:pt idx="318">
                  <c:v>502.255</c:v>
                </c:pt>
                <c:pt idx="319">
                  <c:v>501.96199999999999</c:v>
                </c:pt>
                <c:pt idx="320">
                  <c:v>500.03300000000002</c:v>
                </c:pt>
                <c:pt idx="321">
                  <c:v>505.62200000000001</c:v>
                </c:pt>
                <c:pt idx="322">
                  <c:v>507.27800000000002</c:v>
                </c:pt>
                <c:pt idx="323">
                  <c:v>496.97300000000001</c:v>
                </c:pt>
                <c:pt idx="324">
                  <c:v>500.20800000000003</c:v>
                </c:pt>
                <c:pt idx="325">
                  <c:v>500.928</c:v>
                </c:pt>
                <c:pt idx="326">
                  <c:v>508.94400000000002</c:v>
                </c:pt>
                <c:pt idx="327">
                  <c:v>509.56400000000002</c:v>
                </c:pt>
                <c:pt idx="328">
                  <c:v>512.92999999999995</c:v>
                </c:pt>
                <c:pt idx="329">
                  <c:v>513.71600000000001</c:v>
                </c:pt>
                <c:pt idx="330">
                  <c:v>518.274</c:v>
                </c:pt>
                <c:pt idx="331">
                  <c:v>521.34799999999996</c:v>
                </c:pt>
                <c:pt idx="332">
                  <c:v>518.18799999999999</c:v>
                </c:pt>
                <c:pt idx="333">
                  <c:v>519.79499999999996</c:v>
                </c:pt>
                <c:pt idx="334">
                  <c:v>523.12</c:v>
                </c:pt>
                <c:pt idx="335">
                  <c:v>524.95399999999995</c:v>
                </c:pt>
                <c:pt idx="336">
                  <c:v>525.41099999999994</c:v>
                </c:pt>
                <c:pt idx="337">
                  <c:v>525.38</c:v>
                </c:pt>
                <c:pt idx="338">
                  <c:v>477.67599999999999</c:v>
                </c:pt>
                <c:pt idx="339">
                  <c:v>408.31200000000001</c:v>
                </c:pt>
                <c:pt idx="340">
                  <c:v>484.97800000000001</c:v>
                </c:pt>
                <c:pt idx="341">
                  <c:v>526.97</c:v>
                </c:pt>
                <c:pt idx="342">
                  <c:v>535.64400000000001</c:v>
                </c:pt>
                <c:pt idx="343">
                  <c:v>540.423</c:v>
                </c:pt>
                <c:pt idx="344">
                  <c:v>551.13099999999997</c:v>
                </c:pt>
                <c:pt idx="345">
                  <c:v>549.27099999999996</c:v>
                </c:pt>
                <c:pt idx="346">
                  <c:v>544.42100000000005</c:v>
                </c:pt>
                <c:pt idx="347">
                  <c:v>549.29999999999995</c:v>
                </c:pt>
                <c:pt idx="348">
                  <c:v>570.51</c:v>
                </c:pt>
                <c:pt idx="349">
                  <c:v>555.48900000000003</c:v>
                </c:pt>
                <c:pt idx="350">
                  <c:v>616.34799999999996</c:v>
                </c:pt>
                <c:pt idx="351">
                  <c:v>622.70500000000004</c:v>
                </c:pt>
                <c:pt idx="352">
                  <c:v>615.54300000000001</c:v>
                </c:pt>
                <c:pt idx="353">
                  <c:v>622.125</c:v>
                </c:pt>
                <c:pt idx="354">
                  <c:v>612.64700000000005</c:v>
                </c:pt>
                <c:pt idx="355">
                  <c:v>616.89200000000005</c:v>
                </c:pt>
                <c:pt idx="356">
                  <c:v>620.529</c:v>
                </c:pt>
                <c:pt idx="357">
                  <c:v>630.56200000000001</c:v>
                </c:pt>
                <c:pt idx="358">
                  <c:v>637.77499999999998</c:v>
                </c:pt>
                <c:pt idx="359">
                  <c:v>632.51499999999999</c:v>
                </c:pt>
                <c:pt idx="360">
                  <c:v>644.03399999999999</c:v>
                </c:pt>
                <c:pt idx="361">
                  <c:v>650.52200000000005</c:v>
                </c:pt>
                <c:pt idx="362">
                  <c:v>664.16700000000003</c:v>
                </c:pt>
                <c:pt idx="363">
                  <c:v>673.245</c:v>
                </c:pt>
                <c:pt idx="364">
                  <c:v>671.04</c:v>
                </c:pt>
                <c:pt idx="365">
                  <c:v>675.702</c:v>
                </c:pt>
                <c:pt idx="366">
                  <c:v>671.06700000000001</c:v>
                </c:pt>
                <c:pt idx="367">
                  <c:v>675.10699999999997</c:v>
                </c:pt>
                <c:pt idx="368">
                  <c:v>673.31200000000001</c:v>
                </c:pt>
                <c:pt idx="369">
                  <c:v>681.74800000000005</c:v>
                </c:pt>
                <c:pt idx="370">
                  <c:v>673.67399999999998</c:v>
                </c:pt>
                <c:pt idx="371">
                  <c:v>666.73400000000004</c:v>
                </c:pt>
                <c:pt idx="372">
                  <c:v>693.82600000000002</c:v>
                </c:pt>
                <c:pt idx="373">
                  <c:v>686.43399999999997</c:v>
                </c:pt>
                <c:pt idx="374">
                  <c:v>679.06700000000001</c:v>
                </c:pt>
                <c:pt idx="375">
                  <c:v>683.69799999999998</c:v>
                </c:pt>
                <c:pt idx="376">
                  <c:v>686.67200000000003</c:v>
                </c:pt>
                <c:pt idx="377">
                  <c:v>688.81</c:v>
                </c:pt>
                <c:pt idx="378">
                  <c:v>690.64099999999996</c:v>
                </c:pt>
                <c:pt idx="379">
                  <c:v>696.23800000000006</c:v>
                </c:pt>
                <c:pt idx="380">
                  <c:v>702.10900000000004</c:v>
                </c:pt>
                <c:pt idx="381">
                  <c:v>699.36500000000001</c:v>
                </c:pt>
                <c:pt idx="382">
                  <c:v>698.10500000000002</c:v>
                </c:pt>
                <c:pt idx="383">
                  <c:v>703.25599999999997</c:v>
                </c:pt>
                <c:pt idx="384">
                  <c:v>695.63099999999997</c:v>
                </c:pt>
                <c:pt idx="385">
                  <c:v>700.51900000000001</c:v>
                </c:pt>
                <c:pt idx="386">
                  <c:v>703.73800000000006</c:v>
                </c:pt>
                <c:pt idx="387">
                  <c:v>702.68100000000004</c:v>
                </c:pt>
                <c:pt idx="388">
                  <c:v>704.30899999999997</c:v>
                </c:pt>
                <c:pt idx="389">
                  <c:v>702.35</c:v>
                </c:pt>
                <c:pt idx="390">
                  <c:v>710.851</c:v>
                </c:pt>
                <c:pt idx="391">
                  <c:v>710.03800000000001</c:v>
                </c:pt>
                <c:pt idx="392">
                  <c:v>716.38800000000003</c:v>
                </c:pt>
                <c:pt idx="393">
                  <c:v>719.67600000000004</c:v>
                </c:pt>
                <c:pt idx="394">
                  <c:v>724.60900000000004</c:v>
                </c:pt>
              </c:numCache>
            </c:numRef>
          </c:val>
          <c:extLst>
            <c:ext xmlns:c16="http://schemas.microsoft.com/office/drawing/2014/chart" uri="{C3380CC4-5D6E-409C-BE32-E72D297353CC}">
              <c16:uniqueId val="{00000000-5445-3C48-9692-7946E2516B26}"/>
            </c:ext>
          </c:extLst>
        </c:ser>
        <c:dLbls>
          <c:showLegendKey val="0"/>
          <c:showVal val="0"/>
          <c:showCatName val="0"/>
          <c:showSerName val="0"/>
          <c:showPercent val="0"/>
          <c:showBubbleSize val="0"/>
        </c:dLbls>
        <c:gapWidth val="219"/>
        <c:overlap val="-27"/>
        <c:axId val="379964928"/>
        <c:axId val="379961792"/>
      </c:barChart>
      <c:dateAx>
        <c:axId val="379964928"/>
        <c:scaling>
          <c:orientation val="minMax"/>
          <c:max val="45597"/>
          <c:min val="36831"/>
        </c:scaling>
        <c:delete val="0"/>
        <c:axPos val="b"/>
        <c:numFmt formatCode="yyyy"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Roboto Light" pitchFamily="2" charset="0"/>
                <a:ea typeface="Roboto Light" pitchFamily="2" charset="0"/>
                <a:cs typeface="+mn-cs"/>
              </a:defRPr>
            </a:pPr>
            <a:endParaRPr lang="en-US"/>
          </a:p>
        </c:txPr>
        <c:crossAx val="379961792"/>
        <c:crosses val="autoZero"/>
        <c:auto val="1"/>
        <c:lblOffset val="100"/>
        <c:baseTimeUnit val="months"/>
        <c:majorUnit val="12"/>
        <c:majorTimeUnit val="months"/>
      </c:dateAx>
      <c:valAx>
        <c:axId val="379961792"/>
        <c:scaling>
          <c:orientation val="minMax"/>
          <c:min val="200"/>
        </c:scaling>
        <c:delete val="0"/>
        <c:axPos val="l"/>
        <c:majorGridlines>
          <c:spPr>
            <a:ln w="9525" cap="flat" cmpd="sng" algn="ctr">
              <a:solidFill>
                <a:schemeClr val="tx1">
                  <a:lumMod val="15000"/>
                  <a:lumOff val="85000"/>
                </a:schemeClr>
              </a:solidFill>
              <a:round/>
            </a:ln>
            <a:effectLst/>
          </c:spPr>
        </c:majorGridlines>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solidFill>
                <a:latin typeface="Roboto Light" pitchFamily="2" charset="0"/>
                <a:ea typeface="Roboto Light" pitchFamily="2" charset="0"/>
                <a:cs typeface="+mn-cs"/>
              </a:defRPr>
            </a:pPr>
            <a:endParaRPr lang="en-US"/>
          </a:p>
        </c:txPr>
        <c:crossAx val="3799649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b="0" i="0">
          <a:solidFill>
            <a:schemeClr val="tx1"/>
          </a:solidFill>
          <a:latin typeface="Roboto Light" pitchFamily="2" charset="0"/>
          <a:ea typeface="Roboto Light" pitchFamily="2" charset="0"/>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200500629120963"/>
          <c:y val="2.7286819040535284E-2"/>
          <c:w val="0.6871169364698978"/>
          <c:h val="0.87472869440481527"/>
        </c:manualLayout>
      </c:layout>
      <c:barChart>
        <c:barDir val="bar"/>
        <c:grouping val="clustered"/>
        <c:varyColors val="0"/>
        <c:ser>
          <c:idx val="0"/>
          <c:order val="0"/>
          <c:tx>
            <c:strRef>
              <c:f>Sheet1!$B$1</c:f>
              <c:strCache>
                <c:ptCount val="1"/>
                <c:pt idx="0">
                  <c:v>Series 1</c:v>
                </c:pt>
              </c:strCache>
            </c:strRef>
          </c:tx>
          <c:spPr>
            <a:solidFill>
              <a:srgbClr val="04AC8C"/>
            </a:solidFill>
            <a:ln>
              <a:noFill/>
            </a:ln>
            <a:effectLst/>
          </c:spPr>
          <c:invertIfNegative val="0"/>
          <c:dPt>
            <c:idx val="0"/>
            <c:invertIfNegative val="0"/>
            <c:bubble3D val="0"/>
            <c:spPr>
              <a:solidFill>
                <a:srgbClr val="0070C0"/>
              </a:solidFill>
              <a:ln>
                <a:noFill/>
              </a:ln>
              <a:effectLst/>
            </c:spPr>
            <c:extLst>
              <c:ext xmlns:c16="http://schemas.microsoft.com/office/drawing/2014/chart" uri="{C3380CC4-5D6E-409C-BE32-E72D297353CC}">
                <c16:uniqueId val="{00000003-FFBF-DD49-8873-D7CC2E43EC99}"/>
              </c:ext>
            </c:extLst>
          </c:dPt>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Roboto Light" pitchFamily="2" charset="0"/>
                    <a:ea typeface="Roboto Light" pitchFamily="2" charset="0"/>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Sheet1!$A$2:$A$17</c:f>
              <c:strCache>
                <c:ptCount val="16"/>
                <c:pt idx="0">
                  <c:v>U.S.</c:v>
                </c:pt>
                <c:pt idx="1">
                  <c:v>Jacksonville </c:v>
                </c:pt>
                <c:pt idx="2">
                  <c:v>Wilmington</c:v>
                </c:pt>
                <c:pt idx="3">
                  <c:v>Houston </c:v>
                </c:pt>
                <c:pt idx="4">
                  <c:v>San Antonio </c:v>
                </c:pt>
                <c:pt idx="5">
                  <c:v>Minneapolis-St. Paul </c:v>
                </c:pt>
                <c:pt idx="6">
                  <c:v>Phoenix </c:v>
                </c:pt>
                <c:pt idx="7">
                  <c:v>Atlanta </c:v>
                </c:pt>
                <c:pt idx="8">
                  <c:v>Portland </c:v>
                </c:pt>
                <c:pt idx="9">
                  <c:v>Dallas-Ft. Worth </c:v>
                </c:pt>
                <c:pt idx="10">
                  <c:v>Seattle </c:v>
                </c:pt>
                <c:pt idx="11">
                  <c:v>San Jose </c:v>
                </c:pt>
                <c:pt idx="12">
                  <c:v>Los Angeles </c:v>
                </c:pt>
                <c:pt idx="13">
                  <c:v>Oakland </c:v>
                </c:pt>
                <c:pt idx="14">
                  <c:v>Denver </c:v>
                </c:pt>
                <c:pt idx="15">
                  <c:v>San Francisco </c:v>
                </c:pt>
              </c:strCache>
            </c:strRef>
          </c:cat>
          <c:val>
            <c:numRef>
              <c:f>Sheet1!$B$2:$B$17</c:f>
              <c:numCache>
                <c:formatCode>0.0%</c:formatCode>
                <c:ptCount val="16"/>
                <c:pt idx="0">
                  <c:v>0.19600000000000001</c:v>
                </c:pt>
                <c:pt idx="1">
                  <c:v>0.27</c:v>
                </c:pt>
                <c:pt idx="2">
                  <c:v>0.27</c:v>
                </c:pt>
                <c:pt idx="3">
                  <c:v>0.27399999999999997</c:v>
                </c:pt>
                <c:pt idx="4">
                  <c:v>0.27899999999999997</c:v>
                </c:pt>
                <c:pt idx="5">
                  <c:v>0.28300000000000003</c:v>
                </c:pt>
                <c:pt idx="6">
                  <c:v>0.28699999999999998</c:v>
                </c:pt>
                <c:pt idx="7">
                  <c:v>0.3</c:v>
                </c:pt>
                <c:pt idx="8">
                  <c:v>0.317</c:v>
                </c:pt>
                <c:pt idx="9">
                  <c:v>0.32</c:v>
                </c:pt>
                <c:pt idx="10">
                  <c:v>0.32100000000000001</c:v>
                </c:pt>
                <c:pt idx="11">
                  <c:v>0.32700000000000001</c:v>
                </c:pt>
                <c:pt idx="12">
                  <c:v>0.32799999999999996</c:v>
                </c:pt>
                <c:pt idx="13">
                  <c:v>0.33</c:v>
                </c:pt>
                <c:pt idx="14">
                  <c:v>0.33799999999999997</c:v>
                </c:pt>
                <c:pt idx="15">
                  <c:v>0.36899999999999999</c:v>
                </c:pt>
              </c:numCache>
            </c:numRef>
          </c:val>
          <c:extLst>
            <c:ext xmlns:c16="http://schemas.microsoft.com/office/drawing/2014/chart" uri="{C3380CC4-5D6E-409C-BE32-E72D297353CC}">
              <c16:uniqueId val="{00000000-FFBF-DD49-8873-D7CC2E43EC99}"/>
            </c:ext>
          </c:extLst>
        </c:ser>
        <c:dLbls>
          <c:dLblPos val="outEnd"/>
          <c:showLegendKey val="0"/>
          <c:showVal val="1"/>
          <c:showCatName val="0"/>
          <c:showSerName val="0"/>
          <c:showPercent val="0"/>
          <c:showBubbleSize val="0"/>
        </c:dLbls>
        <c:gapWidth val="182"/>
        <c:axId val="570447471"/>
        <c:axId val="570449199"/>
      </c:barChart>
      <c:catAx>
        <c:axId val="570447471"/>
        <c:scaling>
          <c:orientation val="minMax"/>
        </c:scaling>
        <c:delete val="0"/>
        <c:axPos val="l"/>
        <c:numFmt formatCode="General" sourceLinked="1"/>
        <c:majorTickMark val="none"/>
        <c:minorTickMark val="none"/>
        <c:tickLblPos val="nextTo"/>
        <c:spPr>
          <a:noFill/>
          <a:ln w="9525" cap="flat" cmpd="sng" algn="ctr">
            <a:solidFill>
              <a:schemeClr val="bg1">
                <a:lumMod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Roboto Light" pitchFamily="2" charset="0"/>
                <a:ea typeface="Roboto Light" pitchFamily="2" charset="0"/>
                <a:cs typeface="+mn-cs"/>
              </a:defRPr>
            </a:pPr>
            <a:endParaRPr lang="en-US"/>
          </a:p>
        </c:txPr>
        <c:crossAx val="570449199"/>
        <c:crosses val="autoZero"/>
        <c:auto val="1"/>
        <c:lblAlgn val="ctr"/>
        <c:lblOffset val="100"/>
        <c:noMultiLvlLbl val="0"/>
      </c:catAx>
      <c:valAx>
        <c:axId val="570449199"/>
        <c:scaling>
          <c:orientation val="minMax"/>
          <c:max val="0.4"/>
          <c:min val="0.15"/>
        </c:scaling>
        <c:delete val="0"/>
        <c:axPos val="b"/>
        <c:numFmt formatCode="0.0%" sourceLinked="1"/>
        <c:majorTickMark val="none"/>
        <c:minorTickMark val="none"/>
        <c:tickLblPos val="nextTo"/>
        <c:spPr>
          <a:noFill/>
          <a:ln>
            <a:solidFill>
              <a:schemeClr val="bg1">
                <a:lumMod val="85000"/>
              </a:schemeClr>
            </a:solidFill>
          </a:ln>
          <a:effectLst/>
        </c:spPr>
        <c:txPr>
          <a:bodyPr rot="-60000000" spcFirstLastPara="1" vertOverflow="ellipsis" vert="horz" wrap="square" anchor="ctr" anchorCtr="1"/>
          <a:lstStyle/>
          <a:p>
            <a:pPr>
              <a:defRPr sz="1800" b="0" i="0" u="none" strike="noStrike" kern="1200" baseline="0">
                <a:solidFill>
                  <a:schemeClr val="tx1"/>
                </a:solidFill>
                <a:latin typeface="Roboto Light" pitchFamily="2" charset="0"/>
                <a:ea typeface="Roboto Light" pitchFamily="2" charset="0"/>
                <a:cs typeface="+mn-cs"/>
              </a:defRPr>
            </a:pPr>
            <a:endParaRPr lang="en-US"/>
          </a:p>
        </c:txPr>
        <c:crossAx val="57044747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b="0" i="0">
          <a:solidFill>
            <a:schemeClr val="tx1"/>
          </a:solidFill>
          <a:latin typeface="Roboto Light" pitchFamily="2" charset="0"/>
          <a:ea typeface="Roboto Light" pitchFamily="2" charset="0"/>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3913473315835536E-2"/>
          <c:y val="4.8724997737351797E-2"/>
          <c:w val="0.83624403668908975"/>
          <c:h val="0.80121881316559573"/>
        </c:manualLayout>
      </c:layout>
      <c:lineChart>
        <c:grouping val="standard"/>
        <c:varyColors val="0"/>
        <c:ser>
          <c:idx val="0"/>
          <c:order val="0"/>
          <c:tx>
            <c:strRef>
              <c:f>Sheet1!$B$3</c:f>
              <c:strCache>
                <c:ptCount val="1"/>
                <c:pt idx="0">
                  <c:v>Consumer Sentiment</c:v>
                </c:pt>
              </c:strCache>
            </c:strRef>
          </c:tx>
          <c:spPr>
            <a:ln w="41275" cap="rnd">
              <a:solidFill>
                <a:srgbClr val="04AC8C"/>
              </a:solidFill>
              <a:round/>
            </a:ln>
            <a:effectLst/>
          </c:spPr>
          <c:marker>
            <c:symbol val="none"/>
          </c:marker>
          <c:cat>
            <c:numRef>
              <c:f>Sheet1!$A$4:$A$567</c:f>
              <c:numCache>
                <c:formatCode>mmm\-yy</c:formatCode>
                <c:ptCount val="564"/>
                <c:pt idx="0">
                  <c:v>28491</c:v>
                </c:pt>
                <c:pt idx="1">
                  <c:v>28522</c:v>
                </c:pt>
                <c:pt idx="2">
                  <c:v>28550</c:v>
                </c:pt>
                <c:pt idx="3">
                  <c:v>28581</c:v>
                </c:pt>
                <c:pt idx="4">
                  <c:v>28611</c:v>
                </c:pt>
                <c:pt idx="5">
                  <c:v>28642</c:v>
                </c:pt>
                <c:pt idx="6">
                  <c:v>28672</c:v>
                </c:pt>
                <c:pt idx="7">
                  <c:v>28703</c:v>
                </c:pt>
                <c:pt idx="8">
                  <c:v>28734</c:v>
                </c:pt>
                <c:pt idx="9">
                  <c:v>28764</c:v>
                </c:pt>
                <c:pt idx="10">
                  <c:v>28795</c:v>
                </c:pt>
                <c:pt idx="11">
                  <c:v>28825</c:v>
                </c:pt>
                <c:pt idx="12">
                  <c:v>28856</c:v>
                </c:pt>
                <c:pt idx="13">
                  <c:v>28887</c:v>
                </c:pt>
                <c:pt idx="14">
                  <c:v>28915</c:v>
                </c:pt>
                <c:pt idx="15">
                  <c:v>28946</c:v>
                </c:pt>
                <c:pt idx="16">
                  <c:v>28976</c:v>
                </c:pt>
                <c:pt idx="17">
                  <c:v>29007</c:v>
                </c:pt>
                <c:pt idx="18">
                  <c:v>29037</c:v>
                </c:pt>
                <c:pt idx="19">
                  <c:v>29068</c:v>
                </c:pt>
                <c:pt idx="20">
                  <c:v>29099</c:v>
                </c:pt>
                <c:pt idx="21">
                  <c:v>29129</c:v>
                </c:pt>
                <c:pt idx="22">
                  <c:v>29160</c:v>
                </c:pt>
                <c:pt idx="23">
                  <c:v>29190</c:v>
                </c:pt>
                <c:pt idx="24">
                  <c:v>29221</c:v>
                </c:pt>
                <c:pt idx="25">
                  <c:v>29252</c:v>
                </c:pt>
                <c:pt idx="26">
                  <c:v>29281</c:v>
                </c:pt>
                <c:pt idx="27">
                  <c:v>29312</c:v>
                </c:pt>
                <c:pt idx="28">
                  <c:v>29342</c:v>
                </c:pt>
                <c:pt idx="29">
                  <c:v>29373</c:v>
                </c:pt>
                <c:pt idx="30">
                  <c:v>29403</c:v>
                </c:pt>
                <c:pt idx="31">
                  <c:v>29434</c:v>
                </c:pt>
                <c:pt idx="32">
                  <c:v>29465</c:v>
                </c:pt>
                <c:pt idx="33">
                  <c:v>29495</c:v>
                </c:pt>
                <c:pt idx="34">
                  <c:v>29526</c:v>
                </c:pt>
                <c:pt idx="35">
                  <c:v>29556</c:v>
                </c:pt>
                <c:pt idx="36">
                  <c:v>29587</c:v>
                </c:pt>
                <c:pt idx="37">
                  <c:v>29618</c:v>
                </c:pt>
                <c:pt idx="38">
                  <c:v>29646</c:v>
                </c:pt>
                <c:pt idx="39">
                  <c:v>29677</c:v>
                </c:pt>
                <c:pt idx="40">
                  <c:v>29707</c:v>
                </c:pt>
                <c:pt idx="41">
                  <c:v>29738</c:v>
                </c:pt>
                <c:pt idx="42">
                  <c:v>29768</c:v>
                </c:pt>
                <c:pt idx="43">
                  <c:v>29799</c:v>
                </c:pt>
                <c:pt idx="44">
                  <c:v>29830</c:v>
                </c:pt>
                <c:pt idx="45">
                  <c:v>29860</c:v>
                </c:pt>
                <c:pt idx="46">
                  <c:v>29891</c:v>
                </c:pt>
                <c:pt idx="47">
                  <c:v>29921</c:v>
                </c:pt>
                <c:pt idx="48">
                  <c:v>29952</c:v>
                </c:pt>
                <c:pt idx="49">
                  <c:v>29983</c:v>
                </c:pt>
                <c:pt idx="50">
                  <c:v>30011</c:v>
                </c:pt>
                <c:pt idx="51">
                  <c:v>30042</c:v>
                </c:pt>
                <c:pt idx="52">
                  <c:v>30072</c:v>
                </c:pt>
                <c:pt idx="53">
                  <c:v>30103</c:v>
                </c:pt>
                <c:pt idx="54">
                  <c:v>30133</c:v>
                </c:pt>
                <c:pt idx="55">
                  <c:v>30164</c:v>
                </c:pt>
                <c:pt idx="56">
                  <c:v>30195</c:v>
                </c:pt>
                <c:pt idx="57">
                  <c:v>30225</c:v>
                </c:pt>
                <c:pt idx="58">
                  <c:v>30256</c:v>
                </c:pt>
                <c:pt idx="59">
                  <c:v>30286</c:v>
                </c:pt>
                <c:pt idx="60">
                  <c:v>30317</c:v>
                </c:pt>
                <c:pt idx="61">
                  <c:v>30348</c:v>
                </c:pt>
                <c:pt idx="62">
                  <c:v>30376</c:v>
                </c:pt>
                <c:pt idx="63">
                  <c:v>30407</c:v>
                </c:pt>
                <c:pt idx="64">
                  <c:v>30437</c:v>
                </c:pt>
                <c:pt idx="65">
                  <c:v>30468</c:v>
                </c:pt>
                <c:pt idx="66">
                  <c:v>30498</c:v>
                </c:pt>
                <c:pt idx="67">
                  <c:v>30529</c:v>
                </c:pt>
                <c:pt idx="68">
                  <c:v>30560</c:v>
                </c:pt>
                <c:pt idx="69">
                  <c:v>30590</c:v>
                </c:pt>
                <c:pt idx="70">
                  <c:v>30621</c:v>
                </c:pt>
                <c:pt idx="71">
                  <c:v>30651</c:v>
                </c:pt>
                <c:pt idx="72">
                  <c:v>30682</c:v>
                </c:pt>
                <c:pt idx="73">
                  <c:v>30713</c:v>
                </c:pt>
                <c:pt idx="74">
                  <c:v>30742</c:v>
                </c:pt>
                <c:pt idx="75">
                  <c:v>30773</c:v>
                </c:pt>
                <c:pt idx="76">
                  <c:v>30803</c:v>
                </c:pt>
                <c:pt idx="77">
                  <c:v>30834</c:v>
                </c:pt>
                <c:pt idx="78">
                  <c:v>30864</c:v>
                </c:pt>
                <c:pt idx="79">
                  <c:v>30895</c:v>
                </c:pt>
                <c:pt idx="80">
                  <c:v>30926</c:v>
                </c:pt>
                <c:pt idx="81">
                  <c:v>30956</c:v>
                </c:pt>
                <c:pt idx="82">
                  <c:v>30987</c:v>
                </c:pt>
                <c:pt idx="83">
                  <c:v>31017</c:v>
                </c:pt>
                <c:pt idx="84">
                  <c:v>31048</c:v>
                </c:pt>
                <c:pt idx="85">
                  <c:v>31079</c:v>
                </c:pt>
                <c:pt idx="86">
                  <c:v>31107</c:v>
                </c:pt>
                <c:pt idx="87">
                  <c:v>31138</c:v>
                </c:pt>
                <c:pt idx="88">
                  <c:v>31168</c:v>
                </c:pt>
                <c:pt idx="89">
                  <c:v>31199</c:v>
                </c:pt>
                <c:pt idx="90">
                  <c:v>31229</c:v>
                </c:pt>
                <c:pt idx="91">
                  <c:v>31260</c:v>
                </c:pt>
                <c:pt idx="92">
                  <c:v>31291</c:v>
                </c:pt>
                <c:pt idx="93">
                  <c:v>31321</c:v>
                </c:pt>
                <c:pt idx="94">
                  <c:v>31352</c:v>
                </c:pt>
                <c:pt idx="95">
                  <c:v>31382</c:v>
                </c:pt>
                <c:pt idx="96">
                  <c:v>31413</c:v>
                </c:pt>
                <c:pt idx="97">
                  <c:v>31444</c:v>
                </c:pt>
                <c:pt idx="98">
                  <c:v>31472</c:v>
                </c:pt>
                <c:pt idx="99">
                  <c:v>31503</c:v>
                </c:pt>
                <c:pt idx="100">
                  <c:v>31533</c:v>
                </c:pt>
                <c:pt idx="101">
                  <c:v>31564</c:v>
                </c:pt>
                <c:pt idx="102">
                  <c:v>31594</c:v>
                </c:pt>
                <c:pt idx="103">
                  <c:v>31625</c:v>
                </c:pt>
                <c:pt idx="104">
                  <c:v>31656</c:v>
                </c:pt>
                <c:pt idx="105">
                  <c:v>31686</c:v>
                </c:pt>
                <c:pt idx="106">
                  <c:v>31717</c:v>
                </c:pt>
                <c:pt idx="107">
                  <c:v>31747</c:v>
                </c:pt>
                <c:pt idx="108">
                  <c:v>31778</c:v>
                </c:pt>
                <c:pt idx="109">
                  <c:v>31809</c:v>
                </c:pt>
                <c:pt idx="110">
                  <c:v>31837</c:v>
                </c:pt>
                <c:pt idx="111">
                  <c:v>31868</c:v>
                </c:pt>
                <c:pt idx="112">
                  <c:v>31898</c:v>
                </c:pt>
                <c:pt idx="113">
                  <c:v>31929</c:v>
                </c:pt>
                <c:pt idx="114">
                  <c:v>31959</c:v>
                </c:pt>
                <c:pt idx="115">
                  <c:v>31990</c:v>
                </c:pt>
                <c:pt idx="116">
                  <c:v>32021</c:v>
                </c:pt>
                <c:pt idx="117">
                  <c:v>32051</c:v>
                </c:pt>
                <c:pt idx="118">
                  <c:v>32082</c:v>
                </c:pt>
                <c:pt idx="119">
                  <c:v>32112</c:v>
                </c:pt>
                <c:pt idx="120">
                  <c:v>32143</c:v>
                </c:pt>
                <c:pt idx="121">
                  <c:v>32174</c:v>
                </c:pt>
                <c:pt idx="122">
                  <c:v>32203</c:v>
                </c:pt>
                <c:pt idx="123">
                  <c:v>32234</c:v>
                </c:pt>
                <c:pt idx="124">
                  <c:v>32264</c:v>
                </c:pt>
                <c:pt idx="125">
                  <c:v>32295</c:v>
                </c:pt>
                <c:pt idx="126">
                  <c:v>32325</c:v>
                </c:pt>
                <c:pt idx="127">
                  <c:v>32356</c:v>
                </c:pt>
                <c:pt idx="128">
                  <c:v>32387</c:v>
                </c:pt>
                <c:pt idx="129">
                  <c:v>32417</c:v>
                </c:pt>
                <c:pt idx="130">
                  <c:v>32448</c:v>
                </c:pt>
                <c:pt idx="131">
                  <c:v>32478</c:v>
                </c:pt>
                <c:pt idx="132">
                  <c:v>32509</c:v>
                </c:pt>
                <c:pt idx="133">
                  <c:v>32540</c:v>
                </c:pt>
                <c:pt idx="134">
                  <c:v>32568</c:v>
                </c:pt>
                <c:pt idx="135">
                  <c:v>32599</c:v>
                </c:pt>
                <c:pt idx="136">
                  <c:v>32629</c:v>
                </c:pt>
                <c:pt idx="137">
                  <c:v>32660</c:v>
                </c:pt>
                <c:pt idx="138">
                  <c:v>32690</c:v>
                </c:pt>
                <c:pt idx="139">
                  <c:v>32721</c:v>
                </c:pt>
                <c:pt idx="140">
                  <c:v>32752</c:v>
                </c:pt>
                <c:pt idx="141">
                  <c:v>32782</c:v>
                </c:pt>
                <c:pt idx="142">
                  <c:v>32813</c:v>
                </c:pt>
                <c:pt idx="143">
                  <c:v>32843</c:v>
                </c:pt>
                <c:pt idx="144">
                  <c:v>32874</c:v>
                </c:pt>
                <c:pt idx="145">
                  <c:v>32905</c:v>
                </c:pt>
                <c:pt idx="146">
                  <c:v>32933</c:v>
                </c:pt>
                <c:pt idx="147">
                  <c:v>32964</c:v>
                </c:pt>
                <c:pt idx="148">
                  <c:v>32994</c:v>
                </c:pt>
                <c:pt idx="149">
                  <c:v>33025</c:v>
                </c:pt>
                <c:pt idx="150">
                  <c:v>33055</c:v>
                </c:pt>
                <c:pt idx="151">
                  <c:v>33086</c:v>
                </c:pt>
                <c:pt idx="152">
                  <c:v>33117</c:v>
                </c:pt>
                <c:pt idx="153">
                  <c:v>33147</c:v>
                </c:pt>
                <c:pt idx="154">
                  <c:v>33178</c:v>
                </c:pt>
                <c:pt idx="155">
                  <c:v>33208</c:v>
                </c:pt>
                <c:pt idx="156">
                  <c:v>33239</c:v>
                </c:pt>
                <c:pt idx="157">
                  <c:v>33270</c:v>
                </c:pt>
                <c:pt idx="158">
                  <c:v>33298</c:v>
                </c:pt>
                <c:pt idx="159">
                  <c:v>33329</c:v>
                </c:pt>
                <c:pt idx="160">
                  <c:v>33359</c:v>
                </c:pt>
                <c:pt idx="161">
                  <c:v>33390</c:v>
                </c:pt>
                <c:pt idx="162">
                  <c:v>33420</c:v>
                </c:pt>
                <c:pt idx="163">
                  <c:v>33451</c:v>
                </c:pt>
                <c:pt idx="164">
                  <c:v>33482</c:v>
                </c:pt>
                <c:pt idx="165">
                  <c:v>33512</c:v>
                </c:pt>
                <c:pt idx="166">
                  <c:v>33543</c:v>
                </c:pt>
                <c:pt idx="167">
                  <c:v>33573</c:v>
                </c:pt>
                <c:pt idx="168">
                  <c:v>33604</c:v>
                </c:pt>
                <c:pt idx="169">
                  <c:v>33635</c:v>
                </c:pt>
                <c:pt idx="170">
                  <c:v>33664</c:v>
                </c:pt>
                <c:pt idx="171">
                  <c:v>33695</c:v>
                </c:pt>
                <c:pt idx="172">
                  <c:v>33725</c:v>
                </c:pt>
                <c:pt idx="173">
                  <c:v>33756</c:v>
                </c:pt>
                <c:pt idx="174">
                  <c:v>33786</c:v>
                </c:pt>
                <c:pt idx="175">
                  <c:v>33817</c:v>
                </c:pt>
                <c:pt idx="176">
                  <c:v>33848</c:v>
                </c:pt>
                <c:pt idx="177">
                  <c:v>33878</c:v>
                </c:pt>
                <c:pt idx="178">
                  <c:v>33909</c:v>
                </c:pt>
                <c:pt idx="179">
                  <c:v>33939</c:v>
                </c:pt>
                <c:pt idx="180">
                  <c:v>33970</c:v>
                </c:pt>
                <c:pt idx="181">
                  <c:v>34001</c:v>
                </c:pt>
                <c:pt idx="182">
                  <c:v>34029</c:v>
                </c:pt>
                <c:pt idx="183">
                  <c:v>34060</c:v>
                </c:pt>
                <c:pt idx="184">
                  <c:v>34090</c:v>
                </c:pt>
                <c:pt idx="185">
                  <c:v>34121</c:v>
                </c:pt>
                <c:pt idx="186">
                  <c:v>34151</c:v>
                </c:pt>
                <c:pt idx="187">
                  <c:v>34182</c:v>
                </c:pt>
                <c:pt idx="188">
                  <c:v>34213</c:v>
                </c:pt>
                <c:pt idx="189">
                  <c:v>34243</c:v>
                </c:pt>
                <c:pt idx="190">
                  <c:v>34274</c:v>
                </c:pt>
                <c:pt idx="191">
                  <c:v>34304</c:v>
                </c:pt>
                <c:pt idx="192">
                  <c:v>34335</c:v>
                </c:pt>
                <c:pt idx="193">
                  <c:v>34366</c:v>
                </c:pt>
                <c:pt idx="194">
                  <c:v>34394</c:v>
                </c:pt>
                <c:pt idx="195">
                  <c:v>34425</c:v>
                </c:pt>
                <c:pt idx="196">
                  <c:v>34455</c:v>
                </c:pt>
                <c:pt idx="197">
                  <c:v>34486</c:v>
                </c:pt>
                <c:pt idx="198">
                  <c:v>34516</c:v>
                </c:pt>
                <c:pt idx="199">
                  <c:v>34547</c:v>
                </c:pt>
                <c:pt idx="200">
                  <c:v>34578</c:v>
                </c:pt>
                <c:pt idx="201">
                  <c:v>34608</c:v>
                </c:pt>
                <c:pt idx="202">
                  <c:v>34639</c:v>
                </c:pt>
                <c:pt idx="203">
                  <c:v>34669</c:v>
                </c:pt>
                <c:pt idx="204">
                  <c:v>34700</c:v>
                </c:pt>
                <c:pt idx="205">
                  <c:v>34731</c:v>
                </c:pt>
                <c:pt idx="206">
                  <c:v>34759</c:v>
                </c:pt>
                <c:pt idx="207">
                  <c:v>34790</c:v>
                </c:pt>
                <c:pt idx="208">
                  <c:v>34820</c:v>
                </c:pt>
                <c:pt idx="209">
                  <c:v>34851</c:v>
                </c:pt>
                <c:pt idx="210">
                  <c:v>34881</c:v>
                </c:pt>
                <c:pt idx="211">
                  <c:v>34912</c:v>
                </c:pt>
                <c:pt idx="212">
                  <c:v>34943</c:v>
                </c:pt>
                <c:pt idx="213">
                  <c:v>34973</c:v>
                </c:pt>
                <c:pt idx="214">
                  <c:v>35004</c:v>
                </c:pt>
                <c:pt idx="215">
                  <c:v>35034</c:v>
                </c:pt>
                <c:pt idx="216">
                  <c:v>35065</c:v>
                </c:pt>
                <c:pt idx="217">
                  <c:v>35096</c:v>
                </c:pt>
                <c:pt idx="218">
                  <c:v>35125</c:v>
                </c:pt>
                <c:pt idx="219">
                  <c:v>35156</c:v>
                </c:pt>
                <c:pt idx="220">
                  <c:v>35186</c:v>
                </c:pt>
                <c:pt idx="221">
                  <c:v>35217</c:v>
                </c:pt>
                <c:pt idx="222">
                  <c:v>35247</c:v>
                </c:pt>
                <c:pt idx="223">
                  <c:v>35278</c:v>
                </c:pt>
                <c:pt idx="224">
                  <c:v>35309</c:v>
                </c:pt>
                <c:pt idx="225">
                  <c:v>35339</c:v>
                </c:pt>
                <c:pt idx="226">
                  <c:v>35370</c:v>
                </c:pt>
                <c:pt idx="227">
                  <c:v>35400</c:v>
                </c:pt>
                <c:pt idx="228">
                  <c:v>35431</c:v>
                </c:pt>
                <c:pt idx="229">
                  <c:v>35462</c:v>
                </c:pt>
                <c:pt idx="230">
                  <c:v>35490</c:v>
                </c:pt>
                <c:pt idx="231">
                  <c:v>35521</c:v>
                </c:pt>
                <c:pt idx="232">
                  <c:v>35551</c:v>
                </c:pt>
                <c:pt idx="233">
                  <c:v>35582</c:v>
                </c:pt>
                <c:pt idx="234">
                  <c:v>35612</c:v>
                </c:pt>
                <c:pt idx="235">
                  <c:v>35643</c:v>
                </c:pt>
                <c:pt idx="236">
                  <c:v>35674</c:v>
                </c:pt>
                <c:pt idx="237">
                  <c:v>35704</c:v>
                </c:pt>
                <c:pt idx="238">
                  <c:v>35735</c:v>
                </c:pt>
                <c:pt idx="239">
                  <c:v>35765</c:v>
                </c:pt>
                <c:pt idx="240">
                  <c:v>35796</c:v>
                </c:pt>
                <c:pt idx="241">
                  <c:v>35827</c:v>
                </c:pt>
                <c:pt idx="242">
                  <c:v>35855</c:v>
                </c:pt>
                <c:pt idx="243">
                  <c:v>35886</c:v>
                </c:pt>
                <c:pt idx="244">
                  <c:v>35916</c:v>
                </c:pt>
                <c:pt idx="245">
                  <c:v>35947</c:v>
                </c:pt>
                <c:pt idx="246">
                  <c:v>35977</c:v>
                </c:pt>
                <c:pt idx="247">
                  <c:v>36008</c:v>
                </c:pt>
                <c:pt idx="248">
                  <c:v>36039</c:v>
                </c:pt>
                <c:pt idx="249">
                  <c:v>36069</c:v>
                </c:pt>
                <c:pt idx="250">
                  <c:v>36100</c:v>
                </c:pt>
                <c:pt idx="251">
                  <c:v>36130</c:v>
                </c:pt>
                <c:pt idx="252">
                  <c:v>36161</c:v>
                </c:pt>
                <c:pt idx="253">
                  <c:v>36192</c:v>
                </c:pt>
                <c:pt idx="254">
                  <c:v>36220</c:v>
                </c:pt>
                <c:pt idx="255">
                  <c:v>36251</c:v>
                </c:pt>
                <c:pt idx="256">
                  <c:v>36281</c:v>
                </c:pt>
                <c:pt idx="257">
                  <c:v>36312</c:v>
                </c:pt>
                <c:pt idx="258">
                  <c:v>36342</c:v>
                </c:pt>
                <c:pt idx="259">
                  <c:v>36373</c:v>
                </c:pt>
                <c:pt idx="260">
                  <c:v>36404</c:v>
                </c:pt>
                <c:pt idx="261">
                  <c:v>36434</c:v>
                </c:pt>
                <c:pt idx="262">
                  <c:v>36465</c:v>
                </c:pt>
                <c:pt idx="263">
                  <c:v>36495</c:v>
                </c:pt>
                <c:pt idx="264">
                  <c:v>36526</c:v>
                </c:pt>
                <c:pt idx="265">
                  <c:v>36557</c:v>
                </c:pt>
                <c:pt idx="266">
                  <c:v>36586</c:v>
                </c:pt>
                <c:pt idx="267">
                  <c:v>36617</c:v>
                </c:pt>
                <c:pt idx="268">
                  <c:v>36647</c:v>
                </c:pt>
                <c:pt idx="269">
                  <c:v>36678</c:v>
                </c:pt>
                <c:pt idx="270">
                  <c:v>36708</c:v>
                </c:pt>
                <c:pt idx="271">
                  <c:v>36739</c:v>
                </c:pt>
                <c:pt idx="272">
                  <c:v>36770</c:v>
                </c:pt>
                <c:pt idx="273">
                  <c:v>36800</c:v>
                </c:pt>
                <c:pt idx="274">
                  <c:v>36831</c:v>
                </c:pt>
                <c:pt idx="275">
                  <c:v>36861</c:v>
                </c:pt>
                <c:pt idx="276">
                  <c:v>36892</c:v>
                </c:pt>
                <c:pt idx="277">
                  <c:v>36923</c:v>
                </c:pt>
                <c:pt idx="278">
                  <c:v>36951</c:v>
                </c:pt>
                <c:pt idx="279">
                  <c:v>36982</c:v>
                </c:pt>
                <c:pt idx="280">
                  <c:v>37012</c:v>
                </c:pt>
                <c:pt idx="281">
                  <c:v>37043</c:v>
                </c:pt>
                <c:pt idx="282">
                  <c:v>37073</c:v>
                </c:pt>
                <c:pt idx="283">
                  <c:v>37104</c:v>
                </c:pt>
                <c:pt idx="284">
                  <c:v>37135</c:v>
                </c:pt>
                <c:pt idx="285">
                  <c:v>37165</c:v>
                </c:pt>
                <c:pt idx="286">
                  <c:v>37196</c:v>
                </c:pt>
                <c:pt idx="287">
                  <c:v>37226</c:v>
                </c:pt>
                <c:pt idx="288">
                  <c:v>37257</c:v>
                </c:pt>
                <c:pt idx="289">
                  <c:v>37288</c:v>
                </c:pt>
                <c:pt idx="290">
                  <c:v>37316</c:v>
                </c:pt>
                <c:pt idx="291">
                  <c:v>37347</c:v>
                </c:pt>
                <c:pt idx="292">
                  <c:v>37377</c:v>
                </c:pt>
                <c:pt idx="293">
                  <c:v>37408</c:v>
                </c:pt>
                <c:pt idx="294">
                  <c:v>37438</c:v>
                </c:pt>
                <c:pt idx="295">
                  <c:v>37469</c:v>
                </c:pt>
                <c:pt idx="296">
                  <c:v>37500</c:v>
                </c:pt>
                <c:pt idx="297">
                  <c:v>37530</c:v>
                </c:pt>
                <c:pt idx="298">
                  <c:v>37561</c:v>
                </c:pt>
                <c:pt idx="299">
                  <c:v>37591</c:v>
                </c:pt>
                <c:pt idx="300">
                  <c:v>37622</c:v>
                </c:pt>
                <c:pt idx="301">
                  <c:v>37653</c:v>
                </c:pt>
                <c:pt idx="302">
                  <c:v>37681</c:v>
                </c:pt>
                <c:pt idx="303">
                  <c:v>37712</c:v>
                </c:pt>
                <c:pt idx="304">
                  <c:v>37742</c:v>
                </c:pt>
                <c:pt idx="305">
                  <c:v>37773</c:v>
                </c:pt>
                <c:pt idx="306">
                  <c:v>37803</c:v>
                </c:pt>
                <c:pt idx="307">
                  <c:v>37834</c:v>
                </c:pt>
                <c:pt idx="308">
                  <c:v>37865</c:v>
                </c:pt>
                <c:pt idx="309">
                  <c:v>37895</c:v>
                </c:pt>
                <c:pt idx="310">
                  <c:v>37926</c:v>
                </c:pt>
                <c:pt idx="311">
                  <c:v>37956</c:v>
                </c:pt>
                <c:pt idx="312">
                  <c:v>37987</c:v>
                </c:pt>
                <c:pt idx="313">
                  <c:v>38018</c:v>
                </c:pt>
                <c:pt idx="314">
                  <c:v>38047</c:v>
                </c:pt>
                <c:pt idx="315">
                  <c:v>38078</c:v>
                </c:pt>
                <c:pt idx="316">
                  <c:v>38108</c:v>
                </c:pt>
                <c:pt idx="317">
                  <c:v>38139</c:v>
                </c:pt>
                <c:pt idx="318">
                  <c:v>38169</c:v>
                </c:pt>
                <c:pt idx="319">
                  <c:v>38200</c:v>
                </c:pt>
                <c:pt idx="320">
                  <c:v>38231</c:v>
                </c:pt>
                <c:pt idx="321">
                  <c:v>38261</c:v>
                </c:pt>
                <c:pt idx="322">
                  <c:v>38292</c:v>
                </c:pt>
                <c:pt idx="323">
                  <c:v>38322</c:v>
                </c:pt>
                <c:pt idx="324">
                  <c:v>38353</c:v>
                </c:pt>
                <c:pt idx="325">
                  <c:v>38384</c:v>
                </c:pt>
                <c:pt idx="326">
                  <c:v>38412</c:v>
                </c:pt>
                <c:pt idx="327">
                  <c:v>38443</c:v>
                </c:pt>
                <c:pt idx="328">
                  <c:v>38473</c:v>
                </c:pt>
                <c:pt idx="329">
                  <c:v>38504</c:v>
                </c:pt>
                <c:pt idx="330">
                  <c:v>38534</c:v>
                </c:pt>
                <c:pt idx="331">
                  <c:v>38565</c:v>
                </c:pt>
                <c:pt idx="332">
                  <c:v>38596</c:v>
                </c:pt>
                <c:pt idx="333">
                  <c:v>38626</c:v>
                </c:pt>
                <c:pt idx="334">
                  <c:v>38657</c:v>
                </c:pt>
                <c:pt idx="335">
                  <c:v>38687</c:v>
                </c:pt>
                <c:pt idx="336">
                  <c:v>38718</c:v>
                </c:pt>
                <c:pt idx="337">
                  <c:v>38749</c:v>
                </c:pt>
                <c:pt idx="338">
                  <c:v>38777</c:v>
                </c:pt>
                <c:pt idx="339">
                  <c:v>38808</c:v>
                </c:pt>
                <c:pt idx="340">
                  <c:v>38838</c:v>
                </c:pt>
                <c:pt idx="341">
                  <c:v>38869</c:v>
                </c:pt>
                <c:pt idx="342">
                  <c:v>38899</c:v>
                </c:pt>
                <c:pt idx="343">
                  <c:v>38930</c:v>
                </c:pt>
                <c:pt idx="344">
                  <c:v>38961</c:v>
                </c:pt>
                <c:pt idx="345">
                  <c:v>38991</c:v>
                </c:pt>
                <c:pt idx="346">
                  <c:v>39022</c:v>
                </c:pt>
                <c:pt idx="347">
                  <c:v>39052</c:v>
                </c:pt>
                <c:pt idx="348">
                  <c:v>39083</c:v>
                </c:pt>
                <c:pt idx="349">
                  <c:v>39114</c:v>
                </c:pt>
                <c:pt idx="350">
                  <c:v>39142</c:v>
                </c:pt>
                <c:pt idx="351">
                  <c:v>39173</c:v>
                </c:pt>
                <c:pt idx="352">
                  <c:v>39203</c:v>
                </c:pt>
                <c:pt idx="353">
                  <c:v>39234</c:v>
                </c:pt>
                <c:pt idx="354">
                  <c:v>39264</c:v>
                </c:pt>
                <c:pt idx="355">
                  <c:v>39295</c:v>
                </c:pt>
                <c:pt idx="356">
                  <c:v>39326</c:v>
                </c:pt>
                <c:pt idx="357">
                  <c:v>39356</c:v>
                </c:pt>
                <c:pt idx="358">
                  <c:v>39387</c:v>
                </c:pt>
                <c:pt idx="359">
                  <c:v>39417</c:v>
                </c:pt>
                <c:pt idx="360">
                  <c:v>39448</c:v>
                </c:pt>
                <c:pt idx="361">
                  <c:v>39479</c:v>
                </c:pt>
                <c:pt idx="362">
                  <c:v>39508</c:v>
                </c:pt>
                <c:pt idx="363">
                  <c:v>39539</c:v>
                </c:pt>
                <c:pt idx="364">
                  <c:v>39569</c:v>
                </c:pt>
                <c:pt idx="365">
                  <c:v>39600</c:v>
                </c:pt>
                <c:pt idx="366">
                  <c:v>39630</c:v>
                </c:pt>
                <c:pt idx="367">
                  <c:v>39661</c:v>
                </c:pt>
                <c:pt idx="368">
                  <c:v>39692</c:v>
                </c:pt>
                <c:pt idx="369">
                  <c:v>39722</c:v>
                </c:pt>
                <c:pt idx="370">
                  <c:v>39753</c:v>
                </c:pt>
                <c:pt idx="371">
                  <c:v>39783</c:v>
                </c:pt>
                <c:pt idx="372">
                  <c:v>39814</c:v>
                </c:pt>
                <c:pt idx="373">
                  <c:v>39845</c:v>
                </c:pt>
                <c:pt idx="374">
                  <c:v>39873</c:v>
                </c:pt>
                <c:pt idx="375">
                  <c:v>39904</c:v>
                </c:pt>
                <c:pt idx="376">
                  <c:v>39934</c:v>
                </c:pt>
                <c:pt idx="377">
                  <c:v>39965</c:v>
                </c:pt>
                <c:pt idx="378">
                  <c:v>39995</c:v>
                </c:pt>
                <c:pt idx="379">
                  <c:v>40026</c:v>
                </c:pt>
                <c:pt idx="380">
                  <c:v>40057</c:v>
                </c:pt>
                <c:pt idx="381">
                  <c:v>40087</c:v>
                </c:pt>
                <c:pt idx="382">
                  <c:v>40118</c:v>
                </c:pt>
                <c:pt idx="383">
                  <c:v>40148</c:v>
                </c:pt>
                <c:pt idx="384">
                  <c:v>40179</c:v>
                </c:pt>
                <c:pt idx="385">
                  <c:v>40210</c:v>
                </c:pt>
                <c:pt idx="386">
                  <c:v>40238</c:v>
                </c:pt>
                <c:pt idx="387">
                  <c:v>40269</c:v>
                </c:pt>
                <c:pt idx="388">
                  <c:v>40299</c:v>
                </c:pt>
                <c:pt idx="389">
                  <c:v>40330</c:v>
                </c:pt>
                <c:pt idx="390">
                  <c:v>40360</c:v>
                </c:pt>
                <c:pt idx="391">
                  <c:v>40391</c:v>
                </c:pt>
                <c:pt idx="392">
                  <c:v>40422</c:v>
                </c:pt>
                <c:pt idx="393">
                  <c:v>40452</c:v>
                </c:pt>
                <c:pt idx="394">
                  <c:v>40483</c:v>
                </c:pt>
                <c:pt idx="395">
                  <c:v>40513</c:v>
                </c:pt>
                <c:pt idx="396">
                  <c:v>40544</c:v>
                </c:pt>
                <c:pt idx="397">
                  <c:v>40575</c:v>
                </c:pt>
                <c:pt idx="398">
                  <c:v>40603</c:v>
                </c:pt>
                <c:pt idx="399">
                  <c:v>40634</c:v>
                </c:pt>
                <c:pt idx="400">
                  <c:v>40664</c:v>
                </c:pt>
                <c:pt idx="401">
                  <c:v>40695</c:v>
                </c:pt>
                <c:pt idx="402">
                  <c:v>40725</c:v>
                </c:pt>
                <c:pt idx="403">
                  <c:v>40756</c:v>
                </c:pt>
                <c:pt idx="404">
                  <c:v>40787</c:v>
                </c:pt>
                <c:pt idx="405">
                  <c:v>40817</c:v>
                </c:pt>
                <c:pt idx="406">
                  <c:v>40848</c:v>
                </c:pt>
                <c:pt idx="407">
                  <c:v>40878</c:v>
                </c:pt>
                <c:pt idx="408">
                  <c:v>40909</c:v>
                </c:pt>
                <c:pt idx="409">
                  <c:v>40940</c:v>
                </c:pt>
                <c:pt idx="410">
                  <c:v>40969</c:v>
                </c:pt>
                <c:pt idx="411">
                  <c:v>41000</c:v>
                </c:pt>
                <c:pt idx="412">
                  <c:v>41030</c:v>
                </c:pt>
                <c:pt idx="413">
                  <c:v>41061</c:v>
                </c:pt>
                <c:pt idx="414">
                  <c:v>41091</c:v>
                </c:pt>
                <c:pt idx="415">
                  <c:v>41122</c:v>
                </c:pt>
                <c:pt idx="416">
                  <c:v>41153</c:v>
                </c:pt>
                <c:pt idx="417">
                  <c:v>41183</c:v>
                </c:pt>
                <c:pt idx="418">
                  <c:v>41214</c:v>
                </c:pt>
                <c:pt idx="419">
                  <c:v>41244</c:v>
                </c:pt>
                <c:pt idx="420">
                  <c:v>41275</c:v>
                </c:pt>
                <c:pt idx="421">
                  <c:v>41306</c:v>
                </c:pt>
                <c:pt idx="422">
                  <c:v>41334</c:v>
                </c:pt>
                <c:pt idx="423">
                  <c:v>41365</c:v>
                </c:pt>
                <c:pt idx="424">
                  <c:v>41395</c:v>
                </c:pt>
                <c:pt idx="425">
                  <c:v>41426</c:v>
                </c:pt>
                <c:pt idx="426">
                  <c:v>41456</c:v>
                </c:pt>
                <c:pt idx="427">
                  <c:v>41487</c:v>
                </c:pt>
                <c:pt idx="428">
                  <c:v>41518</c:v>
                </c:pt>
                <c:pt idx="429">
                  <c:v>41548</c:v>
                </c:pt>
                <c:pt idx="430">
                  <c:v>41579</c:v>
                </c:pt>
                <c:pt idx="431">
                  <c:v>41609</c:v>
                </c:pt>
                <c:pt idx="432">
                  <c:v>41640</c:v>
                </c:pt>
                <c:pt idx="433">
                  <c:v>41671</c:v>
                </c:pt>
                <c:pt idx="434">
                  <c:v>41699</c:v>
                </c:pt>
                <c:pt idx="435">
                  <c:v>41730</c:v>
                </c:pt>
                <c:pt idx="436">
                  <c:v>41760</c:v>
                </c:pt>
                <c:pt idx="437">
                  <c:v>41791</c:v>
                </c:pt>
                <c:pt idx="438">
                  <c:v>41821</c:v>
                </c:pt>
                <c:pt idx="439">
                  <c:v>41852</c:v>
                </c:pt>
                <c:pt idx="440">
                  <c:v>41883</c:v>
                </c:pt>
                <c:pt idx="441">
                  <c:v>41913</c:v>
                </c:pt>
                <c:pt idx="442">
                  <c:v>41944</c:v>
                </c:pt>
                <c:pt idx="443">
                  <c:v>41974</c:v>
                </c:pt>
                <c:pt idx="444">
                  <c:v>42005</c:v>
                </c:pt>
                <c:pt idx="445">
                  <c:v>42036</c:v>
                </c:pt>
                <c:pt idx="446">
                  <c:v>42064</c:v>
                </c:pt>
                <c:pt idx="447">
                  <c:v>42095</c:v>
                </c:pt>
                <c:pt idx="448">
                  <c:v>42125</c:v>
                </c:pt>
                <c:pt idx="449">
                  <c:v>42156</c:v>
                </c:pt>
                <c:pt idx="450">
                  <c:v>42186</c:v>
                </c:pt>
                <c:pt idx="451">
                  <c:v>42217</c:v>
                </c:pt>
                <c:pt idx="452">
                  <c:v>42248</c:v>
                </c:pt>
                <c:pt idx="453">
                  <c:v>42278</c:v>
                </c:pt>
                <c:pt idx="454">
                  <c:v>42309</c:v>
                </c:pt>
                <c:pt idx="455">
                  <c:v>42339</c:v>
                </c:pt>
                <c:pt idx="456">
                  <c:v>42370</c:v>
                </c:pt>
                <c:pt idx="457">
                  <c:v>42401</c:v>
                </c:pt>
                <c:pt idx="458">
                  <c:v>42430</c:v>
                </c:pt>
                <c:pt idx="459">
                  <c:v>42461</c:v>
                </c:pt>
                <c:pt idx="460">
                  <c:v>42491</c:v>
                </c:pt>
                <c:pt idx="461">
                  <c:v>42522</c:v>
                </c:pt>
                <c:pt idx="462">
                  <c:v>42552</c:v>
                </c:pt>
                <c:pt idx="463">
                  <c:v>42583</c:v>
                </c:pt>
                <c:pt idx="464">
                  <c:v>42614</c:v>
                </c:pt>
                <c:pt idx="465">
                  <c:v>42644</c:v>
                </c:pt>
                <c:pt idx="466">
                  <c:v>42675</c:v>
                </c:pt>
                <c:pt idx="467">
                  <c:v>42705</c:v>
                </c:pt>
                <c:pt idx="468">
                  <c:v>42736</c:v>
                </c:pt>
                <c:pt idx="469">
                  <c:v>42767</c:v>
                </c:pt>
                <c:pt idx="470">
                  <c:v>42795</c:v>
                </c:pt>
                <c:pt idx="471">
                  <c:v>42826</c:v>
                </c:pt>
                <c:pt idx="472">
                  <c:v>42856</c:v>
                </c:pt>
                <c:pt idx="473">
                  <c:v>42887</c:v>
                </c:pt>
                <c:pt idx="474">
                  <c:v>42917</c:v>
                </c:pt>
                <c:pt idx="475">
                  <c:v>42948</c:v>
                </c:pt>
                <c:pt idx="476">
                  <c:v>42979</c:v>
                </c:pt>
                <c:pt idx="477">
                  <c:v>43009</c:v>
                </c:pt>
                <c:pt idx="478">
                  <c:v>43040</c:v>
                </c:pt>
                <c:pt idx="479">
                  <c:v>43070</c:v>
                </c:pt>
                <c:pt idx="480">
                  <c:v>43101</c:v>
                </c:pt>
                <c:pt idx="481">
                  <c:v>43132</c:v>
                </c:pt>
                <c:pt idx="482">
                  <c:v>43160</c:v>
                </c:pt>
                <c:pt idx="483">
                  <c:v>43191</c:v>
                </c:pt>
                <c:pt idx="484">
                  <c:v>43221</c:v>
                </c:pt>
                <c:pt idx="485">
                  <c:v>43252</c:v>
                </c:pt>
                <c:pt idx="486">
                  <c:v>43282</c:v>
                </c:pt>
                <c:pt idx="487">
                  <c:v>43313</c:v>
                </c:pt>
                <c:pt idx="488">
                  <c:v>43344</c:v>
                </c:pt>
                <c:pt idx="489">
                  <c:v>43374</c:v>
                </c:pt>
                <c:pt idx="490">
                  <c:v>43405</c:v>
                </c:pt>
                <c:pt idx="491">
                  <c:v>43435</c:v>
                </c:pt>
                <c:pt idx="492">
                  <c:v>43466</c:v>
                </c:pt>
                <c:pt idx="493">
                  <c:v>43497</c:v>
                </c:pt>
                <c:pt idx="494">
                  <c:v>43525</c:v>
                </c:pt>
                <c:pt idx="495">
                  <c:v>43556</c:v>
                </c:pt>
                <c:pt idx="496">
                  <c:v>43586</c:v>
                </c:pt>
                <c:pt idx="497">
                  <c:v>43617</c:v>
                </c:pt>
                <c:pt idx="498">
                  <c:v>43647</c:v>
                </c:pt>
                <c:pt idx="499">
                  <c:v>43678</c:v>
                </c:pt>
                <c:pt idx="500">
                  <c:v>43709</c:v>
                </c:pt>
                <c:pt idx="501">
                  <c:v>43739</c:v>
                </c:pt>
                <c:pt idx="502">
                  <c:v>43770</c:v>
                </c:pt>
                <c:pt idx="503">
                  <c:v>43800</c:v>
                </c:pt>
                <c:pt idx="504">
                  <c:v>43831</c:v>
                </c:pt>
                <c:pt idx="505">
                  <c:v>43862</c:v>
                </c:pt>
                <c:pt idx="506">
                  <c:v>43891</c:v>
                </c:pt>
                <c:pt idx="507">
                  <c:v>43922</c:v>
                </c:pt>
                <c:pt idx="508">
                  <c:v>43952</c:v>
                </c:pt>
                <c:pt idx="509">
                  <c:v>43983</c:v>
                </c:pt>
                <c:pt idx="510">
                  <c:v>44013</c:v>
                </c:pt>
                <c:pt idx="511">
                  <c:v>44044</c:v>
                </c:pt>
                <c:pt idx="512">
                  <c:v>44075</c:v>
                </c:pt>
                <c:pt idx="513">
                  <c:v>44105</c:v>
                </c:pt>
                <c:pt idx="514">
                  <c:v>44136</c:v>
                </c:pt>
                <c:pt idx="515">
                  <c:v>44166</c:v>
                </c:pt>
                <c:pt idx="516">
                  <c:v>44197</c:v>
                </c:pt>
                <c:pt idx="517">
                  <c:v>44228</c:v>
                </c:pt>
                <c:pt idx="518">
                  <c:v>44256</c:v>
                </c:pt>
                <c:pt idx="519">
                  <c:v>44287</c:v>
                </c:pt>
                <c:pt idx="520">
                  <c:v>44317</c:v>
                </c:pt>
                <c:pt idx="521">
                  <c:v>44348</c:v>
                </c:pt>
                <c:pt idx="522">
                  <c:v>44378</c:v>
                </c:pt>
                <c:pt idx="523">
                  <c:v>44409</c:v>
                </c:pt>
                <c:pt idx="524">
                  <c:v>44440</c:v>
                </c:pt>
                <c:pt idx="525">
                  <c:v>44470</c:v>
                </c:pt>
                <c:pt idx="526">
                  <c:v>44501</c:v>
                </c:pt>
                <c:pt idx="527">
                  <c:v>44531</c:v>
                </c:pt>
                <c:pt idx="528">
                  <c:v>44562</c:v>
                </c:pt>
                <c:pt idx="529">
                  <c:v>44593</c:v>
                </c:pt>
                <c:pt idx="530">
                  <c:v>44621</c:v>
                </c:pt>
                <c:pt idx="531">
                  <c:v>44652</c:v>
                </c:pt>
                <c:pt idx="532">
                  <c:v>44682</c:v>
                </c:pt>
                <c:pt idx="533">
                  <c:v>44713</c:v>
                </c:pt>
                <c:pt idx="534">
                  <c:v>44743</c:v>
                </c:pt>
                <c:pt idx="535">
                  <c:v>44774</c:v>
                </c:pt>
                <c:pt idx="536">
                  <c:v>44805</c:v>
                </c:pt>
                <c:pt idx="537">
                  <c:v>44835</c:v>
                </c:pt>
                <c:pt idx="538">
                  <c:v>44866</c:v>
                </c:pt>
                <c:pt idx="539">
                  <c:v>44896</c:v>
                </c:pt>
                <c:pt idx="540">
                  <c:v>44927</c:v>
                </c:pt>
                <c:pt idx="541">
                  <c:v>44958</c:v>
                </c:pt>
                <c:pt idx="542">
                  <c:v>44986</c:v>
                </c:pt>
                <c:pt idx="543">
                  <c:v>45017</c:v>
                </c:pt>
                <c:pt idx="544">
                  <c:v>45047</c:v>
                </c:pt>
                <c:pt idx="545">
                  <c:v>45078</c:v>
                </c:pt>
                <c:pt idx="546">
                  <c:v>45108</c:v>
                </c:pt>
                <c:pt idx="547">
                  <c:v>45139</c:v>
                </c:pt>
                <c:pt idx="548">
                  <c:v>45170</c:v>
                </c:pt>
                <c:pt idx="549">
                  <c:v>45200</c:v>
                </c:pt>
                <c:pt idx="550">
                  <c:v>45231</c:v>
                </c:pt>
                <c:pt idx="551">
                  <c:v>45261</c:v>
                </c:pt>
                <c:pt idx="552">
                  <c:v>45292</c:v>
                </c:pt>
                <c:pt idx="553">
                  <c:v>45323</c:v>
                </c:pt>
                <c:pt idx="554">
                  <c:v>45352</c:v>
                </c:pt>
                <c:pt idx="555">
                  <c:v>45383</c:v>
                </c:pt>
                <c:pt idx="556">
                  <c:v>45413</c:v>
                </c:pt>
                <c:pt idx="557">
                  <c:v>45444</c:v>
                </c:pt>
                <c:pt idx="558">
                  <c:v>45474</c:v>
                </c:pt>
                <c:pt idx="559">
                  <c:v>45505</c:v>
                </c:pt>
                <c:pt idx="560">
                  <c:v>45536</c:v>
                </c:pt>
                <c:pt idx="561">
                  <c:v>45566</c:v>
                </c:pt>
                <c:pt idx="562">
                  <c:v>45597</c:v>
                </c:pt>
                <c:pt idx="563">
                  <c:v>45627</c:v>
                </c:pt>
              </c:numCache>
            </c:numRef>
          </c:cat>
          <c:val>
            <c:numRef>
              <c:f>Sheet1!$B$4:$B$567</c:f>
              <c:numCache>
                <c:formatCode>0.0</c:formatCode>
                <c:ptCount val="564"/>
                <c:pt idx="0">
                  <c:v>83.7</c:v>
                </c:pt>
                <c:pt idx="1">
                  <c:v>84.3</c:v>
                </c:pt>
                <c:pt idx="2">
                  <c:v>78.8</c:v>
                </c:pt>
                <c:pt idx="3">
                  <c:v>81.599999999999994</c:v>
                </c:pt>
                <c:pt idx="4">
                  <c:v>82.9</c:v>
                </c:pt>
                <c:pt idx="5">
                  <c:v>80</c:v>
                </c:pt>
                <c:pt idx="6">
                  <c:v>82.4</c:v>
                </c:pt>
                <c:pt idx="7">
                  <c:v>78.400000000000006</c:v>
                </c:pt>
                <c:pt idx="8">
                  <c:v>80.400000000000006</c:v>
                </c:pt>
                <c:pt idx="9">
                  <c:v>79.3</c:v>
                </c:pt>
                <c:pt idx="10">
                  <c:v>75</c:v>
                </c:pt>
                <c:pt idx="11">
                  <c:v>66.099999999999994</c:v>
                </c:pt>
                <c:pt idx="12">
                  <c:v>72.099999999999994</c:v>
                </c:pt>
                <c:pt idx="13">
                  <c:v>73.900000000000006</c:v>
                </c:pt>
                <c:pt idx="14">
                  <c:v>68.400000000000006</c:v>
                </c:pt>
                <c:pt idx="15">
                  <c:v>66</c:v>
                </c:pt>
                <c:pt idx="16">
                  <c:v>68.099999999999994</c:v>
                </c:pt>
                <c:pt idx="17">
                  <c:v>65.8</c:v>
                </c:pt>
                <c:pt idx="18">
                  <c:v>60.4</c:v>
                </c:pt>
                <c:pt idx="19">
                  <c:v>64.5</c:v>
                </c:pt>
                <c:pt idx="20">
                  <c:v>66.7</c:v>
                </c:pt>
                <c:pt idx="21">
                  <c:v>62.1</c:v>
                </c:pt>
                <c:pt idx="22">
                  <c:v>63.3</c:v>
                </c:pt>
                <c:pt idx="23">
                  <c:v>61</c:v>
                </c:pt>
                <c:pt idx="24">
                  <c:v>67</c:v>
                </c:pt>
                <c:pt idx="25">
                  <c:v>66.900000000000006</c:v>
                </c:pt>
                <c:pt idx="26">
                  <c:v>56.5</c:v>
                </c:pt>
                <c:pt idx="27">
                  <c:v>52.7</c:v>
                </c:pt>
                <c:pt idx="28">
                  <c:v>51.7</c:v>
                </c:pt>
                <c:pt idx="29">
                  <c:v>58.7</c:v>
                </c:pt>
                <c:pt idx="30">
                  <c:v>62.3</c:v>
                </c:pt>
                <c:pt idx="31">
                  <c:v>67.3</c:v>
                </c:pt>
                <c:pt idx="32">
                  <c:v>73.7</c:v>
                </c:pt>
                <c:pt idx="33">
                  <c:v>75</c:v>
                </c:pt>
                <c:pt idx="34">
                  <c:v>76.7</c:v>
                </c:pt>
                <c:pt idx="35">
                  <c:v>64.5</c:v>
                </c:pt>
                <c:pt idx="36">
                  <c:v>71.400000000000006</c:v>
                </c:pt>
                <c:pt idx="37">
                  <c:v>66.900000000000006</c:v>
                </c:pt>
                <c:pt idx="38">
                  <c:v>66.5</c:v>
                </c:pt>
                <c:pt idx="39">
                  <c:v>72.400000000000006</c:v>
                </c:pt>
                <c:pt idx="40">
                  <c:v>76.3</c:v>
                </c:pt>
                <c:pt idx="41">
                  <c:v>73.099999999999994</c:v>
                </c:pt>
                <c:pt idx="42">
                  <c:v>74.099999999999994</c:v>
                </c:pt>
                <c:pt idx="43">
                  <c:v>77.2</c:v>
                </c:pt>
                <c:pt idx="44">
                  <c:v>73.099999999999994</c:v>
                </c:pt>
                <c:pt idx="45">
                  <c:v>70.3</c:v>
                </c:pt>
                <c:pt idx="46">
                  <c:v>62.5</c:v>
                </c:pt>
                <c:pt idx="47">
                  <c:v>64.3</c:v>
                </c:pt>
                <c:pt idx="48">
                  <c:v>71</c:v>
                </c:pt>
                <c:pt idx="49">
                  <c:v>66.5</c:v>
                </c:pt>
                <c:pt idx="50">
                  <c:v>62</c:v>
                </c:pt>
                <c:pt idx="51">
                  <c:v>65.5</c:v>
                </c:pt>
                <c:pt idx="52">
                  <c:v>67.5</c:v>
                </c:pt>
                <c:pt idx="53">
                  <c:v>65.7</c:v>
                </c:pt>
                <c:pt idx="54">
                  <c:v>65.400000000000006</c:v>
                </c:pt>
                <c:pt idx="55">
                  <c:v>65.400000000000006</c:v>
                </c:pt>
                <c:pt idx="56">
                  <c:v>69.3</c:v>
                </c:pt>
                <c:pt idx="57">
                  <c:v>73.400000000000006</c:v>
                </c:pt>
                <c:pt idx="58">
                  <c:v>72.099999999999994</c:v>
                </c:pt>
                <c:pt idx="59">
                  <c:v>71.900000000000006</c:v>
                </c:pt>
                <c:pt idx="60">
                  <c:v>70.400000000000006</c:v>
                </c:pt>
                <c:pt idx="61">
                  <c:v>74.599999999999994</c:v>
                </c:pt>
                <c:pt idx="62">
                  <c:v>80.8</c:v>
                </c:pt>
                <c:pt idx="63">
                  <c:v>89.1</c:v>
                </c:pt>
                <c:pt idx="64">
                  <c:v>93.3</c:v>
                </c:pt>
                <c:pt idx="65">
                  <c:v>92.2</c:v>
                </c:pt>
                <c:pt idx="66">
                  <c:v>92.8</c:v>
                </c:pt>
                <c:pt idx="67">
                  <c:v>90.9</c:v>
                </c:pt>
                <c:pt idx="68">
                  <c:v>89.9</c:v>
                </c:pt>
                <c:pt idx="69">
                  <c:v>89.3</c:v>
                </c:pt>
                <c:pt idx="70">
                  <c:v>91.1</c:v>
                </c:pt>
                <c:pt idx="71">
                  <c:v>94.2</c:v>
                </c:pt>
                <c:pt idx="72">
                  <c:v>100.1</c:v>
                </c:pt>
                <c:pt idx="73">
                  <c:v>97.4</c:v>
                </c:pt>
                <c:pt idx="74">
                  <c:v>101</c:v>
                </c:pt>
                <c:pt idx="75">
                  <c:v>96.1</c:v>
                </c:pt>
                <c:pt idx="76">
                  <c:v>98.1</c:v>
                </c:pt>
                <c:pt idx="77">
                  <c:v>95.5</c:v>
                </c:pt>
                <c:pt idx="78">
                  <c:v>96.6</c:v>
                </c:pt>
                <c:pt idx="79">
                  <c:v>99.1</c:v>
                </c:pt>
                <c:pt idx="80">
                  <c:v>100.9</c:v>
                </c:pt>
                <c:pt idx="81">
                  <c:v>96.3</c:v>
                </c:pt>
                <c:pt idx="82">
                  <c:v>95.7</c:v>
                </c:pt>
                <c:pt idx="83">
                  <c:v>92.9</c:v>
                </c:pt>
                <c:pt idx="84">
                  <c:v>96</c:v>
                </c:pt>
                <c:pt idx="85">
                  <c:v>93.7</c:v>
                </c:pt>
                <c:pt idx="86">
                  <c:v>93.7</c:v>
                </c:pt>
                <c:pt idx="87">
                  <c:v>94.6</c:v>
                </c:pt>
                <c:pt idx="88">
                  <c:v>91.8</c:v>
                </c:pt>
                <c:pt idx="89">
                  <c:v>96.5</c:v>
                </c:pt>
                <c:pt idx="90">
                  <c:v>94</c:v>
                </c:pt>
                <c:pt idx="91">
                  <c:v>92.4</c:v>
                </c:pt>
                <c:pt idx="92">
                  <c:v>92.1</c:v>
                </c:pt>
                <c:pt idx="93">
                  <c:v>88.4</c:v>
                </c:pt>
                <c:pt idx="94">
                  <c:v>90.9</c:v>
                </c:pt>
                <c:pt idx="95">
                  <c:v>93.9</c:v>
                </c:pt>
                <c:pt idx="96">
                  <c:v>95.6</c:v>
                </c:pt>
                <c:pt idx="97">
                  <c:v>95.9</c:v>
                </c:pt>
                <c:pt idx="98">
                  <c:v>95.1</c:v>
                </c:pt>
                <c:pt idx="99">
                  <c:v>96.2</c:v>
                </c:pt>
                <c:pt idx="100">
                  <c:v>94.8</c:v>
                </c:pt>
                <c:pt idx="101">
                  <c:v>99.3</c:v>
                </c:pt>
                <c:pt idx="102">
                  <c:v>97.7</c:v>
                </c:pt>
                <c:pt idx="103">
                  <c:v>94.9</c:v>
                </c:pt>
                <c:pt idx="104">
                  <c:v>91.9</c:v>
                </c:pt>
                <c:pt idx="105">
                  <c:v>95.6</c:v>
                </c:pt>
                <c:pt idx="106">
                  <c:v>91.4</c:v>
                </c:pt>
                <c:pt idx="107">
                  <c:v>89.1</c:v>
                </c:pt>
                <c:pt idx="108">
                  <c:v>90.4</c:v>
                </c:pt>
                <c:pt idx="109">
                  <c:v>90.2</c:v>
                </c:pt>
                <c:pt idx="110">
                  <c:v>90.8</c:v>
                </c:pt>
                <c:pt idx="111">
                  <c:v>92.8</c:v>
                </c:pt>
                <c:pt idx="112">
                  <c:v>91.1</c:v>
                </c:pt>
                <c:pt idx="113">
                  <c:v>91.5</c:v>
                </c:pt>
                <c:pt idx="114">
                  <c:v>93.7</c:v>
                </c:pt>
                <c:pt idx="115">
                  <c:v>94.4</c:v>
                </c:pt>
                <c:pt idx="116">
                  <c:v>93.6</c:v>
                </c:pt>
                <c:pt idx="117">
                  <c:v>89.3</c:v>
                </c:pt>
                <c:pt idx="118">
                  <c:v>83.1</c:v>
                </c:pt>
                <c:pt idx="119">
                  <c:v>86.8</c:v>
                </c:pt>
                <c:pt idx="120">
                  <c:v>90.8</c:v>
                </c:pt>
                <c:pt idx="121">
                  <c:v>91.6</c:v>
                </c:pt>
                <c:pt idx="122">
                  <c:v>94.6</c:v>
                </c:pt>
                <c:pt idx="123">
                  <c:v>91.2</c:v>
                </c:pt>
                <c:pt idx="124">
                  <c:v>94.8</c:v>
                </c:pt>
                <c:pt idx="125">
                  <c:v>94.7</c:v>
                </c:pt>
                <c:pt idx="126">
                  <c:v>93.4</c:v>
                </c:pt>
                <c:pt idx="127">
                  <c:v>97.4</c:v>
                </c:pt>
                <c:pt idx="128">
                  <c:v>97.3</c:v>
                </c:pt>
                <c:pt idx="129">
                  <c:v>94.1</c:v>
                </c:pt>
                <c:pt idx="130">
                  <c:v>93</c:v>
                </c:pt>
                <c:pt idx="131">
                  <c:v>91.9</c:v>
                </c:pt>
                <c:pt idx="132">
                  <c:v>97.9</c:v>
                </c:pt>
                <c:pt idx="133">
                  <c:v>95.4</c:v>
                </c:pt>
                <c:pt idx="134">
                  <c:v>94.3</c:v>
                </c:pt>
                <c:pt idx="135">
                  <c:v>91.5</c:v>
                </c:pt>
                <c:pt idx="136">
                  <c:v>90.7</c:v>
                </c:pt>
                <c:pt idx="137">
                  <c:v>90.6</c:v>
                </c:pt>
                <c:pt idx="138">
                  <c:v>92</c:v>
                </c:pt>
                <c:pt idx="139">
                  <c:v>89.6</c:v>
                </c:pt>
                <c:pt idx="140">
                  <c:v>95.8</c:v>
                </c:pt>
                <c:pt idx="141">
                  <c:v>93.9</c:v>
                </c:pt>
                <c:pt idx="142">
                  <c:v>90.9</c:v>
                </c:pt>
                <c:pt idx="143">
                  <c:v>90.5</c:v>
                </c:pt>
                <c:pt idx="144">
                  <c:v>93</c:v>
                </c:pt>
                <c:pt idx="145">
                  <c:v>89.5</c:v>
                </c:pt>
                <c:pt idx="146">
                  <c:v>91.3</c:v>
                </c:pt>
                <c:pt idx="147">
                  <c:v>93.9</c:v>
                </c:pt>
                <c:pt idx="148">
                  <c:v>90.6</c:v>
                </c:pt>
                <c:pt idx="149">
                  <c:v>88.3</c:v>
                </c:pt>
                <c:pt idx="150">
                  <c:v>88.2</c:v>
                </c:pt>
                <c:pt idx="151">
                  <c:v>76.400000000000006</c:v>
                </c:pt>
                <c:pt idx="152">
                  <c:v>72.8</c:v>
                </c:pt>
                <c:pt idx="153">
                  <c:v>63.9</c:v>
                </c:pt>
                <c:pt idx="154">
                  <c:v>66</c:v>
                </c:pt>
                <c:pt idx="155">
                  <c:v>65.5</c:v>
                </c:pt>
                <c:pt idx="156">
                  <c:v>66.8</c:v>
                </c:pt>
                <c:pt idx="157">
                  <c:v>70.400000000000006</c:v>
                </c:pt>
                <c:pt idx="158">
                  <c:v>87.7</c:v>
                </c:pt>
                <c:pt idx="159">
                  <c:v>81.8</c:v>
                </c:pt>
                <c:pt idx="160">
                  <c:v>78.3</c:v>
                </c:pt>
                <c:pt idx="161">
                  <c:v>82.1</c:v>
                </c:pt>
                <c:pt idx="162">
                  <c:v>82.9</c:v>
                </c:pt>
                <c:pt idx="163">
                  <c:v>82</c:v>
                </c:pt>
                <c:pt idx="164">
                  <c:v>83</c:v>
                </c:pt>
                <c:pt idx="165">
                  <c:v>78.3</c:v>
                </c:pt>
                <c:pt idx="166">
                  <c:v>69.099999999999994</c:v>
                </c:pt>
                <c:pt idx="167">
                  <c:v>68.2</c:v>
                </c:pt>
                <c:pt idx="168">
                  <c:v>67.5</c:v>
                </c:pt>
                <c:pt idx="169">
                  <c:v>68.8</c:v>
                </c:pt>
                <c:pt idx="170">
                  <c:v>76</c:v>
                </c:pt>
                <c:pt idx="171">
                  <c:v>77.2</c:v>
                </c:pt>
                <c:pt idx="172">
                  <c:v>79.2</c:v>
                </c:pt>
                <c:pt idx="173">
                  <c:v>80.400000000000006</c:v>
                </c:pt>
                <c:pt idx="174">
                  <c:v>76.599999999999994</c:v>
                </c:pt>
                <c:pt idx="175">
                  <c:v>76.099999999999994</c:v>
                </c:pt>
                <c:pt idx="176">
                  <c:v>75.599999999999994</c:v>
                </c:pt>
                <c:pt idx="177">
                  <c:v>73.3</c:v>
                </c:pt>
                <c:pt idx="178">
                  <c:v>85.3</c:v>
                </c:pt>
                <c:pt idx="179">
                  <c:v>91</c:v>
                </c:pt>
                <c:pt idx="180">
                  <c:v>89.3</c:v>
                </c:pt>
                <c:pt idx="181">
                  <c:v>86.6</c:v>
                </c:pt>
                <c:pt idx="182">
                  <c:v>85.9</c:v>
                </c:pt>
                <c:pt idx="183">
                  <c:v>85.6</c:v>
                </c:pt>
                <c:pt idx="184">
                  <c:v>80.3</c:v>
                </c:pt>
                <c:pt idx="185">
                  <c:v>81.5</c:v>
                </c:pt>
                <c:pt idx="186">
                  <c:v>77</c:v>
                </c:pt>
                <c:pt idx="187">
                  <c:v>77.3</c:v>
                </c:pt>
                <c:pt idx="188">
                  <c:v>77.900000000000006</c:v>
                </c:pt>
                <c:pt idx="189">
                  <c:v>82.7</c:v>
                </c:pt>
                <c:pt idx="190">
                  <c:v>81.2</c:v>
                </c:pt>
                <c:pt idx="191">
                  <c:v>88.2</c:v>
                </c:pt>
                <c:pt idx="192">
                  <c:v>94.3</c:v>
                </c:pt>
                <c:pt idx="193">
                  <c:v>93.2</c:v>
                </c:pt>
                <c:pt idx="194">
                  <c:v>91.5</c:v>
                </c:pt>
                <c:pt idx="195">
                  <c:v>92.6</c:v>
                </c:pt>
                <c:pt idx="196">
                  <c:v>92.8</c:v>
                </c:pt>
                <c:pt idx="197">
                  <c:v>91.2</c:v>
                </c:pt>
                <c:pt idx="198">
                  <c:v>89</c:v>
                </c:pt>
                <c:pt idx="199">
                  <c:v>91.7</c:v>
                </c:pt>
                <c:pt idx="200">
                  <c:v>91.5</c:v>
                </c:pt>
                <c:pt idx="201">
                  <c:v>92.7</c:v>
                </c:pt>
                <c:pt idx="202">
                  <c:v>91.6</c:v>
                </c:pt>
                <c:pt idx="203">
                  <c:v>95.1</c:v>
                </c:pt>
                <c:pt idx="204">
                  <c:v>97.6</c:v>
                </c:pt>
                <c:pt idx="205">
                  <c:v>95.1</c:v>
                </c:pt>
                <c:pt idx="206">
                  <c:v>90.3</c:v>
                </c:pt>
                <c:pt idx="207">
                  <c:v>92.5</c:v>
                </c:pt>
                <c:pt idx="208">
                  <c:v>89.8</c:v>
                </c:pt>
                <c:pt idx="209">
                  <c:v>92.7</c:v>
                </c:pt>
                <c:pt idx="210">
                  <c:v>94.4</c:v>
                </c:pt>
                <c:pt idx="211">
                  <c:v>96.2</c:v>
                </c:pt>
                <c:pt idx="212">
                  <c:v>88.9</c:v>
                </c:pt>
                <c:pt idx="213">
                  <c:v>90.2</c:v>
                </c:pt>
                <c:pt idx="214">
                  <c:v>88.2</c:v>
                </c:pt>
                <c:pt idx="215">
                  <c:v>91</c:v>
                </c:pt>
                <c:pt idx="216">
                  <c:v>89.3</c:v>
                </c:pt>
                <c:pt idx="217">
                  <c:v>88.5</c:v>
                </c:pt>
                <c:pt idx="218">
                  <c:v>93.7</c:v>
                </c:pt>
                <c:pt idx="219">
                  <c:v>92.7</c:v>
                </c:pt>
                <c:pt idx="220">
                  <c:v>89.4</c:v>
                </c:pt>
                <c:pt idx="221">
                  <c:v>92.4</c:v>
                </c:pt>
                <c:pt idx="222">
                  <c:v>94.7</c:v>
                </c:pt>
                <c:pt idx="223">
                  <c:v>95.3</c:v>
                </c:pt>
                <c:pt idx="224">
                  <c:v>94.7</c:v>
                </c:pt>
                <c:pt idx="225">
                  <c:v>96.5</c:v>
                </c:pt>
                <c:pt idx="226">
                  <c:v>99.2</c:v>
                </c:pt>
                <c:pt idx="227">
                  <c:v>96.9</c:v>
                </c:pt>
                <c:pt idx="228">
                  <c:v>97.4</c:v>
                </c:pt>
                <c:pt idx="229">
                  <c:v>99.7</c:v>
                </c:pt>
                <c:pt idx="230">
                  <c:v>100</c:v>
                </c:pt>
                <c:pt idx="231">
                  <c:v>101.4</c:v>
                </c:pt>
                <c:pt idx="232">
                  <c:v>103.2</c:v>
                </c:pt>
                <c:pt idx="233">
                  <c:v>104.5</c:v>
                </c:pt>
                <c:pt idx="234">
                  <c:v>107.1</c:v>
                </c:pt>
                <c:pt idx="235">
                  <c:v>104.4</c:v>
                </c:pt>
                <c:pt idx="236">
                  <c:v>106</c:v>
                </c:pt>
                <c:pt idx="237">
                  <c:v>105.6</c:v>
                </c:pt>
                <c:pt idx="238">
                  <c:v>107.2</c:v>
                </c:pt>
                <c:pt idx="239">
                  <c:v>102.1</c:v>
                </c:pt>
                <c:pt idx="240">
                  <c:v>106.6</c:v>
                </c:pt>
                <c:pt idx="241">
                  <c:v>110.4</c:v>
                </c:pt>
                <c:pt idx="242">
                  <c:v>106.5</c:v>
                </c:pt>
                <c:pt idx="243">
                  <c:v>108.7</c:v>
                </c:pt>
                <c:pt idx="244">
                  <c:v>106.5</c:v>
                </c:pt>
                <c:pt idx="245">
                  <c:v>105.6</c:v>
                </c:pt>
                <c:pt idx="246">
                  <c:v>105.2</c:v>
                </c:pt>
                <c:pt idx="247">
                  <c:v>104.4</c:v>
                </c:pt>
                <c:pt idx="248">
                  <c:v>100.9</c:v>
                </c:pt>
                <c:pt idx="249">
                  <c:v>97.4</c:v>
                </c:pt>
                <c:pt idx="250">
                  <c:v>102.7</c:v>
                </c:pt>
                <c:pt idx="251">
                  <c:v>100.5</c:v>
                </c:pt>
                <c:pt idx="252">
                  <c:v>103.9</c:v>
                </c:pt>
                <c:pt idx="253">
                  <c:v>108.1</c:v>
                </c:pt>
                <c:pt idx="254">
                  <c:v>105.7</c:v>
                </c:pt>
                <c:pt idx="255">
                  <c:v>104.6</c:v>
                </c:pt>
                <c:pt idx="256">
                  <c:v>106.8</c:v>
                </c:pt>
                <c:pt idx="257">
                  <c:v>107.3</c:v>
                </c:pt>
                <c:pt idx="258">
                  <c:v>106</c:v>
                </c:pt>
                <c:pt idx="259">
                  <c:v>104.5</c:v>
                </c:pt>
                <c:pt idx="260">
                  <c:v>107.2</c:v>
                </c:pt>
                <c:pt idx="261">
                  <c:v>103.2</c:v>
                </c:pt>
                <c:pt idx="262">
                  <c:v>107.2</c:v>
                </c:pt>
                <c:pt idx="263">
                  <c:v>105.4</c:v>
                </c:pt>
                <c:pt idx="264">
                  <c:v>112</c:v>
                </c:pt>
                <c:pt idx="265">
                  <c:v>111.3</c:v>
                </c:pt>
                <c:pt idx="266">
                  <c:v>107.1</c:v>
                </c:pt>
                <c:pt idx="267">
                  <c:v>109.2</c:v>
                </c:pt>
                <c:pt idx="268">
                  <c:v>110.7</c:v>
                </c:pt>
                <c:pt idx="269">
                  <c:v>106.4</c:v>
                </c:pt>
                <c:pt idx="270">
                  <c:v>108.3</c:v>
                </c:pt>
                <c:pt idx="271">
                  <c:v>107.3</c:v>
                </c:pt>
                <c:pt idx="272">
                  <c:v>106.8</c:v>
                </c:pt>
                <c:pt idx="273">
                  <c:v>105.8</c:v>
                </c:pt>
                <c:pt idx="274">
                  <c:v>107.6</c:v>
                </c:pt>
                <c:pt idx="275">
                  <c:v>98.4</c:v>
                </c:pt>
                <c:pt idx="276">
                  <c:v>94.7</c:v>
                </c:pt>
                <c:pt idx="277">
                  <c:v>90.6</c:v>
                </c:pt>
                <c:pt idx="278">
                  <c:v>91.5</c:v>
                </c:pt>
                <c:pt idx="279">
                  <c:v>88.4</c:v>
                </c:pt>
                <c:pt idx="280">
                  <c:v>92</c:v>
                </c:pt>
                <c:pt idx="281">
                  <c:v>92.6</c:v>
                </c:pt>
                <c:pt idx="282">
                  <c:v>92.4</c:v>
                </c:pt>
                <c:pt idx="283">
                  <c:v>91.5</c:v>
                </c:pt>
                <c:pt idx="284">
                  <c:v>81.8</c:v>
                </c:pt>
                <c:pt idx="285">
                  <c:v>82.7</c:v>
                </c:pt>
                <c:pt idx="286">
                  <c:v>83.9</c:v>
                </c:pt>
                <c:pt idx="287">
                  <c:v>88.8</c:v>
                </c:pt>
                <c:pt idx="288">
                  <c:v>93</c:v>
                </c:pt>
                <c:pt idx="289">
                  <c:v>90.7</c:v>
                </c:pt>
                <c:pt idx="290">
                  <c:v>95.7</c:v>
                </c:pt>
                <c:pt idx="291">
                  <c:v>93</c:v>
                </c:pt>
                <c:pt idx="292">
                  <c:v>96.9</c:v>
                </c:pt>
                <c:pt idx="293">
                  <c:v>92.4</c:v>
                </c:pt>
                <c:pt idx="294">
                  <c:v>88.1</c:v>
                </c:pt>
                <c:pt idx="295">
                  <c:v>87.6</c:v>
                </c:pt>
                <c:pt idx="296">
                  <c:v>86.1</c:v>
                </c:pt>
                <c:pt idx="297">
                  <c:v>80.599999999999994</c:v>
                </c:pt>
                <c:pt idx="298">
                  <c:v>84.2</c:v>
                </c:pt>
                <c:pt idx="299">
                  <c:v>86.7</c:v>
                </c:pt>
                <c:pt idx="300">
                  <c:v>82.4</c:v>
                </c:pt>
                <c:pt idx="301">
                  <c:v>79.900000000000006</c:v>
                </c:pt>
                <c:pt idx="302">
                  <c:v>77.599999999999994</c:v>
                </c:pt>
                <c:pt idx="303">
                  <c:v>86</c:v>
                </c:pt>
                <c:pt idx="304">
                  <c:v>92.1</c:v>
                </c:pt>
                <c:pt idx="305">
                  <c:v>89.7</c:v>
                </c:pt>
                <c:pt idx="306">
                  <c:v>90.9</c:v>
                </c:pt>
                <c:pt idx="307">
                  <c:v>89.3</c:v>
                </c:pt>
                <c:pt idx="308">
                  <c:v>87.7</c:v>
                </c:pt>
                <c:pt idx="309">
                  <c:v>89.6</c:v>
                </c:pt>
                <c:pt idx="310">
                  <c:v>93.7</c:v>
                </c:pt>
                <c:pt idx="311">
                  <c:v>92.6</c:v>
                </c:pt>
                <c:pt idx="312">
                  <c:v>103.8</c:v>
                </c:pt>
                <c:pt idx="313">
                  <c:v>94.4</c:v>
                </c:pt>
                <c:pt idx="314">
                  <c:v>95.8</c:v>
                </c:pt>
                <c:pt idx="315">
                  <c:v>94.2</c:v>
                </c:pt>
                <c:pt idx="316">
                  <c:v>90.2</c:v>
                </c:pt>
                <c:pt idx="317">
                  <c:v>95.6</c:v>
                </c:pt>
                <c:pt idx="318">
                  <c:v>96.7</c:v>
                </c:pt>
                <c:pt idx="319">
                  <c:v>95.9</c:v>
                </c:pt>
                <c:pt idx="320">
                  <c:v>94.2</c:v>
                </c:pt>
                <c:pt idx="321">
                  <c:v>91.7</c:v>
                </c:pt>
                <c:pt idx="322">
                  <c:v>92.8</c:v>
                </c:pt>
                <c:pt idx="323">
                  <c:v>97.1</c:v>
                </c:pt>
                <c:pt idx="324">
                  <c:v>95.5</c:v>
                </c:pt>
                <c:pt idx="325">
                  <c:v>94.1</c:v>
                </c:pt>
                <c:pt idx="326">
                  <c:v>92.6</c:v>
                </c:pt>
                <c:pt idx="327">
                  <c:v>87.7</c:v>
                </c:pt>
                <c:pt idx="328">
                  <c:v>86.9</c:v>
                </c:pt>
                <c:pt idx="329">
                  <c:v>96</c:v>
                </c:pt>
                <c:pt idx="330">
                  <c:v>96.5</c:v>
                </c:pt>
                <c:pt idx="331">
                  <c:v>89.1</c:v>
                </c:pt>
                <c:pt idx="332">
                  <c:v>76.900000000000006</c:v>
                </c:pt>
                <c:pt idx="333">
                  <c:v>74.2</c:v>
                </c:pt>
                <c:pt idx="334">
                  <c:v>81.599999999999994</c:v>
                </c:pt>
                <c:pt idx="335">
                  <c:v>91.5</c:v>
                </c:pt>
                <c:pt idx="336">
                  <c:v>91.2</c:v>
                </c:pt>
                <c:pt idx="337">
                  <c:v>86.7</c:v>
                </c:pt>
                <c:pt idx="338">
                  <c:v>88.9</c:v>
                </c:pt>
                <c:pt idx="339">
                  <c:v>87.4</c:v>
                </c:pt>
                <c:pt idx="340">
                  <c:v>79.099999999999994</c:v>
                </c:pt>
                <c:pt idx="341">
                  <c:v>84.9</c:v>
                </c:pt>
                <c:pt idx="342">
                  <c:v>84.7</c:v>
                </c:pt>
                <c:pt idx="343">
                  <c:v>82</c:v>
                </c:pt>
                <c:pt idx="344">
                  <c:v>85.4</c:v>
                </c:pt>
                <c:pt idx="345">
                  <c:v>93.6</c:v>
                </c:pt>
                <c:pt idx="346">
                  <c:v>92.1</c:v>
                </c:pt>
                <c:pt idx="347">
                  <c:v>91.7</c:v>
                </c:pt>
                <c:pt idx="348">
                  <c:v>96.9</c:v>
                </c:pt>
                <c:pt idx="349">
                  <c:v>91.3</c:v>
                </c:pt>
                <c:pt idx="350">
                  <c:v>88.4</c:v>
                </c:pt>
                <c:pt idx="351">
                  <c:v>87.1</c:v>
                </c:pt>
                <c:pt idx="352">
                  <c:v>88.3</c:v>
                </c:pt>
                <c:pt idx="353">
                  <c:v>85.3</c:v>
                </c:pt>
                <c:pt idx="354">
                  <c:v>90.4</c:v>
                </c:pt>
                <c:pt idx="355">
                  <c:v>83.4</c:v>
                </c:pt>
                <c:pt idx="356">
                  <c:v>83.4</c:v>
                </c:pt>
                <c:pt idx="357">
                  <c:v>80.900000000000006</c:v>
                </c:pt>
                <c:pt idx="358">
                  <c:v>76.099999999999994</c:v>
                </c:pt>
                <c:pt idx="359">
                  <c:v>75.5</c:v>
                </c:pt>
                <c:pt idx="360">
                  <c:v>78.400000000000006</c:v>
                </c:pt>
                <c:pt idx="361">
                  <c:v>70.8</c:v>
                </c:pt>
                <c:pt idx="362">
                  <c:v>69.5</c:v>
                </c:pt>
                <c:pt idx="363">
                  <c:v>62.6</c:v>
                </c:pt>
                <c:pt idx="364">
                  <c:v>59.8</c:v>
                </c:pt>
                <c:pt idx="365">
                  <c:v>56.4</c:v>
                </c:pt>
                <c:pt idx="366">
                  <c:v>61.2</c:v>
                </c:pt>
                <c:pt idx="367">
                  <c:v>63</c:v>
                </c:pt>
                <c:pt idx="368">
                  <c:v>70.3</c:v>
                </c:pt>
                <c:pt idx="369">
                  <c:v>57.6</c:v>
                </c:pt>
                <c:pt idx="370">
                  <c:v>55.3</c:v>
                </c:pt>
                <c:pt idx="371">
                  <c:v>60.1</c:v>
                </c:pt>
                <c:pt idx="372">
                  <c:v>61.2</c:v>
                </c:pt>
                <c:pt idx="373">
                  <c:v>56.3</c:v>
                </c:pt>
                <c:pt idx="374">
                  <c:v>57.3</c:v>
                </c:pt>
                <c:pt idx="375">
                  <c:v>65.099999999999994</c:v>
                </c:pt>
                <c:pt idx="376">
                  <c:v>68.7</c:v>
                </c:pt>
                <c:pt idx="377">
                  <c:v>70.8</c:v>
                </c:pt>
                <c:pt idx="378">
                  <c:v>66</c:v>
                </c:pt>
                <c:pt idx="379">
                  <c:v>65.7</c:v>
                </c:pt>
                <c:pt idx="380">
                  <c:v>73.5</c:v>
                </c:pt>
                <c:pt idx="381">
                  <c:v>70.599999999999994</c:v>
                </c:pt>
                <c:pt idx="382">
                  <c:v>67.400000000000006</c:v>
                </c:pt>
                <c:pt idx="383">
                  <c:v>72.5</c:v>
                </c:pt>
                <c:pt idx="384">
                  <c:v>74.400000000000006</c:v>
                </c:pt>
                <c:pt idx="385">
                  <c:v>73.599999999999994</c:v>
                </c:pt>
                <c:pt idx="386">
                  <c:v>73.599999999999994</c:v>
                </c:pt>
                <c:pt idx="387">
                  <c:v>72.2</c:v>
                </c:pt>
                <c:pt idx="388">
                  <c:v>73.599999999999994</c:v>
                </c:pt>
                <c:pt idx="389">
                  <c:v>76</c:v>
                </c:pt>
                <c:pt idx="390">
                  <c:v>67.8</c:v>
                </c:pt>
                <c:pt idx="391">
                  <c:v>68.900000000000006</c:v>
                </c:pt>
                <c:pt idx="392">
                  <c:v>68.2</c:v>
                </c:pt>
                <c:pt idx="393">
                  <c:v>67.7</c:v>
                </c:pt>
                <c:pt idx="394">
                  <c:v>71.599999999999994</c:v>
                </c:pt>
                <c:pt idx="395">
                  <c:v>74.5</c:v>
                </c:pt>
                <c:pt idx="396">
                  <c:v>74.2</c:v>
                </c:pt>
                <c:pt idx="397">
                  <c:v>77.5</c:v>
                </c:pt>
                <c:pt idx="398">
                  <c:v>67.5</c:v>
                </c:pt>
                <c:pt idx="399">
                  <c:v>69.8</c:v>
                </c:pt>
                <c:pt idx="400">
                  <c:v>74.3</c:v>
                </c:pt>
                <c:pt idx="401">
                  <c:v>71.5</c:v>
                </c:pt>
                <c:pt idx="402">
                  <c:v>63.7</c:v>
                </c:pt>
                <c:pt idx="403">
                  <c:v>55.8</c:v>
                </c:pt>
                <c:pt idx="404">
                  <c:v>59.5</c:v>
                </c:pt>
                <c:pt idx="405">
                  <c:v>60.8</c:v>
                </c:pt>
                <c:pt idx="406">
                  <c:v>63.7</c:v>
                </c:pt>
                <c:pt idx="407">
                  <c:v>69.900000000000006</c:v>
                </c:pt>
                <c:pt idx="408">
                  <c:v>75</c:v>
                </c:pt>
                <c:pt idx="409">
                  <c:v>75.3</c:v>
                </c:pt>
                <c:pt idx="410">
                  <c:v>76.2</c:v>
                </c:pt>
                <c:pt idx="411">
                  <c:v>76.400000000000006</c:v>
                </c:pt>
                <c:pt idx="412">
                  <c:v>79.3</c:v>
                </c:pt>
                <c:pt idx="413">
                  <c:v>73.2</c:v>
                </c:pt>
                <c:pt idx="414">
                  <c:v>72.3</c:v>
                </c:pt>
                <c:pt idx="415">
                  <c:v>74.3</c:v>
                </c:pt>
                <c:pt idx="416">
                  <c:v>78.3</c:v>
                </c:pt>
                <c:pt idx="417">
                  <c:v>82.6</c:v>
                </c:pt>
                <c:pt idx="418">
                  <c:v>82.7</c:v>
                </c:pt>
                <c:pt idx="419">
                  <c:v>72.900000000000006</c:v>
                </c:pt>
                <c:pt idx="420">
                  <c:v>73.8</c:v>
                </c:pt>
                <c:pt idx="421">
                  <c:v>77.599999999999994</c:v>
                </c:pt>
                <c:pt idx="422">
                  <c:v>78.599999999999994</c:v>
                </c:pt>
                <c:pt idx="423">
                  <c:v>76.400000000000006</c:v>
                </c:pt>
                <c:pt idx="424">
                  <c:v>84.5</c:v>
                </c:pt>
                <c:pt idx="425">
                  <c:v>84.1</c:v>
                </c:pt>
                <c:pt idx="426">
                  <c:v>85.1</c:v>
                </c:pt>
                <c:pt idx="427">
                  <c:v>82.1</c:v>
                </c:pt>
                <c:pt idx="428">
                  <c:v>77.5</c:v>
                </c:pt>
                <c:pt idx="429">
                  <c:v>73.2</c:v>
                </c:pt>
                <c:pt idx="430">
                  <c:v>75.099999999999994</c:v>
                </c:pt>
                <c:pt idx="431">
                  <c:v>82.5</c:v>
                </c:pt>
                <c:pt idx="432">
                  <c:v>81.2</c:v>
                </c:pt>
                <c:pt idx="433">
                  <c:v>81.599999999999994</c:v>
                </c:pt>
                <c:pt idx="434">
                  <c:v>80</c:v>
                </c:pt>
                <c:pt idx="435">
                  <c:v>84.1</c:v>
                </c:pt>
                <c:pt idx="436">
                  <c:v>81.900000000000006</c:v>
                </c:pt>
                <c:pt idx="437">
                  <c:v>82.5</c:v>
                </c:pt>
                <c:pt idx="438">
                  <c:v>81.8</c:v>
                </c:pt>
                <c:pt idx="439">
                  <c:v>82.5</c:v>
                </c:pt>
                <c:pt idx="440">
                  <c:v>84.6</c:v>
                </c:pt>
                <c:pt idx="441">
                  <c:v>86.9</c:v>
                </c:pt>
                <c:pt idx="442">
                  <c:v>88.8</c:v>
                </c:pt>
                <c:pt idx="443">
                  <c:v>93.6</c:v>
                </c:pt>
                <c:pt idx="444">
                  <c:v>98.1</c:v>
                </c:pt>
                <c:pt idx="445">
                  <c:v>95.4</c:v>
                </c:pt>
                <c:pt idx="446">
                  <c:v>93</c:v>
                </c:pt>
                <c:pt idx="447">
                  <c:v>95.9</c:v>
                </c:pt>
                <c:pt idx="448">
                  <c:v>90.7</c:v>
                </c:pt>
                <c:pt idx="449">
                  <c:v>96.1</c:v>
                </c:pt>
                <c:pt idx="450">
                  <c:v>93.1</c:v>
                </c:pt>
                <c:pt idx="451">
                  <c:v>91.9</c:v>
                </c:pt>
                <c:pt idx="452">
                  <c:v>87.2</c:v>
                </c:pt>
                <c:pt idx="453">
                  <c:v>90</c:v>
                </c:pt>
                <c:pt idx="454">
                  <c:v>91.3</c:v>
                </c:pt>
                <c:pt idx="455">
                  <c:v>92.6</c:v>
                </c:pt>
                <c:pt idx="456">
                  <c:v>92</c:v>
                </c:pt>
                <c:pt idx="457">
                  <c:v>91.7</c:v>
                </c:pt>
                <c:pt idx="458">
                  <c:v>91</c:v>
                </c:pt>
                <c:pt idx="459">
                  <c:v>89</c:v>
                </c:pt>
                <c:pt idx="460">
                  <c:v>94.7</c:v>
                </c:pt>
                <c:pt idx="461">
                  <c:v>93.5</c:v>
                </c:pt>
                <c:pt idx="462">
                  <c:v>90</c:v>
                </c:pt>
                <c:pt idx="463">
                  <c:v>89.8</c:v>
                </c:pt>
                <c:pt idx="464">
                  <c:v>91.2</c:v>
                </c:pt>
                <c:pt idx="465">
                  <c:v>87.2</c:v>
                </c:pt>
                <c:pt idx="466">
                  <c:v>93.8</c:v>
                </c:pt>
                <c:pt idx="467">
                  <c:v>98.2</c:v>
                </c:pt>
                <c:pt idx="468">
                  <c:v>98.5</c:v>
                </c:pt>
                <c:pt idx="469">
                  <c:v>96.3</c:v>
                </c:pt>
                <c:pt idx="470">
                  <c:v>96.9</c:v>
                </c:pt>
                <c:pt idx="471">
                  <c:v>97</c:v>
                </c:pt>
                <c:pt idx="472">
                  <c:v>97.1</c:v>
                </c:pt>
                <c:pt idx="473">
                  <c:v>95</c:v>
                </c:pt>
                <c:pt idx="474">
                  <c:v>93.4</c:v>
                </c:pt>
                <c:pt idx="475">
                  <c:v>96.8</c:v>
                </c:pt>
                <c:pt idx="476">
                  <c:v>95.1</c:v>
                </c:pt>
                <c:pt idx="477">
                  <c:v>100.7</c:v>
                </c:pt>
                <c:pt idx="478">
                  <c:v>98.5</c:v>
                </c:pt>
                <c:pt idx="479">
                  <c:v>95.9</c:v>
                </c:pt>
                <c:pt idx="480">
                  <c:v>95.7</c:v>
                </c:pt>
                <c:pt idx="481">
                  <c:v>99.7</c:v>
                </c:pt>
                <c:pt idx="482">
                  <c:v>101.4</c:v>
                </c:pt>
                <c:pt idx="483">
                  <c:v>98.8</c:v>
                </c:pt>
                <c:pt idx="484">
                  <c:v>98</c:v>
                </c:pt>
                <c:pt idx="485">
                  <c:v>98.2</c:v>
                </c:pt>
                <c:pt idx="486">
                  <c:v>97.9</c:v>
                </c:pt>
                <c:pt idx="487">
                  <c:v>96.2</c:v>
                </c:pt>
                <c:pt idx="488">
                  <c:v>100.1</c:v>
                </c:pt>
                <c:pt idx="489">
                  <c:v>98.6</c:v>
                </c:pt>
                <c:pt idx="490">
                  <c:v>97.5</c:v>
                </c:pt>
                <c:pt idx="491">
                  <c:v>98.3</c:v>
                </c:pt>
                <c:pt idx="492">
                  <c:v>91.2</c:v>
                </c:pt>
                <c:pt idx="493">
                  <c:v>93.8</c:v>
                </c:pt>
                <c:pt idx="494">
                  <c:v>98.4</c:v>
                </c:pt>
                <c:pt idx="495">
                  <c:v>97.2</c:v>
                </c:pt>
                <c:pt idx="496">
                  <c:v>100</c:v>
                </c:pt>
                <c:pt idx="497">
                  <c:v>98.2</c:v>
                </c:pt>
                <c:pt idx="498">
                  <c:v>98.4</c:v>
                </c:pt>
                <c:pt idx="499">
                  <c:v>89.8</c:v>
                </c:pt>
                <c:pt idx="500">
                  <c:v>93.2</c:v>
                </c:pt>
                <c:pt idx="501">
                  <c:v>95.5</c:v>
                </c:pt>
                <c:pt idx="502">
                  <c:v>96.8</c:v>
                </c:pt>
                <c:pt idx="503">
                  <c:v>99.3</c:v>
                </c:pt>
                <c:pt idx="504">
                  <c:v>99.8</c:v>
                </c:pt>
                <c:pt idx="505">
                  <c:v>101</c:v>
                </c:pt>
                <c:pt idx="506">
                  <c:v>89.1</c:v>
                </c:pt>
                <c:pt idx="507">
                  <c:v>71.8</c:v>
                </c:pt>
                <c:pt idx="508">
                  <c:v>72.3</c:v>
                </c:pt>
                <c:pt idx="509">
                  <c:v>78.099999999999994</c:v>
                </c:pt>
                <c:pt idx="510">
                  <c:v>72.5</c:v>
                </c:pt>
                <c:pt idx="511">
                  <c:v>74.099999999999994</c:v>
                </c:pt>
                <c:pt idx="512">
                  <c:v>80.400000000000006</c:v>
                </c:pt>
                <c:pt idx="513">
                  <c:v>81.8</c:v>
                </c:pt>
                <c:pt idx="514">
                  <c:v>76.900000000000006</c:v>
                </c:pt>
                <c:pt idx="515">
                  <c:v>80.7</c:v>
                </c:pt>
                <c:pt idx="516">
                  <c:v>79</c:v>
                </c:pt>
                <c:pt idx="517">
                  <c:v>76.8</c:v>
                </c:pt>
                <c:pt idx="518">
                  <c:v>84.9</c:v>
                </c:pt>
                <c:pt idx="519">
                  <c:v>88.3</c:v>
                </c:pt>
                <c:pt idx="520">
                  <c:v>82.9</c:v>
                </c:pt>
                <c:pt idx="521">
                  <c:v>85.5</c:v>
                </c:pt>
                <c:pt idx="522">
                  <c:v>81.2</c:v>
                </c:pt>
                <c:pt idx="523">
                  <c:v>70.3</c:v>
                </c:pt>
                <c:pt idx="524">
                  <c:v>72.8</c:v>
                </c:pt>
                <c:pt idx="525">
                  <c:v>71.7</c:v>
                </c:pt>
                <c:pt idx="526">
                  <c:v>67.400000000000006</c:v>
                </c:pt>
                <c:pt idx="527">
                  <c:v>70.599999999999994</c:v>
                </c:pt>
                <c:pt idx="528">
                  <c:v>67.2</c:v>
                </c:pt>
                <c:pt idx="529">
                  <c:v>62.8</c:v>
                </c:pt>
                <c:pt idx="530">
                  <c:v>59.4</c:v>
                </c:pt>
                <c:pt idx="531">
                  <c:v>65.2</c:v>
                </c:pt>
                <c:pt idx="532">
                  <c:v>58.4</c:v>
                </c:pt>
                <c:pt idx="533">
                  <c:v>50</c:v>
                </c:pt>
                <c:pt idx="534">
                  <c:v>51.5</c:v>
                </c:pt>
                <c:pt idx="535">
                  <c:v>58.2</c:v>
                </c:pt>
                <c:pt idx="536">
                  <c:v>58.6</c:v>
                </c:pt>
                <c:pt idx="537">
                  <c:v>59.9</c:v>
                </c:pt>
                <c:pt idx="538" formatCode="General">
                  <c:v>56.7</c:v>
                </c:pt>
                <c:pt idx="539" formatCode="General">
                  <c:v>59.8</c:v>
                </c:pt>
                <c:pt idx="540" formatCode="General">
                  <c:v>64.900000000000006</c:v>
                </c:pt>
                <c:pt idx="541">
                  <c:v>66.900000000000006</c:v>
                </c:pt>
                <c:pt idx="542">
                  <c:v>62</c:v>
                </c:pt>
                <c:pt idx="543">
                  <c:v>63.7</c:v>
                </c:pt>
                <c:pt idx="544">
                  <c:v>59</c:v>
                </c:pt>
                <c:pt idx="545">
                  <c:v>64.2</c:v>
                </c:pt>
                <c:pt idx="546" formatCode="General">
                  <c:v>71.5</c:v>
                </c:pt>
                <c:pt idx="547" formatCode="General">
                  <c:v>69.400000000000006</c:v>
                </c:pt>
                <c:pt idx="548">
                  <c:v>67.8</c:v>
                </c:pt>
                <c:pt idx="549" formatCode="General">
                  <c:v>63.8</c:v>
                </c:pt>
                <c:pt idx="550">
                  <c:v>61.3</c:v>
                </c:pt>
                <c:pt idx="551">
                  <c:v>69.7</c:v>
                </c:pt>
                <c:pt idx="552">
                  <c:v>79</c:v>
                </c:pt>
                <c:pt idx="553">
                  <c:v>76.900000000000006</c:v>
                </c:pt>
                <c:pt idx="554">
                  <c:v>79.400000000000006</c:v>
                </c:pt>
                <c:pt idx="555">
                  <c:v>77.2</c:v>
                </c:pt>
                <c:pt idx="556">
                  <c:v>69.099999999999994</c:v>
                </c:pt>
                <c:pt idx="557">
                  <c:v>68.2</c:v>
                </c:pt>
                <c:pt idx="558">
                  <c:v>66.400000000000006</c:v>
                </c:pt>
                <c:pt idx="559">
                  <c:v>67.900000000000006</c:v>
                </c:pt>
                <c:pt idx="560">
                  <c:v>70.099999999999994</c:v>
                </c:pt>
                <c:pt idx="561">
                  <c:v>70.5</c:v>
                </c:pt>
                <c:pt idx="562">
                  <c:v>71.8</c:v>
                </c:pt>
                <c:pt idx="563">
                  <c:v>74</c:v>
                </c:pt>
              </c:numCache>
            </c:numRef>
          </c:val>
          <c:smooth val="0"/>
          <c:extLst>
            <c:ext xmlns:c16="http://schemas.microsoft.com/office/drawing/2014/chart" uri="{C3380CC4-5D6E-409C-BE32-E72D297353CC}">
              <c16:uniqueId val="{00000000-2D5A-8B46-B8D2-486203A2FE01}"/>
            </c:ext>
          </c:extLst>
        </c:ser>
        <c:dLbls>
          <c:showLegendKey val="0"/>
          <c:showVal val="0"/>
          <c:showCatName val="0"/>
          <c:showSerName val="0"/>
          <c:showPercent val="0"/>
          <c:showBubbleSize val="0"/>
        </c:dLbls>
        <c:smooth val="0"/>
        <c:axId val="2050179535"/>
        <c:axId val="2133113759"/>
      </c:lineChart>
      <c:dateAx>
        <c:axId val="2050179535"/>
        <c:scaling>
          <c:orientation val="minMax"/>
          <c:min val="33939"/>
        </c:scaling>
        <c:delete val="0"/>
        <c:axPos val="b"/>
        <c:numFmt formatCode="yyyy" sourceLinked="0"/>
        <c:majorTickMark val="in"/>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800" b="0" i="0" u="none" strike="noStrike" kern="1200" baseline="0">
                <a:solidFill>
                  <a:schemeClr val="tx1"/>
                </a:solidFill>
                <a:latin typeface="Roboto Light" pitchFamily="2" charset="0"/>
                <a:ea typeface="Roboto Light" pitchFamily="2" charset="0"/>
                <a:cs typeface="+mn-cs"/>
              </a:defRPr>
            </a:pPr>
            <a:endParaRPr lang="en-US"/>
          </a:p>
        </c:txPr>
        <c:crossAx val="2133113759"/>
        <c:crosses val="autoZero"/>
        <c:auto val="1"/>
        <c:lblOffset val="100"/>
        <c:baseTimeUnit val="months"/>
        <c:majorUnit val="12"/>
        <c:majorTimeUnit val="months"/>
      </c:dateAx>
      <c:valAx>
        <c:axId val="2133113759"/>
        <c:scaling>
          <c:orientation val="minMax"/>
          <c:max val="120"/>
          <c:min val="40"/>
        </c:scaling>
        <c:delete val="0"/>
        <c:axPos val="l"/>
        <c:title>
          <c:tx>
            <c:rich>
              <a:bodyPr rot="-5400000" spcFirstLastPara="1" vertOverflow="ellipsis" vert="horz" wrap="square" anchor="ctr" anchorCtr="1"/>
              <a:lstStyle/>
              <a:p>
                <a:pPr>
                  <a:defRPr sz="1800" b="0" i="0" u="none" strike="noStrike" kern="1200" baseline="0">
                    <a:solidFill>
                      <a:schemeClr val="tx1"/>
                    </a:solidFill>
                    <a:latin typeface="Roboto Light" pitchFamily="2" charset="0"/>
                    <a:ea typeface="Roboto Light" pitchFamily="2" charset="0"/>
                    <a:cs typeface="+mn-cs"/>
                  </a:defRPr>
                </a:pPr>
                <a:r>
                  <a:rPr lang="en-US"/>
                  <a:t>Index 1996=100</a:t>
                </a:r>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tx1"/>
                  </a:solidFill>
                  <a:latin typeface="Roboto Light" pitchFamily="2" charset="0"/>
                  <a:ea typeface="Roboto Light" pitchFamily="2" charset="0"/>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solidFill>
                <a:latin typeface="Roboto Light" pitchFamily="2" charset="0"/>
                <a:ea typeface="Roboto Light" pitchFamily="2" charset="0"/>
                <a:cs typeface="+mn-cs"/>
              </a:defRPr>
            </a:pPr>
            <a:endParaRPr lang="en-US"/>
          </a:p>
        </c:txPr>
        <c:crossAx val="205017953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b="0" i="0">
          <a:solidFill>
            <a:schemeClr val="tx1"/>
          </a:solidFill>
          <a:latin typeface="Roboto Light" pitchFamily="2" charset="0"/>
          <a:ea typeface="Roboto Light" pitchFamily="2" charset="0"/>
        </a:defRPr>
      </a:pPr>
      <a:endParaRPr lang="en-US"/>
    </a:p>
  </c:txPr>
  <c:externalData r:id="rId3">
    <c:autoUpdate val="0"/>
  </c:externalData>
  <c:userShapes r:id="rId4"/>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lang="en-US" sz="1800" b="0" i="0" u="none" strike="noStrike" kern="1200" spc="0" baseline="0" noProof="0">
                <a:solidFill>
                  <a:srgbClr val="04AC8C"/>
                </a:solidFill>
                <a:latin typeface="Roboto Light" pitchFamily="2" charset="0"/>
                <a:ea typeface="Roboto Light" pitchFamily="2" charset="0"/>
                <a:cs typeface="Constantia" charset="0"/>
              </a:defRPr>
            </a:pPr>
            <a:r>
              <a:rPr lang="en-US" sz="1800" dirty="0">
                <a:solidFill>
                  <a:srgbClr val="04AC8C"/>
                </a:solidFill>
              </a:rPr>
              <a:t>Percent Next 3 Months “Good Time to Expand”</a:t>
            </a:r>
            <a:endParaRPr lang="en-US" dirty="0">
              <a:solidFill>
                <a:srgbClr val="04AC8C"/>
              </a:solidFill>
            </a:endParaRPr>
          </a:p>
        </c:rich>
      </c:tx>
      <c:layout>
        <c:manualLayout>
          <c:xMode val="edge"/>
          <c:yMode val="edge"/>
          <c:x val="6.6403162055335974E-2"/>
          <c:y val="0.77395341278609153"/>
        </c:manualLayout>
      </c:layout>
      <c:overlay val="1"/>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lang="en-US" sz="1800" b="0" i="0" u="none" strike="noStrike" kern="1200" spc="0" baseline="0" noProof="0">
              <a:solidFill>
                <a:srgbClr val="04AC8C"/>
              </a:solidFill>
              <a:latin typeface="Roboto Light" pitchFamily="2" charset="0"/>
              <a:ea typeface="Roboto Light" pitchFamily="2" charset="0"/>
              <a:cs typeface="Constantia" charset="0"/>
            </a:defRPr>
          </a:pPr>
          <a:endParaRPr lang="en-US"/>
        </a:p>
      </c:txPr>
    </c:title>
    <c:autoTitleDeleted val="0"/>
    <c:plotArea>
      <c:layout>
        <c:manualLayout>
          <c:layoutTarget val="inner"/>
          <c:xMode val="edge"/>
          <c:yMode val="edge"/>
          <c:x val="5.8307981388690047E-2"/>
          <c:y val="6.462519232509728E-2"/>
          <c:w val="0.87540413982343113"/>
          <c:h val="0.79788573053670453"/>
        </c:manualLayout>
      </c:layout>
      <c:lineChart>
        <c:grouping val="standard"/>
        <c:varyColors val="0"/>
        <c:ser>
          <c:idx val="0"/>
          <c:order val="0"/>
          <c:tx>
            <c:strRef>
              <c:f>Sheet1!$B$3</c:f>
              <c:strCache>
                <c:ptCount val="1"/>
                <c:pt idx="0">
                  <c:v>Small Business Optimism-Now a Good Time to Expand</c:v>
                </c:pt>
              </c:strCache>
            </c:strRef>
          </c:tx>
          <c:spPr>
            <a:ln w="28575" cap="rnd">
              <a:solidFill>
                <a:srgbClr val="04AC8C"/>
              </a:solidFill>
              <a:round/>
            </a:ln>
            <a:effectLst/>
          </c:spPr>
          <c:marker>
            <c:symbol val="none"/>
          </c:marker>
          <c:cat>
            <c:numRef>
              <c:f>Sheet1!$A$4:$A$470</c:f>
              <c:numCache>
                <c:formatCode>mmm\-yy</c:formatCode>
                <c:ptCount val="467"/>
                <c:pt idx="0">
                  <c:v>31413</c:v>
                </c:pt>
                <c:pt idx="1">
                  <c:v>31444</c:v>
                </c:pt>
                <c:pt idx="2">
                  <c:v>31472</c:v>
                </c:pt>
                <c:pt idx="3">
                  <c:v>31503</c:v>
                </c:pt>
                <c:pt idx="4">
                  <c:v>31533</c:v>
                </c:pt>
                <c:pt idx="5">
                  <c:v>31564</c:v>
                </c:pt>
                <c:pt idx="6">
                  <c:v>31594</c:v>
                </c:pt>
                <c:pt idx="7">
                  <c:v>31625</c:v>
                </c:pt>
                <c:pt idx="8">
                  <c:v>31656</c:v>
                </c:pt>
                <c:pt idx="9">
                  <c:v>31686</c:v>
                </c:pt>
                <c:pt idx="10">
                  <c:v>31717</c:v>
                </c:pt>
                <c:pt idx="11">
                  <c:v>31747</c:v>
                </c:pt>
                <c:pt idx="12">
                  <c:v>31778</c:v>
                </c:pt>
                <c:pt idx="13">
                  <c:v>31809</c:v>
                </c:pt>
                <c:pt idx="14">
                  <c:v>31837</c:v>
                </c:pt>
                <c:pt idx="15">
                  <c:v>31868</c:v>
                </c:pt>
                <c:pt idx="16">
                  <c:v>31898</c:v>
                </c:pt>
                <c:pt idx="17">
                  <c:v>31929</c:v>
                </c:pt>
                <c:pt idx="18">
                  <c:v>31959</c:v>
                </c:pt>
                <c:pt idx="19">
                  <c:v>31990</c:v>
                </c:pt>
                <c:pt idx="20">
                  <c:v>32021</c:v>
                </c:pt>
                <c:pt idx="21">
                  <c:v>32051</c:v>
                </c:pt>
                <c:pt idx="22">
                  <c:v>32082</c:v>
                </c:pt>
                <c:pt idx="23">
                  <c:v>32112</c:v>
                </c:pt>
                <c:pt idx="24">
                  <c:v>32143</c:v>
                </c:pt>
                <c:pt idx="25">
                  <c:v>32174</c:v>
                </c:pt>
                <c:pt idx="26">
                  <c:v>32203</c:v>
                </c:pt>
                <c:pt idx="27">
                  <c:v>32234</c:v>
                </c:pt>
                <c:pt idx="28">
                  <c:v>32264</c:v>
                </c:pt>
                <c:pt idx="29">
                  <c:v>32295</c:v>
                </c:pt>
                <c:pt idx="30">
                  <c:v>32325</c:v>
                </c:pt>
                <c:pt idx="31">
                  <c:v>32356</c:v>
                </c:pt>
                <c:pt idx="32">
                  <c:v>32387</c:v>
                </c:pt>
                <c:pt idx="33">
                  <c:v>32417</c:v>
                </c:pt>
                <c:pt idx="34">
                  <c:v>32448</c:v>
                </c:pt>
                <c:pt idx="35">
                  <c:v>32478</c:v>
                </c:pt>
                <c:pt idx="36">
                  <c:v>32509</c:v>
                </c:pt>
                <c:pt idx="37">
                  <c:v>32540</c:v>
                </c:pt>
                <c:pt idx="38">
                  <c:v>32568</c:v>
                </c:pt>
                <c:pt idx="39">
                  <c:v>32599</c:v>
                </c:pt>
                <c:pt idx="40">
                  <c:v>32629</c:v>
                </c:pt>
                <c:pt idx="41">
                  <c:v>32660</c:v>
                </c:pt>
                <c:pt idx="42">
                  <c:v>32690</c:v>
                </c:pt>
                <c:pt idx="43">
                  <c:v>32721</c:v>
                </c:pt>
                <c:pt idx="44">
                  <c:v>32752</c:v>
                </c:pt>
                <c:pt idx="45">
                  <c:v>32782</c:v>
                </c:pt>
                <c:pt idx="46">
                  <c:v>32813</c:v>
                </c:pt>
                <c:pt idx="47">
                  <c:v>32843</c:v>
                </c:pt>
                <c:pt idx="48">
                  <c:v>32874</c:v>
                </c:pt>
                <c:pt idx="49">
                  <c:v>32905</c:v>
                </c:pt>
                <c:pt idx="50">
                  <c:v>32933</c:v>
                </c:pt>
                <c:pt idx="51">
                  <c:v>32964</c:v>
                </c:pt>
                <c:pt idx="52">
                  <c:v>32994</c:v>
                </c:pt>
                <c:pt idx="53">
                  <c:v>33025</c:v>
                </c:pt>
                <c:pt idx="54">
                  <c:v>33055</c:v>
                </c:pt>
                <c:pt idx="55">
                  <c:v>33086</c:v>
                </c:pt>
                <c:pt idx="56">
                  <c:v>33117</c:v>
                </c:pt>
                <c:pt idx="57">
                  <c:v>33147</c:v>
                </c:pt>
                <c:pt idx="58">
                  <c:v>33178</c:v>
                </c:pt>
                <c:pt idx="59">
                  <c:v>33208</c:v>
                </c:pt>
                <c:pt idx="60">
                  <c:v>33239</c:v>
                </c:pt>
                <c:pt idx="61">
                  <c:v>33270</c:v>
                </c:pt>
                <c:pt idx="62">
                  <c:v>33298</c:v>
                </c:pt>
                <c:pt idx="63">
                  <c:v>33329</c:v>
                </c:pt>
                <c:pt idx="64">
                  <c:v>33359</c:v>
                </c:pt>
                <c:pt idx="65">
                  <c:v>33390</c:v>
                </c:pt>
                <c:pt idx="66">
                  <c:v>33420</c:v>
                </c:pt>
                <c:pt idx="67">
                  <c:v>33451</c:v>
                </c:pt>
                <c:pt idx="68">
                  <c:v>33482</c:v>
                </c:pt>
                <c:pt idx="69">
                  <c:v>33512</c:v>
                </c:pt>
                <c:pt idx="70">
                  <c:v>33543</c:v>
                </c:pt>
                <c:pt idx="71">
                  <c:v>33573</c:v>
                </c:pt>
                <c:pt idx="72">
                  <c:v>33604</c:v>
                </c:pt>
                <c:pt idx="73">
                  <c:v>33635</c:v>
                </c:pt>
                <c:pt idx="74">
                  <c:v>33664</c:v>
                </c:pt>
                <c:pt idx="75">
                  <c:v>33695</c:v>
                </c:pt>
                <c:pt idx="76">
                  <c:v>33725</c:v>
                </c:pt>
                <c:pt idx="77">
                  <c:v>33756</c:v>
                </c:pt>
                <c:pt idx="78">
                  <c:v>33786</c:v>
                </c:pt>
                <c:pt idx="79">
                  <c:v>33817</c:v>
                </c:pt>
                <c:pt idx="80">
                  <c:v>33848</c:v>
                </c:pt>
                <c:pt idx="81">
                  <c:v>33878</c:v>
                </c:pt>
                <c:pt idx="82">
                  <c:v>33909</c:v>
                </c:pt>
                <c:pt idx="83">
                  <c:v>33939</c:v>
                </c:pt>
                <c:pt idx="84">
                  <c:v>33970</c:v>
                </c:pt>
                <c:pt idx="85">
                  <c:v>34001</c:v>
                </c:pt>
                <c:pt idx="86">
                  <c:v>34029</c:v>
                </c:pt>
                <c:pt idx="87">
                  <c:v>34060</c:v>
                </c:pt>
                <c:pt idx="88">
                  <c:v>34090</c:v>
                </c:pt>
                <c:pt idx="89">
                  <c:v>34121</c:v>
                </c:pt>
                <c:pt idx="90">
                  <c:v>34151</c:v>
                </c:pt>
                <c:pt idx="91">
                  <c:v>34182</c:v>
                </c:pt>
                <c:pt idx="92">
                  <c:v>34213</c:v>
                </c:pt>
                <c:pt idx="93">
                  <c:v>34243</c:v>
                </c:pt>
                <c:pt idx="94">
                  <c:v>34274</c:v>
                </c:pt>
                <c:pt idx="95">
                  <c:v>34304</c:v>
                </c:pt>
                <c:pt idx="96">
                  <c:v>34335</c:v>
                </c:pt>
                <c:pt idx="97">
                  <c:v>34366</c:v>
                </c:pt>
                <c:pt idx="98">
                  <c:v>34394</c:v>
                </c:pt>
                <c:pt idx="99">
                  <c:v>34425</c:v>
                </c:pt>
                <c:pt idx="100">
                  <c:v>34455</c:v>
                </c:pt>
                <c:pt idx="101">
                  <c:v>34486</c:v>
                </c:pt>
                <c:pt idx="102">
                  <c:v>34516</c:v>
                </c:pt>
                <c:pt idx="103">
                  <c:v>34547</c:v>
                </c:pt>
                <c:pt idx="104">
                  <c:v>34578</c:v>
                </c:pt>
                <c:pt idx="105">
                  <c:v>34608</c:v>
                </c:pt>
                <c:pt idx="106">
                  <c:v>34639</c:v>
                </c:pt>
                <c:pt idx="107">
                  <c:v>34669</c:v>
                </c:pt>
                <c:pt idx="108">
                  <c:v>34700</c:v>
                </c:pt>
                <c:pt idx="109">
                  <c:v>34731</c:v>
                </c:pt>
                <c:pt idx="110">
                  <c:v>34759</c:v>
                </c:pt>
                <c:pt idx="111">
                  <c:v>34790</c:v>
                </c:pt>
                <c:pt idx="112">
                  <c:v>34820</c:v>
                </c:pt>
                <c:pt idx="113">
                  <c:v>34851</c:v>
                </c:pt>
                <c:pt idx="114">
                  <c:v>34881</c:v>
                </c:pt>
                <c:pt idx="115">
                  <c:v>34912</c:v>
                </c:pt>
                <c:pt idx="116">
                  <c:v>34943</c:v>
                </c:pt>
                <c:pt idx="117">
                  <c:v>34973</c:v>
                </c:pt>
                <c:pt idx="118">
                  <c:v>35004</c:v>
                </c:pt>
                <c:pt idx="119">
                  <c:v>35034</c:v>
                </c:pt>
                <c:pt idx="120">
                  <c:v>35065</c:v>
                </c:pt>
                <c:pt idx="121">
                  <c:v>35096</c:v>
                </c:pt>
                <c:pt idx="122">
                  <c:v>35125</c:v>
                </c:pt>
                <c:pt idx="123">
                  <c:v>35156</c:v>
                </c:pt>
                <c:pt idx="124">
                  <c:v>35186</c:v>
                </c:pt>
                <c:pt idx="125">
                  <c:v>35217</c:v>
                </c:pt>
                <c:pt idx="126">
                  <c:v>35247</c:v>
                </c:pt>
                <c:pt idx="127">
                  <c:v>35278</c:v>
                </c:pt>
                <c:pt idx="128">
                  <c:v>35309</c:v>
                </c:pt>
                <c:pt idx="129">
                  <c:v>35339</c:v>
                </c:pt>
                <c:pt idx="130">
                  <c:v>35370</c:v>
                </c:pt>
                <c:pt idx="131">
                  <c:v>35400</c:v>
                </c:pt>
                <c:pt idx="132">
                  <c:v>35431</c:v>
                </c:pt>
                <c:pt idx="133">
                  <c:v>35462</c:v>
                </c:pt>
                <c:pt idx="134">
                  <c:v>35490</c:v>
                </c:pt>
                <c:pt idx="135">
                  <c:v>35521</c:v>
                </c:pt>
                <c:pt idx="136">
                  <c:v>35551</c:v>
                </c:pt>
                <c:pt idx="137">
                  <c:v>35582</c:v>
                </c:pt>
                <c:pt idx="138">
                  <c:v>35612</c:v>
                </c:pt>
                <c:pt idx="139">
                  <c:v>35643</c:v>
                </c:pt>
                <c:pt idx="140">
                  <c:v>35674</c:v>
                </c:pt>
                <c:pt idx="141">
                  <c:v>35704</c:v>
                </c:pt>
                <c:pt idx="142">
                  <c:v>35735</c:v>
                </c:pt>
                <c:pt idx="143">
                  <c:v>35765</c:v>
                </c:pt>
                <c:pt idx="144">
                  <c:v>35796</c:v>
                </c:pt>
                <c:pt idx="145">
                  <c:v>35827</c:v>
                </c:pt>
                <c:pt idx="146">
                  <c:v>35855</c:v>
                </c:pt>
                <c:pt idx="147">
                  <c:v>35886</c:v>
                </c:pt>
                <c:pt idx="148">
                  <c:v>35916</c:v>
                </c:pt>
                <c:pt idx="149">
                  <c:v>35947</c:v>
                </c:pt>
                <c:pt idx="150">
                  <c:v>35977</c:v>
                </c:pt>
                <c:pt idx="151">
                  <c:v>36008</c:v>
                </c:pt>
                <c:pt idx="152">
                  <c:v>36039</c:v>
                </c:pt>
                <c:pt idx="153">
                  <c:v>36069</c:v>
                </c:pt>
                <c:pt idx="154">
                  <c:v>36100</c:v>
                </c:pt>
                <c:pt idx="155">
                  <c:v>36130</c:v>
                </c:pt>
                <c:pt idx="156">
                  <c:v>36161</c:v>
                </c:pt>
                <c:pt idx="157">
                  <c:v>36192</c:v>
                </c:pt>
                <c:pt idx="158">
                  <c:v>36220</c:v>
                </c:pt>
                <c:pt idx="159">
                  <c:v>36251</c:v>
                </c:pt>
                <c:pt idx="160">
                  <c:v>36281</c:v>
                </c:pt>
                <c:pt idx="161">
                  <c:v>36312</c:v>
                </c:pt>
                <c:pt idx="162">
                  <c:v>36342</c:v>
                </c:pt>
                <c:pt idx="163">
                  <c:v>36373</c:v>
                </c:pt>
                <c:pt idx="164">
                  <c:v>36404</c:v>
                </c:pt>
                <c:pt idx="165">
                  <c:v>36434</c:v>
                </c:pt>
                <c:pt idx="166">
                  <c:v>36465</c:v>
                </c:pt>
                <c:pt idx="167">
                  <c:v>36495</c:v>
                </c:pt>
                <c:pt idx="168">
                  <c:v>36526</c:v>
                </c:pt>
                <c:pt idx="169">
                  <c:v>36557</c:v>
                </c:pt>
                <c:pt idx="170">
                  <c:v>36586</c:v>
                </c:pt>
                <c:pt idx="171">
                  <c:v>36617</c:v>
                </c:pt>
                <c:pt idx="172">
                  <c:v>36647</c:v>
                </c:pt>
                <c:pt idx="173">
                  <c:v>36678</c:v>
                </c:pt>
                <c:pt idx="174">
                  <c:v>36708</c:v>
                </c:pt>
                <c:pt idx="175">
                  <c:v>36739</c:v>
                </c:pt>
                <c:pt idx="176">
                  <c:v>36770</c:v>
                </c:pt>
                <c:pt idx="177">
                  <c:v>36800</c:v>
                </c:pt>
                <c:pt idx="178">
                  <c:v>36831</c:v>
                </c:pt>
                <c:pt idx="179">
                  <c:v>36861</c:v>
                </c:pt>
                <c:pt idx="180">
                  <c:v>36892</c:v>
                </c:pt>
                <c:pt idx="181">
                  <c:v>36923</c:v>
                </c:pt>
                <c:pt idx="182">
                  <c:v>36951</c:v>
                </c:pt>
                <c:pt idx="183">
                  <c:v>36982</c:v>
                </c:pt>
                <c:pt idx="184">
                  <c:v>37012</c:v>
                </c:pt>
                <c:pt idx="185">
                  <c:v>37043</c:v>
                </c:pt>
                <c:pt idx="186">
                  <c:v>37073</c:v>
                </c:pt>
                <c:pt idx="187">
                  <c:v>37104</c:v>
                </c:pt>
                <c:pt idx="188">
                  <c:v>37135</c:v>
                </c:pt>
                <c:pt idx="189">
                  <c:v>37165</c:v>
                </c:pt>
                <c:pt idx="190">
                  <c:v>37196</c:v>
                </c:pt>
                <c:pt idx="191">
                  <c:v>37226</c:v>
                </c:pt>
                <c:pt idx="192">
                  <c:v>37257</c:v>
                </c:pt>
                <c:pt idx="193">
                  <c:v>37288</c:v>
                </c:pt>
                <c:pt idx="194">
                  <c:v>37316</c:v>
                </c:pt>
                <c:pt idx="195">
                  <c:v>37347</c:v>
                </c:pt>
                <c:pt idx="196">
                  <c:v>37377</c:v>
                </c:pt>
                <c:pt idx="197">
                  <c:v>37408</c:v>
                </c:pt>
                <c:pt idx="198">
                  <c:v>37438</c:v>
                </c:pt>
                <c:pt idx="199">
                  <c:v>37469</c:v>
                </c:pt>
                <c:pt idx="200">
                  <c:v>37500</c:v>
                </c:pt>
                <c:pt idx="201">
                  <c:v>37530</c:v>
                </c:pt>
                <c:pt idx="202">
                  <c:v>37561</c:v>
                </c:pt>
                <c:pt idx="203">
                  <c:v>37591</c:v>
                </c:pt>
                <c:pt idx="204">
                  <c:v>37622</c:v>
                </c:pt>
                <c:pt idx="205">
                  <c:v>37653</c:v>
                </c:pt>
                <c:pt idx="206">
                  <c:v>37681</c:v>
                </c:pt>
                <c:pt idx="207">
                  <c:v>37712</c:v>
                </c:pt>
                <c:pt idx="208">
                  <c:v>37742</c:v>
                </c:pt>
                <c:pt idx="209">
                  <c:v>37773</c:v>
                </c:pt>
                <c:pt idx="210">
                  <c:v>37803</c:v>
                </c:pt>
                <c:pt idx="211">
                  <c:v>37834</c:v>
                </c:pt>
                <c:pt idx="212">
                  <c:v>37865</c:v>
                </c:pt>
                <c:pt idx="213">
                  <c:v>37895</c:v>
                </c:pt>
                <c:pt idx="214">
                  <c:v>37926</c:v>
                </c:pt>
                <c:pt idx="215">
                  <c:v>37956</c:v>
                </c:pt>
                <c:pt idx="216">
                  <c:v>37987</c:v>
                </c:pt>
                <c:pt idx="217">
                  <c:v>38018</c:v>
                </c:pt>
                <c:pt idx="218">
                  <c:v>38047</c:v>
                </c:pt>
                <c:pt idx="219">
                  <c:v>38078</c:v>
                </c:pt>
                <c:pt idx="220">
                  <c:v>38108</c:v>
                </c:pt>
                <c:pt idx="221">
                  <c:v>38139</c:v>
                </c:pt>
                <c:pt idx="222">
                  <c:v>38169</c:v>
                </c:pt>
                <c:pt idx="223">
                  <c:v>38200</c:v>
                </c:pt>
                <c:pt idx="224">
                  <c:v>38231</c:v>
                </c:pt>
                <c:pt idx="225">
                  <c:v>38261</c:v>
                </c:pt>
                <c:pt idx="226">
                  <c:v>38292</c:v>
                </c:pt>
                <c:pt idx="227">
                  <c:v>38322</c:v>
                </c:pt>
                <c:pt idx="228">
                  <c:v>38353</c:v>
                </c:pt>
                <c:pt idx="229">
                  <c:v>38384</c:v>
                </c:pt>
                <c:pt idx="230">
                  <c:v>38412</c:v>
                </c:pt>
                <c:pt idx="231">
                  <c:v>38443</c:v>
                </c:pt>
                <c:pt idx="232">
                  <c:v>38473</c:v>
                </c:pt>
                <c:pt idx="233">
                  <c:v>38504</c:v>
                </c:pt>
                <c:pt idx="234">
                  <c:v>38534</c:v>
                </c:pt>
                <c:pt idx="235">
                  <c:v>38565</c:v>
                </c:pt>
                <c:pt idx="236">
                  <c:v>38596</c:v>
                </c:pt>
                <c:pt idx="237">
                  <c:v>38626</c:v>
                </c:pt>
                <c:pt idx="238">
                  <c:v>38657</c:v>
                </c:pt>
                <c:pt idx="239">
                  <c:v>38687</c:v>
                </c:pt>
                <c:pt idx="240">
                  <c:v>38718</c:v>
                </c:pt>
                <c:pt idx="241">
                  <c:v>38749</c:v>
                </c:pt>
                <c:pt idx="242">
                  <c:v>38777</c:v>
                </c:pt>
                <c:pt idx="243">
                  <c:v>38808</c:v>
                </c:pt>
                <c:pt idx="244">
                  <c:v>38838</c:v>
                </c:pt>
                <c:pt idx="245">
                  <c:v>38869</c:v>
                </c:pt>
                <c:pt idx="246">
                  <c:v>38899</c:v>
                </c:pt>
                <c:pt idx="247">
                  <c:v>38930</c:v>
                </c:pt>
                <c:pt idx="248">
                  <c:v>38961</c:v>
                </c:pt>
                <c:pt idx="249">
                  <c:v>38991</c:v>
                </c:pt>
                <c:pt idx="250">
                  <c:v>39022</c:v>
                </c:pt>
                <c:pt idx="251">
                  <c:v>39052</c:v>
                </c:pt>
                <c:pt idx="252">
                  <c:v>39083</c:v>
                </c:pt>
                <c:pt idx="253">
                  <c:v>39114</c:v>
                </c:pt>
                <c:pt idx="254">
                  <c:v>39142</c:v>
                </c:pt>
                <c:pt idx="255">
                  <c:v>39173</c:v>
                </c:pt>
                <c:pt idx="256">
                  <c:v>39203</c:v>
                </c:pt>
                <c:pt idx="257">
                  <c:v>39234</c:v>
                </c:pt>
                <c:pt idx="258">
                  <c:v>39264</c:v>
                </c:pt>
                <c:pt idx="259">
                  <c:v>39295</c:v>
                </c:pt>
                <c:pt idx="260">
                  <c:v>39326</c:v>
                </c:pt>
                <c:pt idx="261">
                  <c:v>39356</c:v>
                </c:pt>
                <c:pt idx="262">
                  <c:v>39387</c:v>
                </c:pt>
                <c:pt idx="263">
                  <c:v>39417</c:v>
                </c:pt>
                <c:pt idx="264">
                  <c:v>39448</c:v>
                </c:pt>
                <c:pt idx="265">
                  <c:v>39479</c:v>
                </c:pt>
                <c:pt idx="266">
                  <c:v>39508</c:v>
                </c:pt>
                <c:pt idx="267">
                  <c:v>39539</c:v>
                </c:pt>
                <c:pt idx="268">
                  <c:v>39569</c:v>
                </c:pt>
                <c:pt idx="269">
                  <c:v>39600</c:v>
                </c:pt>
                <c:pt idx="270">
                  <c:v>39630</c:v>
                </c:pt>
                <c:pt idx="271">
                  <c:v>39661</c:v>
                </c:pt>
                <c:pt idx="272">
                  <c:v>39692</c:v>
                </c:pt>
                <c:pt idx="273">
                  <c:v>39722</c:v>
                </c:pt>
                <c:pt idx="274">
                  <c:v>39753</c:v>
                </c:pt>
                <c:pt idx="275">
                  <c:v>39783</c:v>
                </c:pt>
                <c:pt idx="276">
                  <c:v>39814</c:v>
                </c:pt>
                <c:pt idx="277">
                  <c:v>39845</c:v>
                </c:pt>
                <c:pt idx="278">
                  <c:v>39873</c:v>
                </c:pt>
                <c:pt idx="279">
                  <c:v>39904</c:v>
                </c:pt>
                <c:pt idx="280">
                  <c:v>39934</c:v>
                </c:pt>
                <c:pt idx="281">
                  <c:v>39965</c:v>
                </c:pt>
                <c:pt idx="282">
                  <c:v>39995</c:v>
                </c:pt>
                <c:pt idx="283">
                  <c:v>40026</c:v>
                </c:pt>
                <c:pt idx="284">
                  <c:v>40057</c:v>
                </c:pt>
                <c:pt idx="285">
                  <c:v>40087</c:v>
                </c:pt>
                <c:pt idx="286">
                  <c:v>40118</c:v>
                </c:pt>
                <c:pt idx="287">
                  <c:v>40148</c:v>
                </c:pt>
                <c:pt idx="288">
                  <c:v>40179</c:v>
                </c:pt>
                <c:pt idx="289">
                  <c:v>40210</c:v>
                </c:pt>
                <c:pt idx="290">
                  <c:v>40238</c:v>
                </c:pt>
                <c:pt idx="291">
                  <c:v>40269</c:v>
                </c:pt>
                <c:pt idx="292">
                  <c:v>40299</c:v>
                </c:pt>
                <c:pt idx="293">
                  <c:v>40330</c:v>
                </c:pt>
                <c:pt idx="294">
                  <c:v>40360</c:v>
                </c:pt>
                <c:pt idx="295">
                  <c:v>40391</c:v>
                </c:pt>
                <c:pt idx="296">
                  <c:v>40422</c:v>
                </c:pt>
                <c:pt idx="297">
                  <c:v>40452</c:v>
                </c:pt>
                <c:pt idx="298">
                  <c:v>40483</c:v>
                </c:pt>
                <c:pt idx="299">
                  <c:v>40513</c:v>
                </c:pt>
                <c:pt idx="300">
                  <c:v>40544</c:v>
                </c:pt>
                <c:pt idx="301">
                  <c:v>40575</c:v>
                </c:pt>
                <c:pt idx="302">
                  <c:v>40603</c:v>
                </c:pt>
                <c:pt idx="303">
                  <c:v>40634</c:v>
                </c:pt>
                <c:pt idx="304">
                  <c:v>40664</c:v>
                </c:pt>
                <c:pt idx="305">
                  <c:v>40695</c:v>
                </c:pt>
                <c:pt idx="306">
                  <c:v>40725</c:v>
                </c:pt>
                <c:pt idx="307">
                  <c:v>40756</c:v>
                </c:pt>
                <c:pt idx="308">
                  <c:v>40787</c:v>
                </c:pt>
                <c:pt idx="309">
                  <c:v>40817</c:v>
                </c:pt>
                <c:pt idx="310">
                  <c:v>40848</c:v>
                </c:pt>
                <c:pt idx="311">
                  <c:v>40878</c:v>
                </c:pt>
                <c:pt idx="312">
                  <c:v>40909</c:v>
                </c:pt>
                <c:pt idx="313">
                  <c:v>40940</c:v>
                </c:pt>
                <c:pt idx="314">
                  <c:v>40969</c:v>
                </c:pt>
                <c:pt idx="315">
                  <c:v>41000</c:v>
                </c:pt>
                <c:pt idx="316">
                  <c:v>41030</c:v>
                </c:pt>
                <c:pt idx="317">
                  <c:v>41061</c:v>
                </c:pt>
                <c:pt idx="318">
                  <c:v>41091</c:v>
                </c:pt>
                <c:pt idx="319">
                  <c:v>41122</c:v>
                </c:pt>
                <c:pt idx="320">
                  <c:v>41153</c:v>
                </c:pt>
                <c:pt idx="321">
                  <c:v>41183</c:v>
                </c:pt>
                <c:pt idx="322">
                  <c:v>41214</c:v>
                </c:pt>
                <c:pt idx="323">
                  <c:v>41244</c:v>
                </c:pt>
                <c:pt idx="324">
                  <c:v>41275</c:v>
                </c:pt>
                <c:pt idx="325">
                  <c:v>41306</c:v>
                </c:pt>
                <c:pt idx="326">
                  <c:v>41334</c:v>
                </c:pt>
                <c:pt idx="327">
                  <c:v>41365</c:v>
                </c:pt>
                <c:pt idx="328">
                  <c:v>41395</c:v>
                </c:pt>
                <c:pt idx="329">
                  <c:v>41426</c:v>
                </c:pt>
                <c:pt idx="330">
                  <c:v>41456</c:v>
                </c:pt>
                <c:pt idx="331">
                  <c:v>41487</c:v>
                </c:pt>
                <c:pt idx="332">
                  <c:v>41518</c:v>
                </c:pt>
                <c:pt idx="333">
                  <c:v>41548</c:v>
                </c:pt>
                <c:pt idx="334">
                  <c:v>41579</c:v>
                </c:pt>
                <c:pt idx="335">
                  <c:v>41609</c:v>
                </c:pt>
                <c:pt idx="336">
                  <c:v>41640</c:v>
                </c:pt>
                <c:pt idx="337">
                  <c:v>41671</c:v>
                </c:pt>
                <c:pt idx="338">
                  <c:v>41699</c:v>
                </c:pt>
                <c:pt idx="339">
                  <c:v>41730</c:v>
                </c:pt>
                <c:pt idx="340">
                  <c:v>41760</c:v>
                </c:pt>
                <c:pt idx="341">
                  <c:v>41791</c:v>
                </c:pt>
                <c:pt idx="342">
                  <c:v>41821</c:v>
                </c:pt>
                <c:pt idx="343">
                  <c:v>41852</c:v>
                </c:pt>
                <c:pt idx="344">
                  <c:v>41883</c:v>
                </c:pt>
                <c:pt idx="345">
                  <c:v>41913</c:v>
                </c:pt>
                <c:pt idx="346">
                  <c:v>41944</c:v>
                </c:pt>
                <c:pt idx="347">
                  <c:v>41974</c:v>
                </c:pt>
                <c:pt idx="348">
                  <c:v>42005</c:v>
                </c:pt>
                <c:pt idx="349">
                  <c:v>42036</c:v>
                </c:pt>
                <c:pt idx="350">
                  <c:v>42064</c:v>
                </c:pt>
                <c:pt idx="351">
                  <c:v>42095</c:v>
                </c:pt>
                <c:pt idx="352">
                  <c:v>42125</c:v>
                </c:pt>
                <c:pt idx="353">
                  <c:v>42156</c:v>
                </c:pt>
                <c:pt idx="354">
                  <c:v>42186</c:v>
                </c:pt>
                <c:pt idx="355">
                  <c:v>42217</c:v>
                </c:pt>
                <c:pt idx="356">
                  <c:v>42248</c:v>
                </c:pt>
                <c:pt idx="357">
                  <c:v>42278</c:v>
                </c:pt>
                <c:pt idx="358">
                  <c:v>42309</c:v>
                </c:pt>
                <c:pt idx="359">
                  <c:v>42339</c:v>
                </c:pt>
                <c:pt idx="360">
                  <c:v>42370</c:v>
                </c:pt>
                <c:pt idx="361">
                  <c:v>42401</c:v>
                </c:pt>
                <c:pt idx="362">
                  <c:v>42430</c:v>
                </c:pt>
                <c:pt idx="363">
                  <c:v>42461</c:v>
                </c:pt>
                <c:pt idx="364">
                  <c:v>42491</c:v>
                </c:pt>
                <c:pt idx="365">
                  <c:v>42522</c:v>
                </c:pt>
                <c:pt idx="366">
                  <c:v>42552</c:v>
                </c:pt>
                <c:pt idx="367">
                  <c:v>42583</c:v>
                </c:pt>
                <c:pt idx="368">
                  <c:v>42614</c:v>
                </c:pt>
                <c:pt idx="369">
                  <c:v>42644</c:v>
                </c:pt>
                <c:pt idx="370">
                  <c:v>42675</c:v>
                </c:pt>
                <c:pt idx="371">
                  <c:v>42705</c:v>
                </c:pt>
                <c:pt idx="372">
                  <c:v>42736</c:v>
                </c:pt>
                <c:pt idx="373">
                  <c:v>42767</c:v>
                </c:pt>
                <c:pt idx="374">
                  <c:v>42795</c:v>
                </c:pt>
                <c:pt idx="375">
                  <c:v>42826</c:v>
                </c:pt>
                <c:pt idx="376">
                  <c:v>42856</c:v>
                </c:pt>
                <c:pt idx="377">
                  <c:v>42887</c:v>
                </c:pt>
                <c:pt idx="378">
                  <c:v>42917</c:v>
                </c:pt>
                <c:pt idx="379">
                  <c:v>42948</c:v>
                </c:pt>
                <c:pt idx="380">
                  <c:v>42979</c:v>
                </c:pt>
                <c:pt idx="381">
                  <c:v>43009</c:v>
                </c:pt>
                <c:pt idx="382">
                  <c:v>43040</c:v>
                </c:pt>
                <c:pt idx="383">
                  <c:v>43070</c:v>
                </c:pt>
                <c:pt idx="384">
                  <c:v>43101</c:v>
                </c:pt>
                <c:pt idx="385">
                  <c:v>43132</c:v>
                </c:pt>
                <c:pt idx="386">
                  <c:v>43160</c:v>
                </c:pt>
                <c:pt idx="387">
                  <c:v>43191</c:v>
                </c:pt>
                <c:pt idx="388">
                  <c:v>43221</c:v>
                </c:pt>
                <c:pt idx="389">
                  <c:v>43252</c:v>
                </c:pt>
                <c:pt idx="390">
                  <c:v>43282</c:v>
                </c:pt>
                <c:pt idx="391">
                  <c:v>43313</c:v>
                </c:pt>
                <c:pt idx="392">
                  <c:v>43344</c:v>
                </c:pt>
                <c:pt idx="393">
                  <c:v>43374</c:v>
                </c:pt>
                <c:pt idx="394">
                  <c:v>43405</c:v>
                </c:pt>
                <c:pt idx="395">
                  <c:v>43435</c:v>
                </c:pt>
                <c:pt idx="396">
                  <c:v>43466</c:v>
                </c:pt>
                <c:pt idx="397">
                  <c:v>43497</c:v>
                </c:pt>
                <c:pt idx="398">
                  <c:v>43525</c:v>
                </c:pt>
                <c:pt idx="399">
                  <c:v>43556</c:v>
                </c:pt>
                <c:pt idx="400">
                  <c:v>43586</c:v>
                </c:pt>
                <c:pt idx="401">
                  <c:v>43617</c:v>
                </c:pt>
                <c:pt idx="402">
                  <c:v>43647</c:v>
                </c:pt>
                <c:pt idx="403">
                  <c:v>43678</c:v>
                </c:pt>
                <c:pt idx="404">
                  <c:v>43709</c:v>
                </c:pt>
                <c:pt idx="405">
                  <c:v>43739</c:v>
                </c:pt>
                <c:pt idx="406">
                  <c:v>43770</c:v>
                </c:pt>
                <c:pt idx="407">
                  <c:v>43800</c:v>
                </c:pt>
                <c:pt idx="408">
                  <c:v>43831</c:v>
                </c:pt>
                <c:pt idx="409">
                  <c:v>43862</c:v>
                </c:pt>
                <c:pt idx="410">
                  <c:v>43891</c:v>
                </c:pt>
                <c:pt idx="411">
                  <c:v>43922</c:v>
                </c:pt>
                <c:pt idx="412">
                  <c:v>43952</c:v>
                </c:pt>
                <c:pt idx="413">
                  <c:v>43983</c:v>
                </c:pt>
                <c:pt idx="414">
                  <c:v>44013</c:v>
                </c:pt>
                <c:pt idx="415">
                  <c:v>44044</c:v>
                </c:pt>
                <c:pt idx="416">
                  <c:v>44075</c:v>
                </c:pt>
                <c:pt idx="417">
                  <c:v>44105</c:v>
                </c:pt>
                <c:pt idx="418">
                  <c:v>44136</c:v>
                </c:pt>
                <c:pt idx="419">
                  <c:v>44166</c:v>
                </c:pt>
                <c:pt idx="420">
                  <c:v>44197</c:v>
                </c:pt>
                <c:pt idx="421">
                  <c:v>44228</c:v>
                </c:pt>
                <c:pt idx="422">
                  <c:v>44256</c:v>
                </c:pt>
                <c:pt idx="423">
                  <c:v>44287</c:v>
                </c:pt>
                <c:pt idx="424">
                  <c:v>44317</c:v>
                </c:pt>
                <c:pt idx="425">
                  <c:v>44348</c:v>
                </c:pt>
                <c:pt idx="426">
                  <c:v>44378</c:v>
                </c:pt>
                <c:pt idx="427">
                  <c:v>44409</c:v>
                </c:pt>
                <c:pt idx="428">
                  <c:v>44440</c:v>
                </c:pt>
                <c:pt idx="429">
                  <c:v>44470</c:v>
                </c:pt>
                <c:pt idx="430">
                  <c:v>44501</c:v>
                </c:pt>
                <c:pt idx="431">
                  <c:v>44531</c:v>
                </c:pt>
                <c:pt idx="432">
                  <c:v>44562</c:v>
                </c:pt>
                <c:pt idx="433">
                  <c:v>44593</c:v>
                </c:pt>
                <c:pt idx="434">
                  <c:v>44621</c:v>
                </c:pt>
                <c:pt idx="435">
                  <c:v>44652</c:v>
                </c:pt>
                <c:pt idx="436">
                  <c:v>44682</c:v>
                </c:pt>
                <c:pt idx="437">
                  <c:v>44713</c:v>
                </c:pt>
                <c:pt idx="438">
                  <c:v>44743</c:v>
                </c:pt>
                <c:pt idx="439">
                  <c:v>44774</c:v>
                </c:pt>
                <c:pt idx="440">
                  <c:v>44805</c:v>
                </c:pt>
                <c:pt idx="441">
                  <c:v>44835</c:v>
                </c:pt>
                <c:pt idx="442">
                  <c:v>44866</c:v>
                </c:pt>
                <c:pt idx="443">
                  <c:v>44896</c:v>
                </c:pt>
                <c:pt idx="444">
                  <c:v>44927</c:v>
                </c:pt>
                <c:pt idx="445">
                  <c:v>44958</c:v>
                </c:pt>
                <c:pt idx="446">
                  <c:v>44986</c:v>
                </c:pt>
                <c:pt idx="447">
                  <c:v>45017</c:v>
                </c:pt>
                <c:pt idx="448">
                  <c:v>45047</c:v>
                </c:pt>
                <c:pt idx="449">
                  <c:v>45078</c:v>
                </c:pt>
                <c:pt idx="450">
                  <c:v>45108</c:v>
                </c:pt>
                <c:pt idx="451">
                  <c:v>45139</c:v>
                </c:pt>
                <c:pt idx="452">
                  <c:v>45170</c:v>
                </c:pt>
                <c:pt idx="453">
                  <c:v>45200</c:v>
                </c:pt>
                <c:pt idx="454">
                  <c:v>45231</c:v>
                </c:pt>
                <c:pt idx="455">
                  <c:v>45261</c:v>
                </c:pt>
                <c:pt idx="456">
                  <c:v>45292</c:v>
                </c:pt>
                <c:pt idx="457">
                  <c:v>45323</c:v>
                </c:pt>
                <c:pt idx="458">
                  <c:v>45352</c:v>
                </c:pt>
                <c:pt idx="459">
                  <c:v>45383</c:v>
                </c:pt>
                <c:pt idx="460">
                  <c:v>45413</c:v>
                </c:pt>
                <c:pt idx="461">
                  <c:v>45444</c:v>
                </c:pt>
                <c:pt idx="462">
                  <c:v>45474</c:v>
                </c:pt>
                <c:pt idx="463">
                  <c:v>45505</c:v>
                </c:pt>
                <c:pt idx="464">
                  <c:v>45536</c:v>
                </c:pt>
                <c:pt idx="465">
                  <c:v>45566</c:v>
                </c:pt>
                <c:pt idx="466">
                  <c:v>45597</c:v>
                </c:pt>
              </c:numCache>
            </c:numRef>
          </c:cat>
          <c:val>
            <c:numRef>
              <c:f>Sheet1!$B$4:$B$470</c:f>
              <c:numCache>
                <c:formatCode>0.0</c:formatCode>
                <c:ptCount val="467"/>
                <c:pt idx="0">
                  <c:v>20</c:v>
                </c:pt>
                <c:pt idx="1">
                  <c:v>19</c:v>
                </c:pt>
                <c:pt idx="2">
                  <c:v>26</c:v>
                </c:pt>
                <c:pt idx="3">
                  <c:v>27</c:v>
                </c:pt>
                <c:pt idx="4">
                  <c:v>26</c:v>
                </c:pt>
                <c:pt idx="5">
                  <c:v>23</c:v>
                </c:pt>
                <c:pt idx="6">
                  <c:v>20</c:v>
                </c:pt>
                <c:pt idx="7">
                  <c:v>15</c:v>
                </c:pt>
                <c:pt idx="8">
                  <c:v>19</c:v>
                </c:pt>
                <c:pt idx="9">
                  <c:v>19</c:v>
                </c:pt>
                <c:pt idx="10">
                  <c:v>16</c:v>
                </c:pt>
                <c:pt idx="11">
                  <c:v>18</c:v>
                </c:pt>
                <c:pt idx="12">
                  <c:v>18</c:v>
                </c:pt>
                <c:pt idx="13">
                  <c:v>17</c:v>
                </c:pt>
                <c:pt idx="14">
                  <c:v>21</c:v>
                </c:pt>
                <c:pt idx="15">
                  <c:v>18</c:v>
                </c:pt>
                <c:pt idx="16">
                  <c:v>18</c:v>
                </c:pt>
                <c:pt idx="17">
                  <c:v>20</c:v>
                </c:pt>
                <c:pt idx="18">
                  <c:v>19</c:v>
                </c:pt>
                <c:pt idx="19">
                  <c:v>20</c:v>
                </c:pt>
                <c:pt idx="20">
                  <c:v>21</c:v>
                </c:pt>
                <c:pt idx="21">
                  <c:v>18</c:v>
                </c:pt>
                <c:pt idx="22">
                  <c:v>13</c:v>
                </c:pt>
                <c:pt idx="23">
                  <c:v>16</c:v>
                </c:pt>
                <c:pt idx="24">
                  <c:v>13</c:v>
                </c:pt>
                <c:pt idx="25">
                  <c:v>15</c:v>
                </c:pt>
                <c:pt idx="26">
                  <c:v>18</c:v>
                </c:pt>
                <c:pt idx="27">
                  <c:v>20</c:v>
                </c:pt>
                <c:pt idx="28">
                  <c:v>19</c:v>
                </c:pt>
                <c:pt idx="29">
                  <c:v>20</c:v>
                </c:pt>
                <c:pt idx="30">
                  <c:v>19</c:v>
                </c:pt>
                <c:pt idx="31">
                  <c:v>21</c:v>
                </c:pt>
                <c:pt idx="32">
                  <c:v>17</c:v>
                </c:pt>
                <c:pt idx="33">
                  <c:v>17</c:v>
                </c:pt>
                <c:pt idx="34">
                  <c:v>18</c:v>
                </c:pt>
                <c:pt idx="35">
                  <c:v>17</c:v>
                </c:pt>
                <c:pt idx="36">
                  <c:v>17</c:v>
                </c:pt>
                <c:pt idx="37">
                  <c:v>21</c:v>
                </c:pt>
                <c:pt idx="38">
                  <c:v>16</c:v>
                </c:pt>
                <c:pt idx="39">
                  <c:v>14</c:v>
                </c:pt>
                <c:pt idx="40">
                  <c:v>15</c:v>
                </c:pt>
                <c:pt idx="41">
                  <c:v>16</c:v>
                </c:pt>
                <c:pt idx="42">
                  <c:v>16</c:v>
                </c:pt>
                <c:pt idx="43">
                  <c:v>15</c:v>
                </c:pt>
                <c:pt idx="44">
                  <c:v>21</c:v>
                </c:pt>
                <c:pt idx="45">
                  <c:v>17</c:v>
                </c:pt>
                <c:pt idx="46">
                  <c:v>13</c:v>
                </c:pt>
                <c:pt idx="47">
                  <c:v>16</c:v>
                </c:pt>
                <c:pt idx="48">
                  <c:v>15</c:v>
                </c:pt>
                <c:pt idx="49">
                  <c:v>12</c:v>
                </c:pt>
                <c:pt idx="50">
                  <c:v>15</c:v>
                </c:pt>
                <c:pt idx="51">
                  <c:v>15</c:v>
                </c:pt>
                <c:pt idx="52">
                  <c:v>16</c:v>
                </c:pt>
                <c:pt idx="53">
                  <c:v>16</c:v>
                </c:pt>
                <c:pt idx="54">
                  <c:v>13</c:v>
                </c:pt>
                <c:pt idx="55">
                  <c:v>9</c:v>
                </c:pt>
                <c:pt idx="56">
                  <c:v>9</c:v>
                </c:pt>
                <c:pt idx="57">
                  <c:v>7</c:v>
                </c:pt>
                <c:pt idx="58">
                  <c:v>7</c:v>
                </c:pt>
                <c:pt idx="59">
                  <c:v>7</c:v>
                </c:pt>
                <c:pt idx="60">
                  <c:v>5</c:v>
                </c:pt>
                <c:pt idx="61">
                  <c:v>9</c:v>
                </c:pt>
                <c:pt idx="62">
                  <c:v>12</c:v>
                </c:pt>
                <c:pt idx="63">
                  <c:v>12</c:v>
                </c:pt>
                <c:pt idx="64">
                  <c:v>11</c:v>
                </c:pt>
                <c:pt idx="65">
                  <c:v>13</c:v>
                </c:pt>
                <c:pt idx="66">
                  <c:v>11</c:v>
                </c:pt>
                <c:pt idx="67">
                  <c:v>14</c:v>
                </c:pt>
                <c:pt idx="68">
                  <c:v>11</c:v>
                </c:pt>
                <c:pt idx="69">
                  <c:v>12</c:v>
                </c:pt>
                <c:pt idx="70">
                  <c:v>8</c:v>
                </c:pt>
                <c:pt idx="71">
                  <c:v>10</c:v>
                </c:pt>
                <c:pt idx="72">
                  <c:v>10</c:v>
                </c:pt>
                <c:pt idx="73">
                  <c:v>12</c:v>
                </c:pt>
                <c:pt idx="74">
                  <c:v>10</c:v>
                </c:pt>
                <c:pt idx="75">
                  <c:v>14</c:v>
                </c:pt>
                <c:pt idx="76">
                  <c:v>15</c:v>
                </c:pt>
                <c:pt idx="77">
                  <c:v>13</c:v>
                </c:pt>
                <c:pt idx="78">
                  <c:v>12</c:v>
                </c:pt>
                <c:pt idx="79">
                  <c:v>11</c:v>
                </c:pt>
                <c:pt idx="80">
                  <c:v>13</c:v>
                </c:pt>
                <c:pt idx="81">
                  <c:v>11</c:v>
                </c:pt>
                <c:pt idx="82">
                  <c:v>11</c:v>
                </c:pt>
                <c:pt idx="83">
                  <c:v>14</c:v>
                </c:pt>
                <c:pt idx="84">
                  <c:v>13</c:v>
                </c:pt>
                <c:pt idx="85">
                  <c:v>13</c:v>
                </c:pt>
                <c:pt idx="86">
                  <c:v>10</c:v>
                </c:pt>
                <c:pt idx="87">
                  <c:v>12</c:v>
                </c:pt>
                <c:pt idx="88">
                  <c:v>9</c:v>
                </c:pt>
                <c:pt idx="89">
                  <c:v>9</c:v>
                </c:pt>
                <c:pt idx="90">
                  <c:v>9</c:v>
                </c:pt>
                <c:pt idx="91">
                  <c:v>7</c:v>
                </c:pt>
                <c:pt idx="92">
                  <c:v>10</c:v>
                </c:pt>
                <c:pt idx="93">
                  <c:v>12</c:v>
                </c:pt>
                <c:pt idx="94">
                  <c:v>14</c:v>
                </c:pt>
                <c:pt idx="95">
                  <c:v>16</c:v>
                </c:pt>
                <c:pt idx="96">
                  <c:v>15</c:v>
                </c:pt>
                <c:pt idx="97">
                  <c:v>17</c:v>
                </c:pt>
                <c:pt idx="98">
                  <c:v>17</c:v>
                </c:pt>
                <c:pt idx="99">
                  <c:v>16</c:v>
                </c:pt>
                <c:pt idx="100">
                  <c:v>14</c:v>
                </c:pt>
                <c:pt idx="101">
                  <c:v>17</c:v>
                </c:pt>
                <c:pt idx="102">
                  <c:v>15</c:v>
                </c:pt>
                <c:pt idx="103">
                  <c:v>15</c:v>
                </c:pt>
                <c:pt idx="104">
                  <c:v>16</c:v>
                </c:pt>
                <c:pt idx="105">
                  <c:v>19</c:v>
                </c:pt>
                <c:pt idx="106">
                  <c:v>21</c:v>
                </c:pt>
                <c:pt idx="107">
                  <c:v>16</c:v>
                </c:pt>
                <c:pt idx="108">
                  <c:v>18</c:v>
                </c:pt>
                <c:pt idx="109">
                  <c:v>16</c:v>
                </c:pt>
                <c:pt idx="110">
                  <c:v>20</c:v>
                </c:pt>
                <c:pt idx="111">
                  <c:v>19</c:v>
                </c:pt>
                <c:pt idx="112">
                  <c:v>14</c:v>
                </c:pt>
                <c:pt idx="113">
                  <c:v>16</c:v>
                </c:pt>
                <c:pt idx="114">
                  <c:v>17</c:v>
                </c:pt>
                <c:pt idx="115">
                  <c:v>18</c:v>
                </c:pt>
                <c:pt idx="116">
                  <c:v>17</c:v>
                </c:pt>
                <c:pt idx="117">
                  <c:v>17</c:v>
                </c:pt>
                <c:pt idx="118">
                  <c:v>16</c:v>
                </c:pt>
                <c:pt idx="119">
                  <c:v>16</c:v>
                </c:pt>
                <c:pt idx="120">
                  <c:v>14</c:v>
                </c:pt>
                <c:pt idx="121">
                  <c:v>18</c:v>
                </c:pt>
                <c:pt idx="122">
                  <c:v>19</c:v>
                </c:pt>
                <c:pt idx="123">
                  <c:v>19</c:v>
                </c:pt>
                <c:pt idx="124">
                  <c:v>17</c:v>
                </c:pt>
                <c:pt idx="125">
                  <c:v>15</c:v>
                </c:pt>
                <c:pt idx="126">
                  <c:v>17</c:v>
                </c:pt>
                <c:pt idx="127">
                  <c:v>18</c:v>
                </c:pt>
                <c:pt idx="128">
                  <c:v>17</c:v>
                </c:pt>
                <c:pt idx="129">
                  <c:v>18</c:v>
                </c:pt>
                <c:pt idx="130">
                  <c:v>15</c:v>
                </c:pt>
                <c:pt idx="131">
                  <c:v>19</c:v>
                </c:pt>
                <c:pt idx="132">
                  <c:v>18</c:v>
                </c:pt>
                <c:pt idx="133">
                  <c:v>22</c:v>
                </c:pt>
                <c:pt idx="134">
                  <c:v>21</c:v>
                </c:pt>
                <c:pt idx="135">
                  <c:v>21</c:v>
                </c:pt>
                <c:pt idx="136">
                  <c:v>21</c:v>
                </c:pt>
                <c:pt idx="137">
                  <c:v>22</c:v>
                </c:pt>
                <c:pt idx="138">
                  <c:v>27</c:v>
                </c:pt>
                <c:pt idx="139">
                  <c:v>27</c:v>
                </c:pt>
                <c:pt idx="140">
                  <c:v>23</c:v>
                </c:pt>
                <c:pt idx="141">
                  <c:v>26</c:v>
                </c:pt>
                <c:pt idx="142">
                  <c:v>22</c:v>
                </c:pt>
                <c:pt idx="143">
                  <c:v>22</c:v>
                </c:pt>
                <c:pt idx="144">
                  <c:v>23</c:v>
                </c:pt>
                <c:pt idx="145">
                  <c:v>24</c:v>
                </c:pt>
                <c:pt idx="146">
                  <c:v>26</c:v>
                </c:pt>
                <c:pt idx="147">
                  <c:v>28</c:v>
                </c:pt>
                <c:pt idx="148">
                  <c:v>25</c:v>
                </c:pt>
                <c:pt idx="149">
                  <c:v>23</c:v>
                </c:pt>
                <c:pt idx="150">
                  <c:v>24</c:v>
                </c:pt>
                <c:pt idx="151">
                  <c:v>24</c:v>
                </c:pt>
                <c:pt idx="152">
                  <c:v>22</c:v>
                </c:pt>
                <c:pt idx="153">
                  <c:v>18</c:v>
                </c:pt>
                <c:pt idx="154">
                  <c:v>21</c:v>
                </c:pt>
                <c:pt idx="155">
                  <c:v>19</c:v>
                </c:pt>
                <c:pt idx="156">
                  <c:v>21</c:v>
                </c:pt>
                <c:pt idx="157">
                  <c:v>23</c:v>
                </c:pt>
                <c:pt idx="158">
                  <c:v>25</c:v>
                </c:pt>
                <c:pt idx="159">
                  <c:v>24</c:v>
                </c:pt>
                <c:pt idx="160">
                  <c:v>23</c:v>
                </c:pt>
                <c:pt idx="161">
                  <c:v>19</c:v>
                </c:pt>
                <c:pt idx="162">
                  <c:v>25</c:v>
                </c:pt>
                <c:pt idx="163">
                  <c:v>22</c:v>
                </c:pt>
                <c:pt idx="164">
                  <c:v>23</c:v>
                </c:pt>
                <c:pt idx="165">
                  <c:v>20</c:v>
                </c:pt>
                <c:pt idx="166">
                  <c:v>22</c:v>
                </c:pt>
                <c:pt idx="167">
                  <c:v>27</c:v>
                </c:pt>
                <c:pt idx="168">
                  <c:v>25</c:v>
                </c:pt>
                <c:pt idx="169">
                  <c:v>21</c:v>
                </c:pt>
                <c:pt idx="170">
                  <c:v>23</c:v>
                </c:pt>
                <c:pt idx="171">
                  <c:v>22</c:v>
                </c:pt>
                <c:pt idx="172">
                  <c:v>21</c:v>
                </c:pt>
                <c:pt idx="173">
                  <c:v>18</c:v>
                </c:pt>
                <c:pt idx="174">
                  <c:v>21</c:v>
                </c:pt>
                <c:pt idx="175">
                  <c:v>18</c:v>
                </c:pt>
                <c:pt idx="176">
                  <c:v>19</c:v>
                </c:pt>
                <c:pt idx="177">
                  <c:v>16</c:v>
                </c:pt>
                <c:pt idx="178">
                  <c:v>13</c:v>
                </c:pt>
                <c:pt idx="179">
                  <c:v>13</c:v>
                </c:pt>
                <c:pt idx="180">
                  <c:v>11</c:v>
                </c:pt>
                <c:pt idx="181">
                  <c:v>12</c:v>
                </c:pt>
                <c:pt idx="182">
                  <c:v>15</c:v>
                </c:pt>
                <c:pt idx="183">
                  <c:v>11</c:v>
                </c:pt>
                <c:pt idx="184">
                  <c:v>14</c:v>
                </c:pt>
                <c:pt idx="185">
                  <c:v>11</c:v>
                </c:pt>
                <c:pt idx="186">
                  <c:v>12</c:v>
                </c:pt>
                <c:pt idx="187">
                  <c:v>12</c:v>
                </c:pt>
                <c:pt idx="188">
                  <c:v>10</c:v>
                </c:pt>
                <c:pt idx="189">
                  <c:v>11</c:v>
                </c:pt>
                <c:pt idx="190">
                  <c:v>12</c:v>
                </c:pt>
                <c:pt idx="191">
                  <c:v>16</c:v>
                </c:pt>
                <c:pt idx="192">
                  <c:v>13</c:v>
                </c:pt>
                <c:pt idx="193">
                  <c:v>11</c:v>
                </c:pt>
                <c:pt idx="194">
                  <c:v>20</c:v>
                </c:pt>
                <c:pt idx="195">
                  <c:v>15</c:v>
                </c:pt>
                <c:pt idx="196">
                  <c:v>14</c:v>
                </c:pt>
                <c:pt idx="197">
                  <c:v>16</c:v>
                </c:pt>
                <c:pt idx="198">
                  <c:v>12</c:v>
                </c:pt>
                <c:pt idx="199">
                  <c:v>14</c:v>
                </c:pt>
                <c:pt idx="200">
                  <c:v>15</c:v>
                </c:pt>
                <c:pt idx="201">
                  <c:v>13</c:v>
                </c:pt>
                <c:pt idx="202">
                  <c:v>15</c:v>
                </c:pt>
                <c:pt idx="203">
                  <c:v>13</c:v>
                </c:pt>
                <c:pt idx="204">
                  <c:v>13</c:v>
                </c:pt>
                <c:pt idx="205">
                  <c:v>11</c:v>
                </c:pt>
                <c:pt idx="206">
                  <c:v>8</c:v>
                </c:pt>
                <c:pt idx="207">
                  <c:v>12</c:v>
                </c:pt>
                <c:pt idx="208">
                  <c:v>11</c:v>
                </c:pt>
                <c:pt idx="209">
                  <c:v>16</c:v>
                </c:pt>
                <c:pt idx="210">
                  <c:v>16</c:v>
                </c:pt>
                <c:pt idx="211">
                  <c:v>18</c:v>
                </c:pt>
                <c:pt idx="212">
                  <c:v>18</c:v>
                </c:pt>
                <c:pt idx="213">
                  <c:v>19</c:v>
                </c:pt>
                <c:pt idx="214">
                  <c:v>23</c:v>
                </c:pt>
                <c:pt idx="215">
                  <c:v>23</c:v>
                </c:pt>
                <c:pt idx="216">
                  <c:v>24</c:v>
                </c:pt>
                <c:pt idx="217">
                  <c:v>19</c:v>
                </c:pt>
                <c:pt idx="218">
                  <c:v>19</c:v>
                </c:pt>
                <c:pt idx="219">
                  <c:v>25</c:v>
                </c:pt>
                <c:pt idx="220">
                  <c:v>22</c:v>
                </c:pt>
                <c:pt idx="221">
                  <c:v>22</c:v>
                </c:pt>
                <c:pt idx="222">
                  <c:v>25</c:v>
                </c:pt>
                <c:pt idx="223">
                  <c:v>19</c:v>
                </c:pt>
                <c:pt idx="224">
                  <c:v>23</c:v>
                </c:pt>
                <c:pt idx="225">
                  <c:v>20</c:v>
                </c:pt>
                <c:pt idx="226">
                  <c:v>28</c:v>
                </c:pt>
                <c:pt idx="227">
                  <c:v>27</c:v>
                </c:pt>
                <c:pt idx="228">
                  <c:v>22</c:v>
                </c:pt>
                <c:pt idx="229">
                  <c:v>24</c:v>
                </c:pt>
                <c:pt idx="230">
                  <c:v>20</c:v>
                </c:pt>
                <c:pt idx="231">
                  <c:v>19</c:v>
                </c:pt>
                <c:pt idx="232">
                  <c:v>18</c:v>
                </c:pt>
                <c:pt idx="233">
                  <c:v>23</c:v>
                </c:pt>
                <c:pt idx="234">
                  <c:v>20</c:v>
                </c:pt>
                <c:pt idx="235">
                  <c:v>21</c:v>
                </c:pt>
                <c:pt idx="236">
                  <c:v>19</c:v>
                </c:pt>
                <c:pt idx="237">
                  <c:v>22</c:v>
                </c:pt>
                <c:pt idx="238">
                  <c:v>19</c:v>
                </c:pt>
                <c:pt idx="239">
                  <c:v>20</c:v>
                </c:pt>
                <c:pt idx="240">
                  <c:v>19</c:v>
                </c:pt>
                <c:pt idx="241">
                  <c:v>20</c:v>
                </c:pt>
                <c:pt idx="242">
                  <c:v>20</c:v>
                </c:pt>
                <c:pt idx="243">
                  <c:v>19</c:v>
                </c:pt>
                <c:pt idx="244">
                  <c:v>18</c:v>
                </c:pt>
                <c:pt idx="245">
                  <c:v>14</c:v>
                </c:pt>
                <c:pt idx="246">
                  <c:v>16</c:v>
                </c:pt>
                <c:pt idx="247">
                  <c:v>13</c:v>
                </c:pt>
                <c:pt idx="248">
                  <c:v>18</c:v>
                </c:pt>
                <c:pt idx="249">
                  <c:v>20</c:v>
                </c:pt>
                <c:pt idx="250">
                  <c:v>16</c:v>
                </c:pt>
                <c:pt idx="251">
                  <c:v>16</c:v>
                </c:pt>
                <c:pt idx="252">
                  <c:v>16</c:v>
                </c:pt>
                <c:pt idx="253">
                  <c:v>18</c:v>
                </c:pt>
                <c:pt idx="254">
                  <c:v>13</c:v>
                </c:pt>
                <c:pt idx="255">
                  <c:v>13</c:v>
                </c:pt>
                <c:pt idx="256">
                  <c:v>12</c:v>
                </c:pt>
                <c:pt idx="257">
                  <c:v>14</c:v>
                </c:pt>
                <c:pt idx="258">
                  <c:v>16</c:v>
                </c:pt>
                <c:pt idx="259">
                  <c:v>12</c:v>
                </c:pt>
                <c:pt idx="260">
                  <c:v>14</c:v>
                </c:pt>
                <c:pt idx="261">
                  <c:v>14</c:v>
                </c:pt>
                <c:pt idx="262">
                  <c:v>12</c:v>
                </c:pt>
                <c:pt idx="263">
                  <c:v>13</c:v>
                </c:pt>
                <c:pt idx="264">
                  <c:v>8</c:v>
                </c:pt>
                <c:pt idx="265">
                  <c:v>8</c:v>
                </c:pt>
                <c:pt idx="266">
                  <c:v>6</c:v>
                </c:pt>
                <c:pt idx="267">
                  <c:v>7</c:v>
                </c:pt>
                <c:pt idx="268">
                  <c:v>4</c:v>
                </c:pt>
                <c:pt idx="269">
                  <c:v>5</c:v>
                </c:pt>
                <c:pt idx="270">
                  <c:v>6</c:v>
                </c:pt>
                <c:pt idx="271">
                  <c:v>6</c:v>
                </c:pt>
                <c:pt idx="272">
                  <c:v>11</c:v>
                </c:pt>
                <c:pt idx="273">
                  <c:v>5</c:v>
                </c:pt>
                <c:pt idx="274">
                  <c:v>6</c:v>
                </c:pt>
                <c:pt idx="275">
                  <c:v>6</c:v>
                </c:pt>
                <c:pt idx="276">
                  <c:v>5</c:v>
                </c:pt>
                <c:pt idx="277">
                  <c:v>3</c:v>
                </c:pt>
                <c:pt idx="278">
                  <c:v>2</c:v>
                </c:pt>
                <c:pt idx="279">
                  <c:v>5</c:v>
                </c:pt>
                <c:pt idx="280">
                  <c:v>5</c:v>
                </c:pt>
                <c:pt idx="281">
                  <c:v>5</c:v>
                </c:pt>
                <c:pt idx="282">
                  <c:v>5</c:v>
                </c:pt>
                <c:pt idx="283">
                  <c:v>5</c:v>
                </c:pt>
                <c:pt idx="284">
                  <c:v>9</c:v>
                </c:pt>
                <c:pt idx="285">
                  <c:v>7</c:v>
                </c:pt>
                <c:pt idx="286">
                  <c:v>7</c:v>
                </c:pt>
                <c:pt idx="287">
                  <c:v>6</c:v>
                </c:pt>
                <c:pt idx="288">
                  <c:v>4</c:v>
                </c:pt>
                <c:pt idx="289">
                  <c:v>4</c:v>
                </c:pt>
                <c:pt idx="290">
                  <c:v>3</c:v>
                </c:pt>
                <c:pt idx="291">
                  <c:v>5</c:v>
                </c:pt>
                <c:pt idx="292">
                  <c:v>5</c:v>
                </c:pt>
                <c:pt idx="293">
                  <c:v>7</c:v>
                </c:pt>
                <c:pt idx="294">
                  <c:v>5</c:v>
                </c:pt>
                <c:pt idx="295">
                  <c:v>4</c:v>
                </c:pt>
                <c:pt idx="296">
                  <c:v>6</c:v>
                </c:pt>
                <c:pt idx="297">
                  <c:v>7</c:v>
                </c:pt>
                <c:pt idx="298">
                  <c:v>8</c:v>
                </c:pt>
                <c:pt idx="299">
                  <c:v>7</c:v>
                </c:pt>
                <c:pt idx="300">
                  <c:v>7</c:v>
                </c:pt>
                <c:pt idx="301">
                  <c:v>7</c:v>
                </c:pt>
                <c:pt idx="302">
                  <c:v>6</c:v>
                </c:pt>
                <c:pt idx="303">
                  <c:v>5</c:v>
                </c:pt>
                <c:pt idx="304">
                  <c:v>5</c:v>
                </c:pt>
                <c:pt idx="305">
                  <c:v>5</c:v>
                </c:pt>
                <c:pt idx="306">
                  <c:v>6</c:v>
                </c:pt>
                <c:pt idx="307">
                  <c:v>5</c:v>
                </c:pt>
                <c:pt idx="308">
                  <c:v>6</c:v>
                </c:pt>
                <c:pt idx="309">
                  <c:v>7</c:v>
                </c:pt>
                <c:pt idx="310">
                  <c:v>7</c:v>
                </c:pt>
                <c:pt idx="311">
                  <c:v>9</c:v>
                </c:pt>
                <c:pt idx="312">
                  <c:v>8</c:v>
                </c:pt>
                <c:pt idx="313">
                  <c:v>8</c:v>
                </c:pt>
                <c:pt idx="314">
                  <c:v>8</c:v>
                </c:pt>
                <c:pt idx="315">
                  <c:v>8</c:v>
                </c:pt>
                <c:pt idx="316">
                  <c:v>7</c:v>
                </c:pt>
                <c:pt idx="317">
                  <c:v>6</c:v>
                </c:pt>
                <c:pt idx="318">
                  <c:v>5</c:v>
                </c:pt>
                <c:pt idx="319">
                  <c:v>4</c:v>
                </c:pt>
                <c:pt idx="320">
                  <c:v>7</c:v>
                </c:pt>
                <c:pt idx="321">
                  <c:v>7</c:v>
                </c:pt>
                <c:pt idx="322">
                  <c:v>5</c:v>
                </c:pt>
                <c:pt idx="323">
                  <c:v>7</c:v>
                </c:pt>
                <c:pt idx="324">
                  <c:v>5</c:v>
                </c:pt>
                <c:pt idx="325">
                  <c:v>5</c:v>
                </c:pt>
                <c:pt idx="326">
                  <c:v>5</c:v>
                </c:pt>
                <c:pt idx="327">
                  <c:v>5</c:v>
                </c:pt>
                <c:pt idx="328">
                  <c:v>8</c:v>
                </c:pt>
                <c:pt idx="329">
                  <c:v>8</c:v>
                </c:pt>
                <c:pt idx="330">
                  <c:v>9</c:v>
                </c:pt>
                <c:pt idx="331">
                  <c:v>6</c:v>
                </c:pt>
                <c:pt idx="332">
                  <c:v>8</c:v>
                </c:pt>
                <c:pt idx="333">
                  <c:v>6</c:v>
                </c:pt>
                <c:pt idx="334">
                  <c:v>8</c:v>
                </c:pt>
                <c:pt idx="335">
                  <c:v>9</c:v>
                </c:pt>
                <c:pt idx="336">
                  <c:v>7</c:v>
                </c:pt>
                <c:pt idx="337">
                  <c:v>6</c:v>
                </c:pt>
                <c:pt idx="338">
                  <c:v>9</c:v>
                </c:pt>
                <c:pt idx="339">
                  <c:v>8</c:v>
                </c:pt>
                <c:pt idx="340">
                  <c:v>10</c:v>
                </c:pt>
                <c:pt idx="341">
                  <c:v>8</c:v>
                </c:pt>
                <c:pt idx="342">
                  <c:v>10</c:v>
                </c:pt>
                <c:pt idx="343">
                  <c:v>9</c:v>
                </c:pt>
                <c:pt idx="344">
                  <c:v>13</c:v>
                </c:pt>
                <c:pt idx="345">
                  <c:v>11</c:v>
                </c:pt>
                <c:pt idx="346">
                  <c:v>10</c:v>
                </c:pt>
                <c:pt idx="347">
                  <c:v>15</c:v>
                </c:pt>
                <c:pt idx="348">
                  <c:v>12</c:v>
                </c:pt>
                <c:pt idx="349">
                  <c:v>13</c:v>
                </c:pt>
                <c:pt idx="350">
                  <c:v>11</c:v>
                </c:pt>
                <c:pt idx="351">
                  <c:v>11</c:v>
                </c:pt>
                <c:pt idx="352">
                  <c:v>14</c:v>
                </c:pt>
                <c:pt idx="353">
                  <c:v>10</c:v>
                </c:pt>
                <c:pt idx="354">
                  <c:v>12</c:v>
                </c:pt>
                <c:pt idx="355">
                  <c:v>10</c:v>
                </c:pt>
                <c:pt idx="356">
                  <c:v>12</c:v>
                </c:pt>
                <c:pt idx="357">
                  <c:v>13</c:v>
                </c:pt>
                <c:pt idx="358">
                  <c:v>11</c:v>
                </c:pt>
                <c:pt idx="359">
                  <c:v>8</c:v>
                </c:pt>
                <c:pt idx="360">
                  <c:v>9</c:v>
                </c:pt>
                <c:pt idx="361">
                  <c:v>8</c:v>
                </c:pt>
                <c:pt idx="362">
                  <c:v>6</c:v>
                </c:pt>
                <c:pt idx="363">
                  <c:v>8</c:v>
                </c:pt>
                <c:pt idx="364">
                  <c:v>9</c:v>
                </c:pt>
                <c:pt idx="365">
                  <c:v>8</c:v>
                </c:pt>
                <c:pt idx="366">
                  <c:v>8</c:v>
                </c:pt>
                <c:pt idx="367">
                  <c:v>8</c:v>
                </c:pt>
                <c:pt idx="368">
                  <c:v>8</c:v>
                </c:pt>
                <c:pt idx="369">
                  <c:v>9</c:v>
                </c:pt>
                <c:pt idx="370">
                  <c:v>10</c:v>
                </c:pt>
                <c:pt idx="371">
                  <c:v>23</c:v>
                </c:pt>
                <c:pt idx="372">
                  <c:v>24</c:v>
                </c:pt>
                <c:pt idx="373">
                  <c:v>22</c:v>
                </c:pt>
                <c:pt idx="374">
                  <c:v>22</c:v>
                </c:pt>
                <c:pt idx="375">
                  <c:v>24</c:v>
                </c:pt>
                <c:pt idx="376">
                  <c:v>23</c:v>
                </c:pt>
                <c:pt idx="377">
                  <c:v>21</c:v>
                </c:pt>
                <c:pt idx="378">
                  <c:v>23</c:v>
                </c:pt>
                <c:pt idx="379">
                  <c:v>26</c:v>
                </c:pt>
                <c:pt idx="380">
                  <c:v>18</c:v>
                </c:pt>
                <c:pt idx="381">
                  <c:v>23</c:v>
                </c:pt>
                <c:pt idx="382">
                  <c:v>26</c:v>
                </c:pt>
                <c:pt idx="383">
                  <c:v>27</c:v>
                </c:pt>
                <c:pt idx="384">
                  <c:v>31</c:v>
                </c:pt>
                <c:pt idx="385">
                  <c:v>32</c:v>
                </c:pt>
                <c:pt idx="386">
                  <c:v>28</c:v>
                </c:pt>
                <c:pt idx="387">
                  <c:v>27</c:v>
                </c:pt>
                <c:pt idx="388">
                  <c:v>34</c:v>
                </c:pt>
                <c:pt idx="389">
                  <c:v>29</c:v>
                </c:pt>
                <c:pt idx="390">
                  <c:v>32</c:v>
                </c:pt>
                <c:pt idx="391">
                  <c:v>33</c:v>
                </c:pt>
                <c:pt idx="392">
                  <c:v>34</c:v>
                </c:pt>
                <c:pt idx="393">
                  <c:v>30</c:v>
                </c:pt>
                <c:pt idx="394">
                  <c:v>28</c:v>
                </c:pt>
                <c:pt idx="395">
                  <c:v>24</c:v>
                </c:pt>
                <c:pt idx="396">
                  <c:v>19</c:v>
                </c:pt>
                <c:pt idx="397">
                  <c:v>22</c:v>
                </c:pt>
                <c:pt idx="398">
                  <c:v>23</c:v>
                </c:pt>
                <c:pt idx="399">
                  <c:v>25</c:v>
                </c:pt>
                <c:pt idx="400">
                  <c:v>30</c:v>
                </c:pt>
                <c:pt idx="401">
                  <c:v>24</c:v>
                </c:pt>
                <c:pt idx="402">
                  <c:v>26</c:v>
                </c:pt>
                <c:pt idx="403">
                  <c:v>25</c:v>
                </c:pt>
                <c:pt idx="404">
                  <c:v>23</c:v>
                </c:pt>
                <c:pt idx="405">
                  <c:v>23</c:v>
                </c:pt>
                <c:pt idx="406">
                  <c:v>28</c:v>
                </c:pt>
                <c:pt idx="407">
                  <c:v>25</c:v>
                </c:pt>
                <c:pt idx="408">
                  <c:v>27</c:v>
                </c:pt>
                <c:pt idx="409">
                  <c:v>26</c:v>
                </c:pt>
                <c:pt idx="410">
                  <c:v>13</c:v>
                </c:pt>
                <c:pt idx="411">
                  <c:v>3</c:v>
                </c:pt>
                <c:pt idx="412">
                  <c:v>5</c:v>
                </c:pt>
                <c:pt idx="413">
                  <c:v>13</c:v>
                </c:pt>
                <c:pt idx="414">
                  <c:v>11</c:v>
                </c:pt>
                <c:pt idx="415">
                  <c:v>11</c:v>
                </c:pt>
                <c:pt idx="416">
                  <c:v>14</c:v>
                </c:pt>
                <c:pt idx="417">
                  <c:v>13</c:v>
                </c:pt>
                <c:pt idx="418">
                  <c:v>11</c:v>
                </c:pt>
                <c:pt idx="419">
                  <c:v>8</c:v>
                </c:pt>
                <c:pt idx="420">
                  <c:v>7</c:v>
                </c:pt>
                <c:pt idx="421">
                  <c:v>6</c:v>
                </c:pt>
                <c:pt idx="422">
                  <c:v>11</c:v>
                </c:pt>
                <c:pt idx="423">
                  <c:v>14</c:v>
                </c:pt>
                <c:pt idx="424">
                  <c:v>13</c:v>
                </c:pt>
                <c:pt idx="425">
                  <c:v>15</c:v>
                </c:pt>
                <c:pt idx="426">
                  <c:v>13</c:v>
                </c:pt>
                <c:pt idx="427">
                  <c:v>10</c:v>
                </c:pt>
                <c:pt idx="428">
                  <c:v>12</c:v>
                </c:pt>
                <c:pt idx="429">
                  <c:v>10</c:v>
                </c:pt>
                <c:pt idx="430">
                  <c:v>9</c:v>
                </c:pt>
                <c:pt idx="431">
                  <c:v>11</c:v>
                </c:pt>
                <c:pt idx="432">
                  <c:v>8</c:v>
                </c:pt>
                <c:pt idx="433">
                  <c:v>8</c:v>
                </c:pt>
                <c:pt idx="434">
                  <c:v>6</c:v>
                </c:pt>
                <c:pt idx="435">
                  <c:v>4</c:v>
                </c:pt>
                <c:pt idx="436">
                  <c:v>6</c:v>
                </c:pt>
                <c:pt idx="437">
                  <c:v>3</c:v>
                </c:pt>
                <c:pt idx="438">
                  <c:v>4</c:v>
                </c:pt>
                <c:pt idx="439">
                  <c:v>4</c:v>
                </c:pt>
                <c:pt idx="440">
                  <c:v>7</c:v>
                </c:pt>
                <c:pt idx="441">
                  <c:v>5</c:v>
                </c:pt>
                <c:pt idx="442">
                  <c:v>5</c:v>
                </c:pt>
                <c:pt idx="443">
                  <c:v>5</c:v>
                </c:pt>
                <c:pt idx="444">
                  <c:v>6</c:v>
                </c:pt>
                <c:pt idx="445">
                  <c:v>6</c:v>
                </c:pt>
                <c:pt idx="446">
                  <c:v>2</c:v>
                </c:pt>
                <c:pt idx="447">
                  <c:v>3</c:v>
                </c:pt>
                <c:pt idx="448">
                  <c:v>3</c:v>
                </c:pt>
                <c:pt idx="449">
                  <c:v>6</c:v>
                </c:pt>
                <c:pt idx="450">
                  <c:v>6</c:v>
                </c:pt>
                <c:pt idx="451">
                  <c:v>6</c:v>
                </c:pt>
                <c:pt idx="452">
                  <c:v>5</c:v>
                </c:pt>
                <c:pt idx="453">
                  <c:v>6</c:v>
                </c:pt>
                <c:pt idx="454">
                  <c:v>8</c:v>
                </c:pt>
                <c:pt idx="455">
                  <c:v>8</c:v>
                </c:pt>
                <c:pt idx="456">
                  <c:v>8</c:v>
                </c:pt>
                <c:pt idx="457">
                  <c:v>5</c:v>
                </c:pt>
                <c:pt idx="458">
                  <c:v>4</c:v>
                </c:pt>
                <c:pt idx="459">
                  <c:v>4</c:v>
                </c:pt>
                <c:pt idx="460">
                  <c:v>4</c:v>
                </c:pt>
                <c:pt idx="461">
                  <c:v>4</c:v>
                </c:pt>
                <c:pt idx="462">
                  <c:v>5</c:v>
                </c:pt>
                <c:pt idx="463">
                  <c:v>4</c:v>
                </c:pt>
                <c:pt idx="464">
                  <c:v>4</c:v>
                </c:pt>
                <c:pt idx="465">
                  <c:v>6</c:v>
                </c:pt>
                <c:pt idx="466">
                  <c:v>14</c:v>
                </c:pt>
              </c:numCache>
            </c:numRef>
          </c:val>
          <c:smooth val="0"/>
          <c:extLst>
            <c:ext xmlns:c16="http://schemas.microsoft.com/office/drawing/2014/chart" uri="{C3380CC4-5D6E-409C-BE32-E72D297353CC}">
              <c16:uniqueId val="{00000000-DDD6-224E-ABAF-E1A565BDB7B8}"/>
            </c:ext>
          </c:extLst>
        </c:ser>
        <c:dLbls>
          <c:showLegendKey val="0"/>
          <c:showVal val="0"/>
          <c:showCatName val="0"/>
          <c:showSerName val="0"/>
          <c:showPercent val="0"/>
          <c:showBubbleSize val="0"/>
        </c:dLbls>
        <c:smooth val="0"/>
        <c:axId val="-746630544"/>
        <c:axId val="-746623472"/>
      </c:lineChart>
      <c:dateAx>
        <c:axId val="-746630544"/>
        <c:scaling>
          <c:orientation val="minMax"/>
          <c:max val="45597"/>
          <c:min val="31717"/>
        </c:scaling>
        <c:delete val="0"/>
        <c:axPos val="b"/>
        <c:numFmt formatCode="yyyy" sourceLinked="0"/>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lang="en-US" sz="1800" b="0" i="0" u="none" strike="noStrike" kern="1200" baseline="0" noProof="0">
                <a:solidFill>
                  <a:schemeClr val="tx1"/>
                </a:solidFill>
                <a:latin typeface="Roboto Light" pitchFamily="2" charset="0"/>
                <a:ea typeface="Roboto Light" pitchFamily="2" charset="0"/>
                <a:cs typeface="Constantia" charset="0"/>
              </a:defRPr>
            </a:pPr>
            <a:endParaRPr lang="en-US"/>
          </a:p>
        </c:txPr>
        <c:crossAx val="-746623472"/>
        <c:crosses val="autoZero"/>
        <c:auto val="1"/>
        <c:lblOffset val="100"/>
        <c:baseTimeUnit val="months"/>
        <c:majorUnit val="24"/>
        <c:majorTimeUnit val="months"/>
      </c:dateAx>
      <c:valAx>
        <c:axId val="-746623472"/>
        <c:scaling>
          <c:orientation val="minMax"/>
          <c:max val="35"/>
          <c:min val="0"/>
        </c:scaling>
        <c:delete val="0"/>
        <c:axPos val="l"/>
        <c:numFmt formatCode="0.0" sourceLinked="0"/>
        <c:majorTickMark val="none"/>
        <c:minorTickMark val="none"/>
        <c:tickLblPos val="nextTo"/>
        <c:spPr>
          <a:noFill/>
          <a:ln>
            <a:solidFill>
              <a:schemeClr val="bg1">
                <a:lumMod val="85000"/>
              </a:schemeClr>
            </a:solidFill>
          </a:ln>
          <a:effectLst/>
        </c:spPr>
        <c:txPr>
          <a:bodyPr rot="-60000000" spcFirstLastPara="1" vertOverflow="ellipsis" vert="horz" wrap="square" anchor="ctr" anchorCtr="1"/>
          <a:lstStyle/>
          <a:p>
            <a:pPr>
              <a:defRPr lang="en-US" sz="1800" b="0" i="0" u="none" strike="noStrike" kern="1200" baseline="0" noProof="0">
                <a:solidFill>
                  <a:schemeClr val="tx1"/>
                </a:solidFill>
                <a:latin typeface="Roboto Light" pitchFamily="2" charset="0"/>
                <a:ea typeface="Roboto Light" pitchFamily="2" charset="0"/>
                <a:cs typeface="Constantia" charset="0"/>
              </a:defRPr>
            </a:pPr>
            <a:endParaRPr lang="en-US"/>
          </a:p>
        </c:txPr>
        <c:crossAx val="-746630544"/>
        <c:crosses val="autoZero"/>
        <c:crossBetween val="between"/>
      </c:valAx>
      <c:spPr>
        <a:noFill/>
        <a:ln>
          <a:noFill/>
        </a:ln>
        <a:effectLst/>
      </c:spPr>
    </c:plotArea>
    <c:plotVisOnly val="1"/>
    <c:dispBlanksAs val="gap"/>
    <c:showDLblsOverMax val="0"/>
  </c:chart>
  <c:spPr>
    <a:noFill/>
    <a:ln>
      <a:noFill/>
    </a:ln>
    <a:effectLst/>
  </c:spPr>
  <c:txPr>
    <a:bodyPr/>
    <a:lstStyle/>
    <a:p>
      <a:pPr>
        <a:defRPr lang="en-US" sz="1800" b="0" i="0" noProof="0">
          <a:solidFill>
            <a:schemeClr val="tx1"/>
          </a:solidFill>
          <a:latin typeface="Roboto Light" pitchFamily="2" charset="0"/>
          <a:ea typeface="Roboto Light" pitchFamily="2" charset="0"/>
          <a:cs typeface="Constantia" charset="0"/>
        </a:defRPr>
      </a:pPr>
      <a:endParaRPr lang="en-US"/>
    </a:p>
  </c:txPr>
  <c:externalData r:id="rId3">
    <c:autoUpdate val="0"/>
  </c:externalData>
  <c:userShapes r:id="rId4"/>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379535562007321E-2"/>
          <c:y val="3.9193794621859769E-2"/>
          <c:w val="0.8808017179670723"/>
          <c:h val="0.80176096668390739"/>
        </c:manualLayout>
      </c:layout>
      <c:lineChart>
        <c:grouping val="standard"/>
        <c:varyColors val="0"/>
        <c:ser>
          <c:idx val="0"/>
          <c:order val="0"/>
          <c:tx>
            <c:strRef>
              <c:f>Sheet1!$B$2</c:f>
              <c:strCache>
                <c:ptCount val="1"/>
                <c:pt idx="0">
                  <c:v>Hiring Rate</c:v>
                </c:pt>
              </c:strCache>
            </c:strRef>
          </c:tx>
          <c:spPr>
            <a:ln w="34925" cap="rnd">
              <a:solidFill>
                <a:srgbClr val="04AC8C"/>
              </a:solidFill>
              <a:round/>
            </a:ln>
            <a:effectLst/>
          </c:spPr>
          <c:marker>
            <c:symbol val="none"/>
          </c:marker>
          <c:dLbls>
            <c:dLbl>
              <c:idx val="286"/>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2D0-4847-B864-CEBF4620AF08}"/>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04AC8C"/>
                    </a:solidFill>
                    <a:latin typeface="Roboto Light" pitchFamily="2" charset="0"/>
                    <a:ea typeface="Roboto Light" pitchFamily="2" charset="0"/>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Sheet1!$A$3:$A$289</c:f>
              <c:numCache>
                <c:formatCode>mmm\-yy</c:formatCode>
                <c:ptCount val="287"/>
                <c:pt idx="0">
                  <c:v>36861</c:v>
                </c:pt>
                <c:pt idx="1">
                  <c:v>36892</c:v>
                </c:pt>
                <c:pt idx="2">
                  <c:v>36923</c:v>
                </c:pt>
                <c:pt idx="3">
                  <c:v>36951</c:v>
                </c:pt>
                <c:pt idx="4">
                  <c:v>36982</c:v>
                </c:pt>
                <c:pt idx="5">
                  <c:v>37012</c:v>
                </c:pt>
                <c:pt idx="6">
                  <c:v>37043</c:v>
                </c:pt>
                <c:pt idx="7">
                  <c:v>37073</c:v>
                </c:pt>
                <c:pt idx="8">
                  <c:v>37104</c:v>
                </c:pt>
                <c:pt idx="9">
                  <c:v>37135</c:v>
                </c:pt>
                <c:pt idx="10">
                  <c:v>37165</c:v>
                </c:pt>
                <c:pt idx="11">
                  <c:v>37196</c:v>
                </c:pt>
                <c:pt idx="12">
                  <c:v>37226</c:v>
                </c:pt>
                <c:pt idx="13">
                  <c:v>37257</c:v>
                </c:pt>
                <c:pt idx="14">
                  <c:v>37288</c:v>
                </c:pt>
                <c:pt idx="15">
                  <c:v>37316</c:v>
                </c:pt>
                <c:pt idx="16">
                  <c:v>37347</c:v>
                </c:pt>
                <c:pt idx="17">
                  <c:v>37377</c:v>
                </c:pt>
                <c:pt idx="18">
                  <c:v>37408</c:v>
                </c:pt>
                <c:pt idx="19">
                  <c:v>37438</c:v>
                </c:pt>
                <c:pt idx="20">
                  <c:v>37469</c:v>
                </c:pt>
                <c:pt idx="21">
                  <c:v>37500</c:v>
                </c:pt>
                <c:pt idx="22">
                  <c:v>37530</c:v>
                </c:pt>
                <c:pt idx="23">
                  <c:v>37561</c:v>
                </c:pt>
                <c:pt idx="24">
                  <c:v>37591</c:v>
                </c:pt>
                <c:pt idx="25">
                  <c:v>37622</c:v>
                </c:pt>
                <c:pt idx="26">
                  <c:v>37653</c:v>
                </c:pt>
                <c:pt idx="27">
                  <c:v>37681</c:v>
                </c:pt>
                <c:pt idx="28">
                  <c:v>37712</c:v>
                </c:pt>
                <c:pt idx="29">
                  <c:v>37742</c:v>
                </c:pt>
                <c:pt idx="30">
                  <c:v>37773</c:v>
                </c:pt>
                <c:pt idx="31">
                  <c:v>37803</c:v>
                </c:pt>
                <c:pt idx="32">
                  <c:v>37834</c:v>
                </c:pt>
                <c:pt idx="33">
                  <c:v>37865</c:v>
                </c:pt>
                <c:pt idx="34">
                  <c:v>37895</c:v>
                </c:pt>
                <c:pt idx="35">
                  <c:v>37926</c:v>
                </c:pt>
                <c:pt idx="36">
                  <c:v>37956</c:v>
                </c:pt>
                <c:pt idx="37">
                  <c:v>37987</c:v>
                </c:pt>
                <c:pt idx="38">
                  <c:v>38018</c:v>
                </c:pt>
                <c:pt idx="39">
                  <c:v>38047</c:v>
                </c:pt>
                <c:pt idx="40">
                  <c:v>38078</c:v>
                </c:pt>
                <c:pt idx="41">
                  <c:v>38108</c:v>
                </c:pt>
                <c:pt idx="42">
                  <c:v>38139</c:v>
                </c:pt>
                <c:pt idx="43">
                  <c:v>38169</c:v>
                </c:pt>
                <c:pt idx="44">
                  <c:v>38200</c:v>
                </c:pt>
                <c:pt idx="45">
                  <c:v>38231</c:v>
                </c:pt>
                <c:pt idx="46">
                  <c:v>38261</c:v>
                </c:pt>
                <c:pt idx="47">
                  <c:v>38292</c:v>
                </c:pt>
                <c:pt idx="48">
                  <c:v>38322</c:v>
                </c:pt>
                <c:pt idx="49">
                  <c:v>38353</c:v>
                </c:pt>
                <c:pt idx="50">
                  <c:v>38384</c:v>
                </c:pt>
                <c:pt idx="51">
                  <c:v>38412</c:v>
                </c:pt>
                <c:pt idx="52">
                  <c:v>38443</c:v>
                </c:pt>
                <c:pt idx="53">
                  <c:v>38473</c:v>
                </c:pt>
                <c:pt idx="54">
                  <c:v>38504</c:v>
                </c:pt>
                <c:pt idx="55">
                  <c:v>38534</c:v>
                </c:pt>
                <c:pt idx="56">
                  <c:v>38565</c:v>
                </c:pt>
                <c:pt idx="57">
                  <c:v>38596</c:v>
                </c:pt>
                <c:pt idx="58">
                  <c:v>38626</c:v>
                </c:pt>
                <c:pt idx="59">
                  <c:v>38657</c:v>
                </c:pt>
                <c:pt idx="60">
                  <c:v>38687</c:v>
                </c:pt>
                <c:pt idx="61">
                  <c:v>38718</c:v>
                </c:pt>
                <c:pt idx="62">
                  <c:v>38749</c:v>
                </c:pt>
                <c:pt idx="63">
                  <c:v>38777</c:v>
                </c:pt>
                <c:pt idx="64">
                  <c:v>38808</c:v>
                </c:pt>
                <c:pt idx="65">
                  <c:v>38838</c:v>
                </c:pt>
                <c:pt idx="66">
                  <c:v>38869</c:v>
                </c:pt>
                <c:pt idx="67">
                  <c:v>38899</c:v>
                </c:pt>
                <c:pt idx="68">
                  <c:v>38930</c:v>
                </c:pt>
                <c:pt idx="69">
                  <c:v>38961</c:v>
                </c:pt>
                <c:pt idx="70">
                  <c:v>38991</c:v>
                </c:pt>
                <c:pt idx="71">
                  <c:v>39022</c:v>
                </c:pt>
                <c:pt idx="72">
                  <c:v>39052</c:v>
                </c:pt>
                <c:pt idx="73">
                  <c:v>39083</c:v>
                </c:pt>
                <c:pt idx="74">
                  <c:v>39114</c:v>
                </c:pt>
                <c:pt idx="75">
                  <c:v>39142</c:v>
                </c:pt>
                <c:pt idx="76">
                  <c:v>39173</c:v>
                </c:pt>
                <c:pt idx="77">
                  <c:v>39203</c:v>
                </c:pt>
                <c:pt idx="78">
                  <c:v>39234</c:v>
                </c:pt>
                <c:pt idx="79">
                  <c:v>39264</c:v>
                </c:pt>
                <c:pt idx="80">
                  <c:v>39295</c:v>
                </c:pt>
                <c:pt idx="81">
                  <c:v>39326</c:v>
                </c:pt>
                <c:pt idx="82">
                  <c:v>39356</c:v>
                </c:pt>
                <c:pt idx="83">
                  <c:v>39387</c:v>
                </c:pt>
                <c:pt idx="84">
                  <c:v>39417</c:v>
                </c:pt>
                <c:pt idx="85">
                  <c:v>39448</c:v>
                </c:pt>
                <c:pt idx="86">
                  <c:v>39479</c:v>
                </c:pt>
                <c:pt idx="87">
                  <c:v>39508</c:v>
                </c:pt>
                <c:pt idx="88">
                  <c:v>39539</c:v>
                </c:pt>
                <c:pt idx="89">
                  <c:v>39569</c:v>
                </c:pt>
                <c:pt idx="90">
                  <c:v>39600</c:v>
                </c:pt>
                <c:pt idx="91">
                  <c:v>39630</c:v>
                </c:pt>
                <c:pt idx="92">
                  <c:v>39661</c:v>
                </c:pt>
                <c:pt idx="93">
                  <c:v>39692</c:v>
                </c:pt>
                <c:pt idx="94">
                  <c:v>39722</c:v>
                </c:pt>
                <c:pt idx="95">
                  <c:v>39753</c:v>
                </c:pt>
                <c:pt idx="96">
                  <c:v>39783</c:v>
                </c:pt>
                <c:pt idx="97">
                  <c:v>39814</c:v>
                </c:pt>
                <c:pt idx="98">
                  <c:v>39845</c:v>
                </c:pt>
                <c:pt idx="99">
                  <c:v>39873</c:v>
                </c:pt>
                <c:pt idx="100">
                  <c:v>39904</c:v>
                </c:pt>
                <c:pt idx="101">
                  <c:v>39934</c:v>
                </c:pt>
                <c:pt idx="102">
                  <c:v>39965</c:v>
                </c:pt>
                <c:pt idx="103">
                  <c:v>39995</c:v>
                </c:pt>
                <c:pt idx="104">
                  <c:v>40026</c:v>
                </c:pt>
                <c:pt idx="105">
                  <c:v>40057</c:v>
                </c:pt>
                <c:pt idx="106">
                  <c:v>40087</c:v>
                </c:pt>
                <c:pt idx="107">
                  <c:v>40118</c:v>
                </c:pt>
                <c:pt idx="108">
                  <c:v>40148</c:v>
                </c:pt>
                <c:pt idx="109">
                  <c:v>40179</c:v>
                </c:pt>
                <c:pt idx="110">
                  <c:v>40210</c:v>
                </c:pt>
                <c:pt idx="111">
                  <c:v>40238</c:v>
                </c:pt>
                <c:pt idx="112">
                  <c:v>40269</c:v>
                </c:pt>
                <c:pt idx="113">
                  <c:v>40299</c:v>
                </c:pt>
                <c:pt idx="114">
                  <c:v>40330</c:v>
                </c:pt>
                <c:pt idx="115">
                  <c:v>40360</c:v>
                </c:pt>
                <c:pt idx="116">
                  <c:v>40391</c:v>
                </c:pt>
                <c:pt idx="117">
                  <c:v>40422</c:v>
                </c:pt>
                <c:pt idx="118">
                  <c:v>40452</c:v>
                </c:pt>
                <c:pt idx="119">
                  <c:v>40483</c:v>
                </c:pt>
                <c:pt idx="120">
                  <c:v>40513</c:v>
                </c:pt>
                <c:pt idx="121">
                  <c:v>40544</c:v>
                </c:pt>
                <c:pt idx="122">
                  <c:v>40575</c:v>
                </c:pt>
                <c:pt idx="123">
                  <c:v>40603</c:v>
                </c:pt>
                <c:pt idx="124">
                  <c:v>40634</c:v>
                </c:pt>
                <c:pt idx="125">
                  <c:v>40664</c:v>
                </c:pt>
                <c:pt idx="126">
                  <c:v>40695</c:v>
                </c:pt>
                <c:pt idx="127">
                  <c:v>40725</c:v>
                </c:pt>
                <c:pt idx="128">
                  <c:v>40756</c:v>
                </c:pt>
                <c:pt idx="129">
                  <c:v>40787</c:v>
                </c:pt>
                <c:pt idx="130">
                  <c:v>40817</c:v>
                </c:pt>
                <c:pt idx="131">
                  <c:v>40848</c:v>
                </c:pt>
                <c:pt idx="132">
                  <c:v>40878</c:v>
                </c:pt>
                <c:pt idx="133">
                  <c:v>40909</c:v>
                </c:pt>
                <c:pt idx="134">
                  <c:v>40940</c:v>
                </c:pt>
                <c:pt idx="135">
                  <c:v>40969</c:v>
                </c:pt>
                <c:pt idx="136">
                  <c:v>41000</c:v>
                </c:pt>
                <c:pt idx="137">
                  <c:v>41030</c:v>
                </c:pt>
                <c:pt idx="138">
                  <c:v>41061</c:v>
                </c:pt>
                <c:pt idx="139">
                  <c:v>41091</c:v>
                </c:pt>
                <c:pt idx="140">
                  <c:v>41122</c:v>
                </c:pt>
                <c:pt idx="141">
                  <c:v>41153</c:v>
                </c:pt>
                <c:pt idx="142">
                  <c:v>41183</c:v>
                </c:pt>
                <c:pt idx="143">
                  <c:v>41214</c:v>
                </c:pt>
                <c:pt idx="144">
                  <c:v>41244</c:v>
                </c:pt>
                <c:pt idx="145">
                  <c:v>41275</c:v>
                </c:pt>
                <c:pt idx="146">
                  <c:v>41306</c:v>
                </c:pt>
                <c:pt idx="147">
                  <c:v>41334</c:v>
                </c:pt>
                <c:pt idx="148">
                  <c:v>41365</c:v>
                </c:pt>
                <c:pt idx="149">
                  <c:v>41395</c:v>
                </c:pt>
                <c:pt idx="150">
                  <c:v>41426</c:v>
                </c:pt>
                <c:pt idx="151">
                  <c:v>41456</c:v>
                </c:pt>
                <c:pt idx="152">
                  <c:v>41487</c:v>
                </c:pt>
                <c:pt idx="153">
                  <c:v>41518</c:v>
                </c:pt>
                <c:pt idx="154">
                  <c:v>41548</c:v>
                </c:pt>
                <c:pt idx="155">
                  <c:v>41579</c:v>
                </c:pt>
                <c:pt idx="156">
                  <c:v>41609</c:v>
                </c:pt>
                <c:pt idx="157">
                  <c:v>41640</c:v>
                </c:pt>
                <c:pt idx="158">
                  <c:v>41671</c:v>
                </c:pt>
                <c:pt idx="159">
                  <c:v>41699</c:v>
                </c:pt>
                <c:pt idx="160">
                  <c:v>41730</c:v>
                </c:pt>
                <c:pt idx="161">
                  <c:v>41760</c:v>
                </c:pt>
                <c:pt idx="162">
                  <c:v>41791</c:v>
                </c:pt>
                <c:pt idx="163">
                  <c:v>41821</c:v>
                </c:pt>
                <c:pt idx="164">
                  <c:v>41852</c:v>
                </c:pt>
                <c:pt idx="165">
                  <c:v>41883</c:v>
                </c:pt>
                <c:pt idx="166">
                  <c:v>41913</c:v>
                </c:pt>
                <c:pt idx="167">
                  <c:v>41944</c:v>
                </c:pt>
                <c:pt idx="168">
                  <c:v>41974</c:v>
                </c:pt>
                <c:pt idx="169">
                  <c:v>42005</c:v>
                </c:pt>
                <c:pt idx="170">
                  <c:v>42036</c:v>
                </c:pt>
                <c:pt idx="171">
                  <c:v>42064</c:v>
                </c:pt>
                <c:pt idx="172">
                  <c:v>42095</c:v>
                </c:pt>
                <c:pt idx="173">
                  <c:v>42125</c:v>
                </c:pt>
                <c:pt idx="174">
                  <c:v>42156</c:v>
                </c:pt>
                <c:pt idx="175">
                  <c:v>42186</c:v>
                </c:pt>
                <c:pt idx="176">
                  <c:v>42217</c:v>
                </c:pt>
                <c:pt idx="177">
                  <c:v>42248</c:v>
                </c:pt>
                <c:pt idx="178">
                  <c:v>42278</c:v>
                </c:pt>
                <c:pt idx="179">
                  <c:v>42309</c:v>
                </c:pt>
                <c:pt idx="180">
                  <c:v>42339</c:v>
                </c:pt>
                <c:pt idx="181">
                  <c:v>42370</c:v>
                </c:pt>
                <c:pt idx="182">
                  <c:v>42401</c:v>
                </c:pt>
                <c:pt idx="183">
                  <c:v>42430</c:v>
                </c:pt>
                <c:pt idx="184">
                  <c:v>42461</c:v>
                </c:pt>
                <c:pt idx="185">
                  <c:v>42491</c:v>
                </c:pt>
                <c:pt idx="186">
                  <c:v>42522</c:v>
                </c:pt>
                <c:pt idx="187">
                  <c:v>42552</c:v>
                </c:pt>
                <c:pt idx="188">
                  <c:v>42583</c:v>
                </c:pt>
                <c:pt idx="189">
                  <c:v>42614</c:v>
                </c:pt>
                <c:pt idx="190">
                  <c:v>42644</c:v>
                </c:pt>
                <c:pt idx="191">
                  <c:v>42675</c:v>
                </c:pt>
                <c:pt idx="192">
                  <c:v>42705</c:v>
                </c:pt>
                <c:pt idx="193">
                  <c:v>42736</c:v>
                </c:pt>
                <c:pt idx="194">
                  <c:v>42767</c:v>
                </c:pt>
                <c:pt idx="195">
                  <c:v>42795</c:v>
                </c:pt>
                <c:pt idx="196">
                  <c:v>42826</c:v>
                </c:pt>
                <c:pt idx="197">
                  <c:v>42856</c:v>
                </c:pt>
                <c:pt idx="198">
                  <c:v>42887</c:v>
                </c:pt>
                <c:pt idx="199">
                  <c:v>42917</c:v>
                </c:pt>
                <c:pt idx="200">
                  <c:v>42948</c:v>
                </c:pt>
                <c:pt idx="201">
                  <c:v>42979</c:v>
                </c:pt>
                <c:pt idx="202">
                  <c:v>43009</c:v>
                </c:pt>
                <c:pt idx="203">
                  <c:v>43040</c:v>
                </c:pt>
                <c:pt idx="204">
                  <c:v>43070</c:v>
                </c:pt>
                <c:pt idx="205">
                  <c:v>43101</c:v>
                </c:pt>
                <c:pt idx="206">
                  <c:v>43132</c:v>
                </c:pt>
                <c:pt idx="207">
                  <c:v>43160</c:v>
                </c:pt>
                <c:pt idx="208">
                  <c:v>43191</c:v>
                </c:pt>
                <c:pt idx="209">
                  <c:v>43221</c:v>
                </c:pt>
                <c:pt idx="210">
                  <c:v>43252</c:v>
                </c:pt>
                <c:pt idx="211">
                  <c:v>43282</c:v>
                </c:pt>
                <c:pt idx="212">
                  <c:v>43313</c:v>
                </c:pt>
                <c:pt idx="213">
                  <c:v>43344</c:v>
                </c:pt>
                <c:pt idx="214">
                  <c:v>43374</c:v>
                </c:pt>
                <c:pt idx="215">
                  <c:v>43405</c:v>
                </c:pt>
                <c:pt idx="216">
                  <c:v>43435</c:v>
                </c:pt>
                <c:pt idx="217">
                  <c:v>43466</c:v>
                </c:pt>
                <c:pt idx="218">
                  <c:v>43497</c:v>
                </c:pt>
                <c:pt idx="219">
                  <c:v>43525</c:v>
                </c:pt>
                <c:pt idx="220">
                  <c:v>43556</c:v>
                </c:pt>
                <c:pt idx="221">
                  <c:v>43586</c:v>
                </c:pt>
                <c:pt idx="222">
                  <c:v>43617</c:v>
                </c:pt>
                <c:pt idx="223">
                  <c:v>43647</c:v>
                </c:pt>
                <c:pt idx="224">
                  <c:v>43678</c:v>
                </c:pt>
                <c:pt idx="225">
                  <c:v>43709</c:v>
                </c:pt>
                <c:pt idx="226">
                  <c:v>43739</c:v>
                </c:pt>
                <c:pt idx="227">
                  <c:v>43770</c:v>
                </c:pt>
                <c:pt idx="228">
                  <c:v>43800</c:v>
                </c:pt>
                <c:pt idx="229">
                  <c:v>43831</c:v>
                </c:pt>
                <c:pt idx="230">
                  <c:v>43862</c:v>
                </c:pt>
                <c:pt idx="231">
                  <c:v>43891</c:v>
                </c:pt>
                <c:pt idx="232">
                  <c:v>43922</c:v>
                </c:pt>
                <c:pt idx="233">
                  <c:v>43952</c:v>
                </c:pt>
                <c:pt idx="234">
                  <c:v>43983</c:v>
                </c:pt>
                <c:pt idx="235">
                  <c:v>44013</c:v>
                </c:pt>
                <c:pt idx="236">
                  <c:v>44044</c:v>
                </c:pt>
                <c:pt idx="237">
                  <c:v>44075</c:v>
                </c:pt>
                <c:pt idx="238">
                  <c:v>44105</c:v>
                </c:pt>
                <c:pt idx="239">
                  <c:v>44136</c:v>
                </c:pt>
                <c:pt idx="240">
                  <c:v>44166</c:v>
                </c:pt>
                <c:pt idx="241">
                  <c:v>44197</c:v>
                </c:pt>
                <c:pt idx="242">
                  <c:v>44228</c:v>
                </c:pt>
                <c:pt idx="243">
                  <c:v>44256</c:v>
                </c:pt>
                <c:pt idx="244">
                  <c:v>44287</c:v>
                </c:pt>
                <c:pt idx="245">
                  <c:v>44317</c:v>
                </c:pt>
                <c:pt idx="246">
                  <c:v>44348</c:v>
                </c:pt>
                <c:pt idx="247">
                  <c:v>44378</c:v>
                </c:pt>
                <c:pt idx="248">
                  <c:v>44409</c:v>
                </c:pt>
                <c:pt idx="249">
                  <c:v>44440</c:v>
                </c:pt>
                <c:pt idx="250">
                  <c:v>44470</c:v>
                </c:pt>
                <c:pt idx="251">
                  <c:v>44501</c:v>
                </c:pt>
                <c:pt idx="252">
                  <c:v>44531</c:v>
                </c:pt>
                <c:pt idx="253">
                  <c:v>44562</c:v>
                </c:pt>
                <c:pt idx="254">
                  <c:v>44593</c:v>
                </c:pt>
                <c:pt idx="255">
                  <c:v>44621</c:v>
                </c:pt>
                <c:pt idx="256">
                  <c:v>44652</c:v>
                </c:pt>
                <c:pt idx="257">
                  <c:v>44682</c:v>
                </c:pt>
                <c:pt idx="258">
                  <c:v>44713</c:v>
                </c:pt>
                <c:pt idx="259">
                  <c:v>44743</c:v>
                </c:pt>
                <c:pt idx="260">
                  <c:v>44774</c:v>
                </c:pt>
                <c:pt idx="261">
                  <c:v>44805</c:v>
                </c:pt>
                <c:pt idx="262">
                  <c:v>44835</c:v>
                </c:pt>
                <c:pt idx="263">
                  <c:v>44866</c:v>
                </c:pt>
                <c:pt idx="264">
                  <c:v>44896</c:v>
                </c:pt>
                <c:pt idx="265">
                  <c:v>44927</c:v>
                </c:pt>
                <c:pt idx="266">
                  <c:v>44958</c:v>
                </c:pt>
                <c:pt idx="267">
                  <c:v>44986</c:v>
                </c:pt>
                <c:pt idx="268">
                  <c:v>45017</c:v>
                </c:pt>
                <c:pt idx="269">
                  <c:v>45047</c:v>
                </c:pt>
                <c:pt idx="270">
                  <c:v>45078</c:v>
                </c:pt>
                <c:pt idx="271">
                  <c:v>45108</c:v>
                </c:pt>
                <c:pt idx="272">
                  <c:v>45139</c:v>
                </c:pt>
                <c:pt idx="273">
                  <c:v>45170</c:v>
                </c:pt>
                <c:pt idx="274">
                  <c:v>45200</c:v>
                </c:pt>
                <c:pt idx="275">
                  <c:v>45231</c:v>
                </c:pt>
                <c:pt idx="276">
                  <c:v>45261</c:v>
                </c:pt>
                <c:pt idx="277">
                  <c:v>45292</c:v>
                </c:pt>
                <c:pt idx="278">
                  <c:v>45323</c:v>
                </c:pt>
                <c:pt idx="279">
                  <c:v>45352</c:v>
                </c:pt>
                <c:pt idx="280">
                  <c:v>45383</c:v>
                </c:pt>
                <c:pt idx="281">
                  <c:v>45413</c:v>
                </c:pt>
                <c:pt idx="282">
                  <c:v>45444</c:v>
                </c:pt>
                <c:pt idx="283">
                  <c:v>45474</c:v>
                </c:pt>
                <c:pt idx="284">
                  <c:v>45505</c:v>
                </c:pt>
                <c:pt idx="285">
                  <c:v>45536</c:v>
                </c:pt>
                <c:pt idx="286">
                  <c:v>45566</c:v>
                </c:pt>
              </c:numCache>
            </c:numRef>
          </c:cat>
          <c:val>
            <c:numRef>
              <c:f>Sheet1!$B$3:$B$289</c:f>
              <c:numCache>
                <c:formatCode>0.0%</c:formatCode>
                <c:ptCount val="287"/>
                <c:pt idx="0">
                  <c:v>4.0999999999999995E-2</c:v>
                </c:pt>
                <c:pt idx="1">
                  <c:v>4.2999999999999997E-2</c:v>
                </c:pt>
                <c:pt idx="2">
                  <c:v>0.04</c:v>
                </c:pt>
                <c:pt idx="3">
                  <c:v>4.2000000000000003E-2</c:v>
                </c:pt>
                <c:pt idx="4">
                  <c:v>3.9E-2</c:v>
                </c:pt>
                <c:pt idx="5">
                  <c:v>4.0999999999999995E-2</c:v>
                </c:pt>
                <c:pt idx="6">
                  <c:v>3.9E-2</c:v>
                </c:pt>
                <c:pt idx="7">
                  <c:v>0.04</c:v>
                </c:pt>
                <c:pt idx="8">
                  <c:v>0.04</c:v>
                </c:pt>
                <c:pt idx="9">
                  <c:v>3.7999999999999999E-2</c:v>
                </c:pt>
                <c:pt idx="10">
                  <c:v>3.9E-2</c:v>
                </c:pt>
                <c:pt idx="11">
                  <c:v>3.7000000000000005E-2</c:v>
                </c:pt>
                <c:pt idx="12">
                  <c:v>3.7000000000000005E-2</c:v>
                </c:pt>
                <c:pt idx="13">
                  <c:v>3.7000000000000005E-2</c:v>
                </c:pt>
                <c:pt idx="14">
                  <c:v>3.7000000000000005E-2</c:v>
                </c:pt>
                <c:pt idx="15">
                  <c:v>3.6000000000000004E-2</c:v>
                </c:pt>
                <c:pt idx="16">
                  <c:v>3.7999999999999999E-2</c:v>
                </c:pt>
                <c:pt idx="17">
                  <c:v>3.7000000000000005E-2</c:v>
                </c:pt>
                <c:pt idx="18">
                  <c:v>3.7000000000000005E-2</c:v>
                </c:pt>
                <c:pt idx="19">
                  <c:v>3.7999999999999999E-2</c:v>
                </c:pt>
                <c:pt idx="20">
                  <c:v>3.7000000000000005E-2</c:v>
                </c:pt>
                <c:pt idx="21">
                  <c:v>3.7000000000000005E-2</c:v>
                </c:pt>
                <c:pt idx="22">
                  <c:v>3.7000000000000005E-2</c:v>
                </c:pt>
                <c:pt idx="23">
                  <c:v>3.7000000000000005E-2</c:v>
                </c:pt>
                <c:pt idx="24">
                  <c:v>3.7000000000000005E-2</c:v>
                </c:pt>
                <c:pt idx="25">
                  <c:v>3.9E-2</c:v>
                </c:pt>
                <c:pt idx="26">
                  <c:v>3.6000000000000004E-2</c:v>
                </c:pt>
                <c:pt idx="27">
                  <c:v>3.4000000000000002E-2</c:v>
                </c:pt>
                <c:pt idx="28">
                  <c:v>3.5000000000000003E-2</c:v>
                </c:pt>
                <c:pt idx="29">
                  <c:v>3.6000000000000004E-2</c:v>
                </c:pt>
                <c:pt idx="30">
                  <c:v>3.6000000000000004E-2</c:v>
                </c:pt>
                <c:pt idx="31">
                  <c:v>3.6000000000000004E-2</c:v>
                </c:pt>
                <c:pt idx="32">
                  <c:v>3.6000000000000004E-2</c:v>
                </c:pt>
                <c:pt idx="33">
                  <c:v>3.7000000000000005E-2</c:v>
                </c:pt>
                <c:pt idx="34">
                  <c:v>3.7999999999999999E-2</c:v>
                </c:pt>
                <c:pt idx="35">
                  <c:v>3.7000000000000005E-2</c:v>
                </c:pt>
                <c:pt idx="36">
                  <c:v>3.7999999999999999E-2</c:v>
                </c:pt>
                <c:pt idx="37">
                  <c:v>3.7000000000000005E-2</c:v>
                </c:pt>
                <c:pt idx="38">
                  <c:v>3.7000000000000005E-2</c:v>
                </c:pt>
                <c:pt idx="39">
                  <c:v>0.04</c:v>
                </c:pt>
                <c:pt idx="40">
                  <c:v>3.9E-2</c:v>
                </c:pt>
                <c:pt idx="41">
                  <c:v>3.7999999999999999E-2</c:v>
                </c:pt>
                <c:pt idx="42">
                  <c:v>3.7999999999999999E-2</c:v>
                </c:pt>
                <c:pt idx="43">
                  <c:v>3.7000000000000005E-2</c:v>
                </c:pt>
                <c:pt idx="44">
                  <c:v>3.7999999999999999E-2</c:v>
                </c:pt>
                <c:pt idx="45">
                  <c:v>3.7999999999999999E-2</c:v>
                </c:pt>
                <c:pt idx="46">
                  <c:v>3.9E-2</c:v>
                </c:pt>
                <c:pt idx="47">
                  <c:v>3.9E-2</c:v>
                </c:pt>
                <c:pt idx="48">
                  <c:v>3.9E-2</c:v>
                </c:pt>
                <c:pt idx="49">
                  <c:v>3.9E-2</c:v>
                </c:pt>
                <c:pt idx="50">
                  <c:v>0.04</c:v>
                </c:pt>
                <c:pt idx="51">
                  <c:v>0.04</c:v>
                </c:pt>
                <c:pt idx="52">
                  <c:v>0.04</c:v>
                </c:pt>
                <c:pt idx="53">
                  <c:v>3.9E-2</c:v>
                </c:pt>
                <c:pt idx="54">
                  <c:v>0.04</c:v>
                </c:pt>
                <c:pt idx="55">
                  <c:v>0.04</c:v>
                </c:pt>
                <c:pt idx="56">
                  <c:v>0.04</c:v>
                </c:pt>
                <c:pt idx="57">
                  <c:v>4.0999999999999995E-2</c:v>
                </c:pt>
                <c:pt idx="58">
                  <c:v>3.7999999999999999E-2</c:v>
                </c:pt>
                <c:pt idx="59">
                  <c:v>0.04</c:v>
                </c:pt>
                <c:pt idx="60">
                  <c:v>3.9E-2</c:v>
                </c:pt>
                <c:pt idx="61">
                  <c:v>3.9E-2</c:v>
                </c:pt>
                <c:pt idx="62">
                  <c:v>0.04</c:v>
                </c:pt>
                <c:pt idx="63">
                  <c:v>4.0999999999999995E-2</c:v>
                </c:pt>
                <c:pt idx="64">
                  <c:v>3.7999999999999999E-2</c:v>
                </c:pt>
                <c:pt idx="65">
                  <c:v>0.04</c:v>
                </c:pt>
                <c:pt idx="66">
                  <c:v>0.04</c:v>
                </c:pt>
                <c:pt idx="67">
                  <c:v>4.0999999999999995E-2</c:v>
                </c:pt>
                <c:pt idx="68">
                  <c:v>3.9E-2</c:v>
                </c:pt>
                <c:pt idx="69">
                  <c:v>3.9E-2</c:v>
                </c:pt>
                <c:pt idx="70">
                  <c:v>3.9E-2</c:v>
                </c:pt>
                <c:pt idx="71">
                  <c:v>0.04</c:v>
                </c:pt>
                <c:pt idx="72">
                  <c:v>3.7999999999999999E-2</c:v>
                </c:pt>
                <c:pt idx="73">
                  <c:v>3.9E-2</c:v>
                </c:pt>
                <c:pt idx="74">
                  <c:v>3.7999999999999999E-2</c:v>
                </c:pt>
                <c:pt idx="75">
                  <c:v>0.04</c:v>
                </c:pt>
                <c:pt idx="76">
                  <c:v>3.9E-2</c:v>
                </c:pt>
                <c:pt idx="77">
                  <c:v>0.04</c:v>
                </c:pt>
                <c:pt idx="78">
                  <c:v>3.7999999999999999E-2</c:v>
                </c:pt>
                <c:pt idx="79">
                  <c:v>3.7999999999999999E-2</c:v>
                </c:pt>
                <c:pt idx="80">
                  <c:v>3.9E-2</c:v>
                </c:pt>
                <c:pt idx="81">
                  <c:v>3.9E-2</c:v>
                </c:pt>
                <c:pt idx="82">
                  <c:v>3.9E-2</c:v>
                </c:pt>
                <c:pt idx="83">
                  <c:v>3.7000000000000005E-2</c:v>
                </c:pt>
                <c:pt idx="84">
                  <c:v>3.7000000000000005E-2</c:v>
                </c:pt>
                <c:pt idx="85">
                  <c:v>3.7000000000000005E-2</c:v>
                </c:pt>
                <c:pt idx="86">
                  <c:v>3.7000000000000005E-2</c:v>
                </c:pt>
                <c:pt idx="87">
                  <c:v>3.6000000000000004E-2</c:v>
                </c:pt>
                <c:pt idx="88">
                  <c:v>3.6000000000000004E-2</c:v>
                </c:pt>
                <c:pt idx="89">
                  <c:v>3.4000000000000002E-2</c:v>
                </c:pt>
                <c:pt idx="90">
                  <c:v>3.6000000000000004E-2</c:v>
                </c:pt>
                <c:pt idx="91">
                  <c:v>3.4000000000000002E-2</c:v>
                </c:pt>
                <c:pt idx="92">
                  <c:v>3.4000000000000002E-2</c:v>
                </c:pt>
                <c:pt idx="93">
                  <c:v>3.3000000000000002E-2</c:v>
                </c:pt>
                <c:pt idx="94">
                  <c:v>3.3000000000000002E-2</c:v>
                </c:pt>
                <c:pt idx="95">
                  <c:v>0.03</c:v>
                </c:pt>
                <c:pt idx="96">
                  <c:v>3.2000000000000001E-2</c:v>
                </c:pt>
                <c:pt idx="97">
                  <c:v>3.1E-2</c:v>
                </c:pt>
                <c:pt idx="98">
                  <c:v>0.03</c:v>
                </c:pt>
                <c:pt idx="99">
                  <c:v>2.8999999999999998E-2</c:v>
                </c:pt>
                <c:pt idx="100">
                  <c:v>2.8999999999999998E-2</c:v>
                </c:pt>
                <c:pt idx="101">
                  <c:v>2.8999999999999998E-2</c:v>
                </c:pt>
                <c:pt idx="102">
                  <c:v>2.7999999999999997E-2</c:v>
                </c:pt>
                <c:pt idx="103">
                  <c:v>0.03</c:v>
                </c:pt>
                <c:pt idx="104">
                  <c:v>2.8999999999999998E-2</c:v>
                </c:pt>
                <c:pt idx="105">
                  <c:v>0.03</c:v>
                </c:pt>
                <c:pt idx="106">
                  <c:v>0.03</c:v>
                </c:pt>
                <c:pt idx="107">
                  <c:v>3.1E-2</c:v>
                </c:pt>
                <c:pt idx="108">
                  <c:v>3.1E-2</c:v>
                </c:pt>
                <c:pt idx="109">
                  <c:v>0.03</c:v>
                </c:pt>
                <c:pt idx="110">
                  <c:v>0.03</c:v>
                </c:pt>
                <c:pt idx="111">
                  <c:v>3.3000000000000002E-2</c:v>
                </c:pt>
                <c:pt idx="112">
                  <c:v>3.2000000000000001E-2</c:v>
                </c:pt>
                <c:pt idx="113">
                  <c:v>3.4000000000000002E-2</c:v>
                </c:pt>
                <c:pt idx="114">
                  <c:v>3.1E-2</c:v>
                </c:pt>
                <c:pt idx="115">
                  <c:v>3.2000000000000001E-2</c:v>
                </c:pt>
                <c:pt idx="116">
                  <c:v>3.1E-2</c:v>
                </c:pt>
                <c:pt idx="117">
                  <c:v>3.1E-2</c:v>
                </c:pt>
                <c:pt idx="118">
                  <c:v>3.2000000000000001E-2</c:v>
                </c:pt>
                <c:pt idx="119">
                  <c:v>3.2000000000000001E-2</c:v>
                </c:pt>
                <c:pt idx="120">
                  <c:v>3.3000000000000002E-2</c:v>
                </c:pt>
                <c:pt idx="121">
                  <c:v>3.1E-2</c:v>
                </c:pt>
                <c:pt idx="122">
                  <c:v>3.2000000000000001E-2</c:v>
                </c:pt>
                <c:pt idx="123">
                  <c:v>3.4000000000000002E-2</c:v>
                </c:pt>
                <c:pt idx="124">
                  <c:v>3.3000000000000002E-2</c:v>
                </c:pt>
                <c:pt idx="125">
                  <c:v>3.2000000000000001E-2</c:v>
                </c:pt>
                <c:pt idx="126">
                  <c:v>3.3000000000000002E-2</c:v>
                </c:pt>
                <c:pt idx="127">
                  <c:v>3.2000000000000001E-2</c:v>
                </c:pt>
                <c:pt idx="128">
                  <c:v>3.3000000000000002E-2</c:v>
                </c:pt>
                <c:pt idx="129">
                  <c:v>3.3000000000000002E-2</c:v>
                </c:pt>
                <c:pt idx="130">
                  <c:v>3.3000000000000002E-2</c:v>
                </c:pt>
                <c:pt idx="131">
                  <c:v>3.3000000000000002E-2</c:v>
                </c:pt>
                <c:pt idx="132">
                  <c:v>3.3000000000000002E-2</c:v>
                </c:pt>
                <c:pt idx="133">
                  <c:v>3.3000000000000002E-2</c:v>
                </c:pt>
                <c:pt idx="134">
                  <c:v>3.4000000000000002E-2</c:v>
                </c:pt>
                <c:pt idx="135">
                  <c:v>3.4000000000000002E-2</c:v>
                </c:pt>
                <c:pt idx="136">
                  <c:v>3.3000000000000002E-2</c:v>
                </c:pt>
                <c:pt idx="137">
                  <c:v>3.4000000000000002E-2</c:v>
                </c:pt>
                <c:pt idx="138">
                  <c:v>3.3000000000000002E-2</c:v>
                </c:pt>
                <c:pt idx="139">
                  <c:v>3.2000000000000001E-2</c:v>
                </c:pt>
                <c:pt idx="140">
                  <c:v>3.3000000000000002E-2</c:v>
                </c:pt>
                <c:pt idx="141">
                  <c:v>3.2000000000000001E-2</c:v>
                </c:pt>
                <c:pt idx="142">
                  <c:v>3.3000000000000002E-2</c:v>
                </c:pt>
                <c:pt idx="143">
                  <c:v>3.3000000000000002E-2</c:v>
                </c:pt>
                <c:pt idx="144">
                  <c:v>3.3000000000000002E-2</c:v>
                </c:pt>
                <c:pt idx="145">
                  <c:v>3.3000000000000002E-2</c:v>
                </c:pt>
                <c:pt idx="146">
                  <c:v>3.4000000000000002E-2</c:v>
                </c:pt>
                <c:pt idx="147">
                  <c:v>3.2000000000000001E-2</c:v>
                </c:pt>
                <c:pt idx="148">
                  <c:v>3.4000000000000002E-2</c:v>
                </c:pt>
                <c:pt idx="149">
                  <c:v>3.4000000000000002E-2</c:v>
                </c:pt>
                <c:pt idx="150">
                  <c:v>3.3000000000000002E-2</c:v>
                </c:pt>
                <c:pt idx="151">
                  <c:v>3.3000000000000002E-2</c:v>
                </c:pt>
                <c:pt idx="152">
                  <c:v>3.5000000000000003E-2</c:v>
                </c:pt>
                <c:pt idx="153">
                  <c:v>3.5000000000000003E-2</c:v>
                </c:pt>
                <c:pt idx="154">
                  <c:v>3.3000000000000002E-2</c:v>
                </c:pt>
                <c:pt idx="155">
                  <c:v>3.4000000000000002E-2</c:v>
                </c:pt>
                <c:pt idx="156">
                  <c:v>3.4000000000000002E-2</c:v>
                </c:pt>
                <c:pt idx="157">
                  <c:v>3.4000000000000002E-2</c:v>
                </c:pt>
                <c:pt idx="158">
                  <c:v>3.4000000000000002E-2</c:v>
                </c:pt>
                <c:pt idx="159">
                  <c:v>3.5000000000000003E-2</c:v>
                </c:pt>
                <c:pt idx="160">
                  <c:v>3.5000000000000003E-2</c:v>
                </c:pt>
                <c:pt idx="161">
                  <c:v>3.5000000000000003E-2</c:v>
                </c:pt>
                <c:pt idx="162">
                  <c:v>3.5000000000000003E-2</c:v>
                </c:pt>
                <c:pt idx="163">
                  <c:v>3.6000000000000004E-2</c:v>
                </c:pt>
                <c:pt idx="164">
                  <c:v>3.5000000000000003E-2</c:v>
                </c:pt>
                <c:pt idx="165">
                  <c:v>3.7000000000000005E-2</c:v>
                </c:pt>
                <c:pt idx="166">
                  <c:v>3.7000000000000005E-2</c:v>
                </c:pt>
                <c:pt idx="167">
                  <c:v>3.6000000000000004E-2</c:v>
                </c:pt>
                <c:pt idx="168">
                  <c:v>3.7000000000000005E-2</c:v>
                </c:pt>
                <c:pt idx="169">
                  <c:v>3.6000000000000004E-2</c:v>
                </c:pt>
                <c:pt idx="170">
                  <c:v>3.6000000000000004E-2</c:v>
                </c:pt>
                <c:pt idx="171">
                  <c:v>3.6000000000000004E-2</c:v>
                </c:pt>
                <c:pt idx="172">
                  <c:v>3.7000000000000005E-2</c:v>
                </c:pt>
                <c:pt idx="173">
                  <c:v>3.6000000000000004E-2</c:v>
                </c:pt>
                <c:pt idx="174">
                  <c:v>3.6000000000000004E-2</c:v>
                </c:pt>
                <c:pt idx="175">
                  <c:v>3.6000000000000004E-2</c:v>
                </c:pt>
                <c:pt idx="176">
                  <c:v>3.6000000000000004E-2</c:v>
                </c:pt>
                <c:pt idx="177">
                  <c:v>3.7000000000000005E-2</c:v>
                </c:pt>
                <c:pt idx="178">
                  <c:v>3.7000000000000005E-2</c:v>
                </c:pt>
                <c:pt idx="179">
                  <c:v>3.7999999999999999E-2</c:v>
                </c:pt>
                <c:pt idx="180">
                  <c:v>3.9E-2</c:v>
                </c:pt>
                <c:pt idx="181">
                  <c:v>3.6000000000000004E-2</c:v>
                </c:pt>
                <c:pt idx="182">
                  <c:v>3.7999999999999999E-2</c:v>
                </c:pt>
                <c:pt idx="183">
                  <c:v>3.7000000000000005E-2</c:v>
                </c:pt>
                <c:pt idx="184">
                  <c:v>3.7000000000000005E-2</c:v>
                </c:pt>
                <c:pt idx="185">
                  <c:v>3.6000000000000004E-2</c:v>
                </c:pt>
                <c:pt idx="186">
                  <c:v>3.7000000000000005E-2</c:v>
                </c:pt>
                <c:pt idx="187">
                  <c:v>3.7999999999999999E-2</c:v>
                </c:pt>
                <c:pt idx="188">
                  <c:v>3.7000000000000005E-2</c:v>
                </c:pt>
                <c:pt idx="189">
                  <c:v>3.7000000000000005E-2</c:v>
                </c:pt>
                <c:pt idx="190">
                  <c:v>3.6000000000000004E-2</c:v>
                </c:pt>
                <c:pt idx="191">
                  <c:v>3.7000000000000005E-2</c:v>
                </c:pt>
                <c:pt idx="192">
                  <c:v>3.7000000000000005E-2</c:v>
                </c:pt>
                <c:pt idx="193">
                  <c:v>3.7999999999999999E-2</c:v>
                </c:pt>
                <c:pt idx="194">
                  <c:v>3.7000000000000005E-2</c:v>
                </c:pt>
                <c:pt idx="195">
                  <c:v>3.7000000000000005E-2</c:v>
                </c:pt>
                <c:pt idx="196">
                  <c:v>3.6000000000000004E-2</c:v>
                </c:pt>
                <c:pt idx="197">
                  <c:v>3.7000000000000005E-2</c:v>
                </c:pt>
                <c:pt idx="198">
                  <c:v>3.7999999999999999E-2</c:v>
                </c:pt>
                <c:pt idx="199">
                  <c:v>3.7000000000000005E-2</c:v>
                </c:pt>
                <c:pt idx="200">
                  <c:v>3.7999999999999999E-2</c:v>
                </c:pt>
                <c:pt idx="201">
                  <c:v>3.7000000000000005E-2</c:v>
                </c:pt>
                <c:pt idx="202">
                  <c:v>3.7999999999999999E-2</c:v>
                </c:pt>
                <c:pt idx="203">
                  <c:v>3.7000000000000005E-2</c:v>
                </c:pt>
                <c:pt idx="204">
                  <c:v>3.7000000000000005E-2</c:v>
                </c:pt>
                <c:pt idx="205">
                  <c:v>3.7000000000000005E-2</c:v>
                </c:pt>
                <c:pt idx="206">
                  <c:v>3.7999999999999999E-2</c:v>
                </c:pt>
                <c:pt idx="207">
                  <c:v>3.7999999999999999E-2</c:v>
                </c:pt>
                <c:pt idx="208">
                  <c:v>3.7999999999999999E-2</c:v>
                </c:pt>
                <c:pt idx="209">
                  <c:v>3.9E-2</c:v>
                </c:pt>
                <c:pt idx="210">
                  <c:v>3.9E-2</c:v>
                </c:pt>
                <c:pt idx="211">
                  <c:v>3.7999999999999999E-2</c:v>
                </c:pt>
                <c:pt idx="212">
                  <c:v>3.9E-2</c:v>
                </c:pt>
                <c:pt idx="213">
                  <c:v>3.7999999999999999E-2</c:v>
                </c:pt>
                <c:pt idx="214">
                  <c:v>0.04</c:v>
                </c:pt>
                <c:pt idx="215">
                  <c:v>3.9E-2</c:v>
                </c:pt>
                <c:pt idx="216">
                  <c:v>3.9E-2</c:v>
                </c:pt>
                <c:pt idx="217">
                  <c:v>3.9E-2</c:v>
                </c:pt>
                <c:pt idx="218">
                  <c:v>3.7999999999999999E-2</c:v>
                </c:pt>
                <c:pt idx="219">
                  <c:v>3.7999999999999999E-2</c:v>
                </c:pt>
                <c:pt idx="220">
                  <c:v>0.04</c:v>
                </c:pt>
                <c:pt idx="221">
                  <c:v>3.7999999999999999E-2</c:v>
                </c:pt>
                <c:pt idx="222">
                  <c:v>3.7999999999999999E-2</c:v>
                </c:pt>
                <c:pt idx="223">
                  <c:v>3.9E-2</c:v>
                </c:pt>
                <c:pt idx="224">
                  <c:v>3.9E-2</c:v>
                </c:pt>
                <c:pt idx="225">
                  <c:v>3.9E-2</c:v>
                </c:pt>
                <c:pt idx="226">
                  <c:v>3.7999999999999999E-2</c:v>
                </c:pt>
                <c:pt idx="227">
                  <c:v>3.9E-2</c:v>
                </c:pt>
                <c:pt idx="228">
                  <c:v>3.9E-2</c:v>
                </c:pt>
                <c:pt idx="229">
                  <c:v>3.9E-2</c:v>
                </c:pt>
                <c:pt idx="230">
                  <c:v>3.9E-2</c:v>
                </c:pt>
                <c:pt idx="231">
                  <c:v>3.4000000000000002E-2</c:v>
                </c:pt>
                <c:pt idx="232">
                  <c:v>3.1E-2</c:v>
                </c:pt>
                <c:pt idx="233">
                  <c:v>6.0999999999999999E-2</c:v>
                </c:pt>
                <c:pt idx="234">
                  <c:v>5.4000000000000006E-2</c:v>
                </c:pt>
                <c:pt idx="235">
                  <c:v>4.4999999999999998E-2</c:v>
                </c:pt>
                <c:pt idx="236">
                  <c:v>4.2999999999999997E-2</c:v>
                </c:pt>
                <c:pt idx="237">
                  <c:v>4.2000000000000003E-2</c:v>
                </c:pt>
                <c:pt idx="238">
                  <c:v>4.2999999999999997E-2</c:v>
                </c:pt>
                <c:pt idx="239">
                  <c:v>4.0999999999999995E-2</c:v>
                </c:pt>
                <c:pt idx="240">
                  <c:v>3.9E-2</c:v>
                </c:pt>
                <c:pt idx="241">
                  <c:v>3.9E-2</c:v>
                </c:pt>
                <c:pt idx="242">
                  <c:v>4.0999999999999995E-2</c:v>
                </c:pt>
                <c:pt idx="243">
                  <c:v>4.2999999999999997E-2</c:v>
                </c:pt>
                <c:pt idx="244">
                  <c:v>4.2999999999999997E-2</c:v>
                </c:pt>
                <c:pt idx="245">
                  <c:v>4.2000000000000003E-2</c:v>
                </c:pt>
                <c:pt idx="246">
                  <c:v>4.4999999999999998E-2</c:v>
                </c:pt>
                <c:pt idx="247">
                  <c:v>4.5999999999999999E-2</c:v>
                </c:pt>
                <c:pt idx="248">
                  <c:v>4.2999999999999997E-2</c:v>
                </c:pt>
                <c:pt idx="249">
                  <c:v>4.4999999999999998E-2</c:v>
                </c:pt>
                <c:pt idx="250">
                  <c:v>4.4999999999999998E-2</c:v>
                </c:pt>
                <c:pt idx="251">
                  <c:v>4.5999999999999999E-2</c:v>
                </c:pt>
                <c:pt idx="252">
                  <c:v>4.4000000000000004E-2</c:v>
                </c:pt>
                <c:pt idx="253">
                  <c:v>4.2999999999999997E-2</c:v>
                </c:pt>
                <c:pt idx="254">
                  <c:v>4.4999999999999998E-2</c:v>
                </c:pt>
                <c:pt idx="255">
                  <c:v>4.4000000000000004E-2</c:v>
                </c:pt>
                <c:pt idx="256">
                  <c:v>4.2999999999999997E-2</c:v>
                </c:pt>
                <c:pt idx="257">
                  <c:v>4.2999999999999997E-2</c:v>
                </c:pt>
                <c:pt idx="258">
                  <c:v>4.2000000000000003E-2</c:v>
                </c:pt>
                <c:pt idx="259">
                  <c:v>4.2000000000000003E-2</c:v>
                </c:pt>
                <c:pt idx="260">
                  <c:v>4.2000000000000003E-2</c:v>
                </c:pt>
                <c:pt idx="261">
                  <c:v>0.04</c:v>
                </c:pt>
                <c:pt idx="262">
                  <c:v>0.04</c:v>
                </c:pt>
                <c:pt idx="263">
                  <c:v>0.04</c:v>
                </c:pt>
                <c:pt idx="264">
                  <c:v>0.04</c:v>
                </c:pt>
                <c:pt idx="265">
                  <c:v>4.0999999999999995E-2</c:v>
                </c:pt>
                <c:pt idx="266">
                  <c:v>3.9E-2</c:v>
                </c:pt>
                <c:pt idx="267">
                  <c:v>3.7999999999999999E-2</c:v>
                </c:pt>
                <c:pt idx="268">
                  <c:v>3.7999999999999999E-2</c:v>
                </c:pt>
                <c:pt idx="269">
                  <c:v>0.04</c:v>
                </c:pt>
                <c:pt idx="270">
                  <c:v>3.7999999999999999E-2</c:v>
                </c:pt>
                <c:pt idx="271">
                  <c:v>3.7000000000000005E-2</c:v>
                </c:pt>
                <c:pt idx="272">
                  <c:v>3.7999999999999999E-2</c:v>
                </c:pt>
                <c:pt idx="273">
                  <c:v>3.7000000000000005E-2</c:v>
                </c:pt>
                <c:pt idx="274">
                  <c:v>3.7000000000000005E-2</c:v>
                </c:pt>
                <c:pt idx="275">
                  <c:v>3.5000000000000003E-2</c:v>
                </c:pt>
                <c:pt idx="276">
                  <c:v>3.7000000000000005E-2</c:v>
                </c:pt>
                <c:pt idx="277">
                  <c:v>3.6000000000000004E-2</c:v>
                </c:pt>
                <c:pt idx="278">
                  <c:v>3.7000000000000005E-2</c:v>
                </c:pt>
                <c:pt idx="279">
                  <c:v>3.6000000000000004E-2</c:v>
                </c:pt>
                <c:pt idx="280">
                  <c:v>3.5000000000000003E-2</c:v>
                </c:pt>
                <c:pt idx="281">
                  <c:v>3.6000000000000004E-2</c:v>
                </c:pt>
                <c:pt idx="282">
                  <c:v>3.3000000000000002E-2</c:v>
                </c:pt>
                <c:pt idx="283">
                  <c:v>3.4000000000000002E-2</c:v>
                </c:pt>
                <c:pt idx="284">
                  <c:v>3.4000000000000002E-2</c:v>
                </c:pt>
                <c:pt idx="285">
                  <c:v>3.5000000000000003E-2</c:v>
                </c:pt>
                <c:pt idx="286">
                  <c:v>3.3000000000000002E-2</c:v>
                </c:pt>
              </c:numCache>
            </c:numRef>
          </c:val>
          <c:smooth val="0"/>
          <c:extLst>
            <c:ext xmlns:c16="http://schemas.microsoft.com/office/drawing/2014/chart" uri="{C3380CC4-5D6E-409C-BE32-E72D297353CC}">
              <c16:uniqueId val="{00000000-A2B2-1E4E-8B85-77C51CCD054A}"/>
            </c:ext>
          </c:extLst>
        </c:ser>
        <c:dLbls>
          <c:showLegendKey val="0"/>
          <c:showVal val="0"/>
          <c:showCatName val="0"/>
          <c:showSerName val="0"/>
          <c:showPercent val="0"/>
          <c:showBubbleSize val="0"/>
        </c:dLbls>
        <c:smooth val="0"/>
        <c:axId val="620344336"/>
        <c:axId val="620346048"/>
      </c:lineChart>
      <c:dateAx>
        <c:axId val="620344336"/>
        <c:scaling>
          <c:orientation val="minMax"/>
          <c:min val="36800"/>
        </c:scaling>
        <c:delete val="0"/>
        <c:axPos val="b"/>
        <c:numFmt formatCode="yyyy"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Roboto Light" pitchFamily="2" charset="0"/>
                <a:ea typeface="Roboto Light" pitchFamily="2" charset="0"/>
                <a:cs typeface="+mn-cs"/>
              </a:defRPr>
            </a:pPr>
            <a:endParaRPr lang="en-US"/>
          </a:p>
        </c:txPr>
        <c:crossAx val="620346048"/>
        <c:crosses val="autoZero"/>
        <c:auto val="1"/>
        <c:lblOffset val="100"/>
        <c:baseTimeUnit val="months"/>
        <c:majorUnit val="12"/>
        <c:majorTimeUnit val="months"/>
      </c:dateAx>
      <c:valAx>
        <c:axId val="62034604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solidFill>
                <a:latin typeface="Roboto Light" pitchFamily="2" charset="0"/>
                <a:ea typeface="Roboto Light" pitchFamily="2" charset="0"/>
                <a:cs typeface="+mn-cs"/>
              </a:defRPr>
            </a:pPr>
            <a:endParaRPr lang="en-US"/>
          </a:p>
        </c:txPr>
        <c:crossAx val="6203443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b="0" i="0">
          <a:solidFill>
            <a:schemeClr val="tx1"/>
          </a:solidFill>
          <a:latin typeface="Roboto Light" pitchFamily="2" charset="0"/>
          <a:ea typeface="Roboto Light" pitchFamily="2" charset="0"/>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050165367586628"/>
          <c:y val="3.709804914736535E-2"/>
          <c:w val="0.88792427225005965"/>
          <c:h val="0.81926562907706713"/>
        </c:manualLayout>
      </c:layout>
      <c:lineChart>
        <c:grouping val="standard"/>
        <c:varyColors val="0"/>
        <c:ser>
          <c:idx val="0"/>
          <c:order val="0"/>
          <c:tx>
            <c:strRef>
              <c:f>Sheet1!$B$3</c:f>
              <c:strCache>
                <c:ptCount val="1"/>
                <c:pt idx="0">
                  <c:v>Conference Board LEI (2016=100)</c:v>
                </c:pt>
              </c:strCache>
            </c:strRef>
          </c:tx>
          <c:spPr>
            <a:ln w="44450" cap="rnd">
              <a:solidFill>
                <a:srgbClr val="04AC8C"/>
              </a:solidFill>
              <a:round/>
            </a:ln>
            <a:effectLst/>
          </c:spPr>
          <c:marker>
            <c:symbol val="none"/>
          </c:marker>
          <c:cat>
            <c:numRef>
              <c:f>Sheet1!$A$4:$A$301</c:f>
              <c:numCache>
                <c:formatCode>mmm\-yyyy</c:formatCode>
                <c:ptCount val="298"/>
                <c:pt idx="0">
                  <c:v>36526</c:v>
                </c:pt>
                <c:pt idx="1">
                  <c:v>36557</c:v>
                </c:pt>
                <c:pt idx="2">
                  <c:v>36586</c:v>
                </c:pt>
                <c:pt idx="3">
                  <c:v>36617</c:v>
                </c:pt>
                <c:pt idx="4">
                  <c:v>36647</c:v>
                </c:pt>
                <c:pt idx="5">
                  <c:v>36678</c:v>
                </c:pt>
                <c:pt idx="6">
                  <c:v>36708</c:v>
                </c:pt>
                <c:pt idx="7">
                  <c:v>36739</c:v>
                </c:pt>
                <c:pt idx="8">
                  <c:v>36770</c:v>
                </c:pt>
                <c:pt idx="9">
                  <c:v>36800</c:v>
                </c:pt>
                <c:pt idx="10">
                  <c:v>36831</c:v>
                </c:pt>
                <c:pt idx="11">
                  <c:v>36861</c:v>
                </c:pt>
                <c:pt idx="12">
                  <c:v>36892</c:v>
                </c:pt>
                <c:pt idx="13">
                  <c:v>36923</c:v>
                </c:pt>
                <c:pt idx="14">
                  <c:v>36951</c:v>
                </c:pt>
                <c:pt idx="15">
                  <c:v>36982</c:v>
                </c:pt>
                <c:pt idx="16">
                  <c:v>37012</c:v>
                </c:pt>
                <c:pt idx="17">
                  <c:v>37043</c:v>
                </c:pt>
                <c:pt idx="18">
                  <c:v>37073</c:v>
                </c:pt>
                <c:pt idx="19">
                  <c:v>37104</c:v>
                </c:pt>
                <c:pt idx="20">
                  <c:v>37135</c:v>
                </c:pt>
                <c:pt idx="21">
                  <c:v>37165</c:v>
                </c:pt>
                <c:pt idx="22">
                  <c:v>37196</c:v>
                </c:pt>
                <c:pt idx="23">
                  <c:v>37226</c:v>
                </c:pt>
                <c:pt idx="24">
                  <c:v>37257</c:v>
                </c:pt>
                <c:pt idx="25">
                  <c:v>37288</c:v>
                </c:pt>
                <c:pt idx="26">
                  <c:v>37316</c:v>
                </c:pt>
                <c:pt idx="27">
                  <c:v>37347</c:v>
                </c:pt>
                <c:pt idx="28">
                  <c:v>37377</c:v>
                </c:pt>
                <c:pt idx="29">
                  <c:v>37408</c:v>
                </c:pt>
                <c:pt idx="30">
                  <c:v>37438</c:v>
                </c:pt>
                <c:pt idx="31">
                  <c:v>37469</c:v>
                </c:pt>
                <c:pt idx="32">
                  <c:v>37500</c:v>
                </c:pt>
                <c:pt idx="33">
                  <c:v>37530</c:v>
                </c:pt>
                <c:pt idx="34">
                  <c:v>37561</c:v>
                </c:pt>
                <c:pt idx="35">
                  <c:v>37591</c:v>
                </c:pt>
                <c:pt idx="36">
                  <c:v>37622</c:v>
                </c:pt>
                <c:pt idx="37">
                  <c:v>37653</c:v>
                </c:pt>
                <c:pt idx="38">
                  <c:v>37681</c:v>
                </c:pt>
                <c:pt idx="39">
                  <c:v>37712</c:v>
                </c:pt>
                <c:pt idx="40">
                  <c:v>37742</c:v>
                </c:pt>
                <c:pt idx="41">
                  <c:v>37773</c:v>
                </c:pt>
                <c:pt idx="42">
                  <c:v>37803</c:v>
                </c:pt>
                <c:pt idx="43">
                  <c:v>37834</c:v>
                </c:pt>
                <c:pt idx="44">
                  <c:v>37865</c:v>
                </c:pt>
                <c:pt idx="45">
                  <c:v>37895</c:v>
                </c:pt>
                <c:pt idx="46">
                  <c:v>37926</c:v>
                </c:pt>
                <c:pt idx="47">
                  <c:v>37956</c:v>
                </c:pt>
                <c:pt idx="48">
                  <c:v>37987</c:v>
                </c:pt>
                <c:pt idx="49">
                  <c:v>38018</c:v>
                </c:pt>
                <c:pt idx="50">
                  <c:v>38047</c:v>
                </c:pt>
                <c:pt idx="51">
                  <c:v>38078</c:v>
                </c:pt>
                <c:pt idx="52">
                  <c:v>38108</c:v>
                </c:pt>
                <c:pt idx="53">
                  <c:v>38139</c:v>
                </c:pt>
                <c:pt idx="54">
                  <c:v>38169</c:v>
                </c:pt>
                <c:pt idx="55">
                  <c:v>38200</c:v>
                </c:pt>
                <c:pt idx="56">
                  <c:v>38231</c:v>
                </c:pt>
                <c:pt idx="57">
                  <c:v>38261</c:v>
                </c:pt>
                <c:pt idx="58">
                  <c:v>38292</c:v>
                </c:pt>
                <c:pt idx="59">
                  <c:v>38322</c:v>
                </c:pt>
                <c:pt idx="60">
                  <c:v>38353</c:v>
                </c:pt>
                <c:pt idx="61">
                  <c:v>38384</c:v>
                </c:pt>
                <c:pt idx="62">
                  <c:v>38412</c:v>
                </c:pt>
                <c:pt idx="63">
                  <c:v>38443</c:v>
                </c:pt>
                <c:pt idx="64">
                  <c:v>38473</c:v>
                </c:pt>
                <c:pt idx="65">
                  <c:v>38504</c:v>
                </c:pt>
                <c:pt idx="66">
                  <c:v>38534</c:v>
                </c:pt>
                <c:pt idx="67">
                  <c:v>38565</c:v>
                </c:pt>
                <c:pt idx="68">
                  <c:v>38596</c:v>
                </c:pt>
                <c:pt idx="69">
                  <c:v>38626</c:v>
                </c:pt>
                <c:pt idx="70">
                  <c:v>38657</c:v>
                </c:pt>
                <c:pt idx="71">
                  <c:v>38687</c:v>
                </c:pt>
                <c:pt idx="72">
                  <c:v>38718</c:v>
                </c:pt>
                <c:pt idx="73">
                  <c:v>38749</c:v>
                </c:pt>
                <c:pt idx="74">
                  <c:v>38777</c:v>
                </c:pt>
                <c:pt idx="75">
                  <c:v>38808</c:v>
                </c:pt>
                <c:pt idx="76">
                  <c:v>38838</c:v>
                </c:pt>
                <c:pt idx="77">
                  <c:v>38869</c:v>
                </c:pt>
                <c:pt idx="78">
                  <c:v>38899</c:v>
                </c:pt>
                <c:pt idx="79">
                  <c:v>38930</c:v>
                </c:pt>
                <c:pt idx="80">
                  <c:v>38961</c:v>
                </c:pt>
                <c:pt idx="81">
                  <c:v>38991</c:v>
                </c:pt>
                <c:pt idx="82">
                  <c:v>39022</c:v>
                </c:pt>
                <c:pt idx="83">
                  <c:v>39052</c:v>
                </c:pt>
                <c:pt idx="84">
                  <c:v>39083</c:v>
                </c:pt>
                <c:pt idx="85">
                  <c:v>39114</c:v>
                </c:pt>
                <c:pt idx="86">
                  <c:v>39142</c:v>
                </c:pt>
                <c:pt idx="87">
                  <c:v>39173</c:v>
                </c:pt>
                <c:pt idx="88">
                  <c:v>39203</c:v>
                </c:pt>
                <c:pt idx="89">
                  <c:v>39234</c:v>
                </c:pt>
                <c:pt idx="90">
                  <c:v>39264</c:v>
                </c:pt>
                <c:pt idx="91">
                  <c:v>39295</c:v>
                </c:pt>
                <c:pt idx="92">
                  <c:v>39326</c:v>
                </c:pt>
                <c:pt idx="93">
                  <c:v>39356</c:v>
                </c:pt>
                <c:pt idx="94">
                  <c:v>39387</c:v>
                </c:pt>
                <c:pt idx="95">
                  <c:v>39417</c:v>
                </c:pt>
                <c:pt idx="96">
                  <c:v>39448</c:v>
                </c:pt>
                <c:pt idx="97">
                  <c:v>39479</c:v>
                </c:pt>
                <c:pt idx="98">
                  <c:v>39508</c:v>
                </c:pt>
                <c:pt idx="99">
                  <c:v>39539</c:v>
                </c:pt>
                <c:pt idx="100">
                  <c:v>39569</c:v>
                </c:pt>
                <c:pt idx="101">
                  <c:v>39600</c:v>
                </c:pt>
                <c:pt idx="102">
                  <c:v>39630</c:v>
                </c:pt>
                <c:pt idx="103">
                  <c:v>39661</c:v>
                </c:pt>
                <c:pt idx="104">
                  <c:v>39692</c:v>
                </c:pt>
                <c:pt idx="105">
                  <c:v>39722</c:v>
                </c:pt>
                <c:pt idx="106">
                  <c:v>39753</c:v>
                </c:pt>
                <c:pt idx="107">
                  <c:v>39783</c:v>
                </c:pt>
                <c:pt idx="108">
                  <c:v>39814</c:v>
                </c:pt>
                <c:pt idx="109">
                  <c:v>39845</c:v>
                </c:pt>
                <c:pt idx="110">
                  <c:v>39873</c:v>
                </c:pt>
                <c:pt idx="111">
                  <c:v>39904</c:v>
                </c:pt>
                <c:pt idx="112">
                  <c:v>39934</c:v>
                </c:pt>
                <c:pt idx="113">
                  <c:v>39965</c:v>
                </c:pt>
                <c:pt idx="114">
                  <c:v>39995</c:v>
                </c:pt>
                <c:pt idx="115">
                  <c:v>40026</c:v>
                </c:pt>
                <c:pt idx="116">
                  <c:v>40057</c:v>
                </c:pt>
                <c:pt idx="117">
                  <c:v>40087</c:v>
                </c:pt>
                <c:pt idx="118">
                  <c:v>40118</c:v>
                </c:pt>
                <c:pt idx="119">
                  <c:v>40148</c:v>
                </c:pt>
                <c:pt idx="120">
                  <c:v>40179</c:v>
                </c:pt>
                <c:pt idx="121">
                  <c:v>40210</c:v>
                </c:pt>
                <c:pt idx="122">
                  <c:v>40238</c:v>
                </c:pt>
                <c:pt idx="123">
                  <c:v>40269</c:v>
                </c:pt>
                <c:pt idx="124">
                  <c:v>40299</c:v>
                </c:pt>
                <c:pt idx="125">
                  <c:v>40330</c:v>
                </c:pt>
                <c:pt idx="126">
                  <c:v>40360</c:v>
                </c:pt>
                <c:pt idx="127">
                  <c:v>40391</c:v>
                </c:pt>
                <c:pt idx="128">
                  <c:v>40422</c:v>
                </c:pt>
                <c:pt idx="129">
                  <c:v>40452</c:v>
                </c:pt>
                <c:pt idx="130">
                  <c:v>40483</c:v>
                </c:pt>
                <c:pt idx="131">
                  <c:v>40513</c:v>
                </c:pt>
                <c:pt idx="132">
                  <c:v>40544</c:v>
                </c:pt>
                <c:pt idx="133">
                  <c:v>40575</c:v>
                </c:pt>
                <c:pt idx="134">
                  <c:v>40603</c:v>
                </c:pt>
                <c:pt idx="135">
                  <c:v>40634</c:v>
                </c:pt>
                <c:pt idx="136">
                  <c:v>40664</c:v>
                </c:pt>
                <c:pt idx="137">
                  <c:v>40695</c:v>
                </c:pt>
                <c:pt idx="138">
                  <c:v>40725</c:v>
                </c:pt>
                <c:pt idx="139">
                  <c:v>40756</c:v>
                </c:pt>
                <c:pt idx="140">
                  <c:v>40787</c:v>
                </c:pt>
                <c:pt idx="141">
                  <c:v>40817</c:v>
                </c:pt>
                <c:pt idx="142">
                  <c:v>40848</c:v>
                </c:pt>
                <c:pt idx="143">
                  <c:v>40878</c:v>
                </c:pt>
                <c:pt idx="144">
                  <c:v>40909</c:v>
                </c:pt>
                <c:pt idx="145">
                  <c:v>40940</c:v>
                </c:pt>
                <c:pt idx="146">
                  <c:v>40969</c:v>
                </c:pt>
                <c:pt idx="147">
                  <c:v>41000</c:v>
                </c:pt>
                <c:pt idx="148">
                  <c:v>41030</c:v>
                </c:pt>
                <c:pt idx="149">
                  <c:v>41061</c:v>
                </c:pt>
                <c:pt idx="150">
                  <c:v>41091</c:v>
                </c:pt>
                <c:pt idx="151">
                  <c:v>41122</c:v>
                </c:pt>
                <c:pt idx="152">
                  <c:v>41153</c:v>
                </c:pt>
                <c:pt idx="153">
                  <c:v>41183</c:v>
                </c:pt>
                <c:pt idx="154">
                  <c:v>41214</c:v>
                </c:pt>
                <c:pt idx="155">
                  <c:v>41244</c:v>
                </c:pt>
                <c:pt idx="156">
                  <c:v>41275</c:v>
                </c:pt>
                <c:pt idx="157">
                  <c:v>41306</c:v>
                </c:pt>
                <c:pt idx="158">
                  <c:v>41334</c:v>
                </c:pt>
                <c:pt idx="159">
                  <c:v>41365</c:v>
                </c:pt>
                <c:pt idx="160">
                  <c:v>41395</c:v>
                </c:pt>
                <c:pt idx="161">
                  <c:v>41426</c:v>
                </c:pt>
                <c:pt idx="162">
                  <c:v>41456</c:v>
                </c:pt>
                <c:pt idx="163">
                  <c:v>41487</c:v>
                </c:pt>
                <c:pt idx="164">
                  <c:v>41518</c:v>
                </c:pt>
                <c:pt idx="165">
                  <c:v>41548</c:v>
                </c:pt>
                <c:pt idx="166">
                  <c:v>41579</c:v>
                </c:pt>
                <c:pt idx="167">
                  <c:v>41609</c:v>
                </c:pt>
                <c:pt idx="168">
                  <c:v>41640</c:v>
                </c:pt>
                <c:pt idx="169">
                  <c:v>41671</c:v>
                </c:pt>
                <c:pt idx="170">
                  <c:v>41699</c:v>
                </c:pt>
                <c:pt idx="171">
                  <c:v>41730</c:v>
                </c:pt>
                <c:pt idx="172">
                  <c:v>41760</c:v>
                </c:pt>
                <c:pt idx="173">
                  <c:v>41791</c:v>
                </c:pt>
                <c:pt idx="174">
                  <c:v>41821</c:v>
                </c:pt>
                <c:pt idx="175">
                  <c:v>41852</c:v>
                </c:pt>
                <c:pt idx="176">
                  <c:v>41883</c:v>
                </c:pt>
                <c:pt idx="177">
                  <c:v>41913</c:v>
                </c:pt>
                <c:pt idx="178">
                  <c:v>41944</c:v>
                </c:pt>
                <c:pt idx="179">
                  <c:v>41974</c:v>
                </c:pt>
                <c:pt idx="180">
                  <c:v>42005</c:v>
                </c:pt>
                <c:pt idx="181">
                  <c:v>42036</c:v>
                </c:pt>
                <c:pt idx="182">
                  <c:v>42064</c:v>
                </c:pt>
                <c:pt idx="183">
                  <c:v>42095</c:v>
                </c:pt>
                <c:pt idx="184">
                  <c:v>42125</c:v>
                </c:pt>
                <c:pt idx="185">
                  <c:v>42156</c:v>
                </c:pt>
                <c:pt idx="186">
                  <c:v>42186</c:v>
                </c:pt>
                <c:pt idx="187">
                  <c:v>42217</c:v>
                </c:pt>
                <c:pt idx="188">
                  <c:v>42248</c:v>
                </c:pt>
                <c:pt idx="189">
                  <c:v>42278</c:v>
                </c:pt>
                <c:pt idx="190">
                  <c:v>42309</c:v>
                </c:pt>
                <c:pt idx="191">
                  <c:v>42339</c:v>
                </c:pt>
                <c:pt idx="192">
                  <c:v>42370</c:v>
                </c:pt>
                <c:pt idx="193">
                  <c:v>42401</c:v>
                </c:pt>
                <c:pt idx="194">
                  <c:v>42430</c:v>
                </c:pt>
                <c:pt idx="195">
                  <c:v>42461</c:v>
                </c:pt>
                <c:pt idx="196">
                  <c:v>42491</c:v>
                </c:pt>
                <c:pt idx="197">
                  <c:v>42522</c:v>
                </c:pt>
                <c:pt idx="198">
                  <c:v>42552</c:v>
                </c:pt>
                <c:pt idx="199">
                  <c:v>42583</c:v>
                </c:pt>
                <c:pt idx="200">
                  <c:v>42614</c:v>
                </c:pt>
                <c:pt idx="201">
                  <c:v>42644</c:v>
                </c:pt>
                <c:pt idx="202">
                  <c:v>42675</c:v>
                </c:pt>
                <c:pt idx="203">
                  <c:v>42705</c:v>
                </c:pt>
                <c:pt idx="204">
                  <c:v>42736</c:v>
                </c:pt>
                <c:pt idx="205">
                  <c:v>42767</c:v>
                </c:pt>
                <c:pt idx="206">
                  <c:v>42795</c:v>
                </c:pt>
                <c:pt idx="207">
                  <c:v>42826</c:v>
                </c:pt>
                <c:pt idx="208">
                  <c:v>42856</c:v>
                </c:pt>
                <c:pt idx="209">
                  <c:v>42887</c:v>
                </c:pt>
                <c:pt idx="210">
                  <c:v>42917</c:v>
                </c:pt>
                <c:pt idx="211">
                  <c:v>42948</c:v>
                </c:pt>
                <c:pt idx="212">
                  <c:v>42979</c:v>
                </c:pt>
                <c:pt idx="213">
                  <c:v>43009</c:v>
                </c:pt>
                <c:pt idx="214">
                  <c:v>43040</c:v>
                </c:pt>
                <c:pt idx="215">
                  <c:v>43070</c:v>
                </c:pt>
                <c:pt idx="216">
                  <c:v>43101</c:v>
                </c:pt>
                <c:pt idx="217">
                  <c:v>43132</c:v>
                </c:pt>
                <c:pt idx="218">
                  <c:v>43160</c:v>
                </c:pt>
                <c:pt idx="219">
                  <c:v>43191</c:v>
                </c:pt>
                <c:pt idx="220">
                  <c:v>43221</c:v>
                </c:pt>
                <c:pt idx="221">
                  <c:v>43252</c:v>
                </c:pt>
                <c:pt idx="222">
                  <c:v>43282</c:v>
                </c:pt>
                <c:pt idx="223">
                  <c:v>43313</c:v>
                </c:pt>
                <c:pt idx="224">
                  <c:v>43344</c:v>
                </c:pt>
                <c:pt idx="225">
                  <c:v>43374</c:v>
                </c:pt>
                <c:pt idx="226">
                  <c:v>43405</c:v>
                </c:pt>
                <c:pt idx="227">
                  <c:v>43435</c:v>
                </c:pt>
                <c:pt idx="228">
                  <c:v>43466</c:v>
                </c:pt>
                <c:pt idx="229">
                  <c:v>43497</c:v>
                </c:pt>
                <c:pt idx="230">
                  <c:v>43525</c:v>
                </c:pt>
                <c:pt idx="231">
                  <c:v>43556</c:v>
                </c:pt>
                <c:pt idx="232">
                  <c:v>43586</c:v>
                </c:pt>
                <c:pt idx="233">
                  <c:v>43617</c:v>
                </c:pt>
                <c:pt idx="234">
                  <c:v>43647</c:v>
                </c:pt>
                <c:pt idx="235">
                  <c:v>43678</c:v>
                </c:pt>
                <c:pt idx="236">
                  <c:v>43709</c:v>
                </c:pt>
                <c:pt idx="237">
                  <c:v>43739</c:v>
                </c:pt>
                <c:pt idx="238">
                  <c:v>43770</c:v>
                </c:pt>
                <c:pt idx="239">
                  <c:v>43800</c:v>
                </c:pt>
                <c:pt idx="240">
                  <c:v>43831</c:v>
                </c:pt>
                <c:pt idx="241">
                  <c:v>43862</c:v>
                </c:pt>
                <c:pt idx="242">
                  <c:v>43891</c:v>
                </c:pt>
                <c:pt idx="243">
                  <c:v>43922</c:v>
                </c:pt>
                <c:pt idx="244">
                  <c:v>43952</c:v>
                </c:pt>
                <c:pt idx="245">
                  <c:v>43983</c:v>
                </c:pt>
                <c:pt idx="246">
                  <c:v>44013</c:v>
                </c:pt>
                <c:pt idx="247">
                  <c:v>44044</c:v>
                </c:pt>
                <c:pt idx="248">
                  <c:v>44075</c:v>
                </c:pt>
                <c:pt idx="249">
                  <c:v>44105</c:v>
                </c:pt>
                <c:pt idx="250">
                  <c:v>44136</c:v>
                </c:pt>
                <c:pt idx="251">
                  <c:v>44166</c:v>
                </c:pt>
                <c:pt idx="252">
                  <c:v>44197</c:v>
                </c:pt>
                <c:pt idx="253">
                  <c:v>44228</c:v>
                </c:pt>
                <c:pt idx="254">
                  <c:v>44256</c:v>
                </c:pt>
                <c:pt idx="255">
                  <c:v>44287</c:v>
                </c:pt>
                <c:pt idx="256">
                  <c:v>44317</c:v>
                </c:pt>
                <c:pt idx="257">
                  <c:v>44348</c:v>
                </c:pt>
                <c:pt idx="258">
                  <c:v>44378</c:v>
                </c:pt>
                <c:pt idx="259">
                  <c:v>44409</c:v>
                </c:pt>
                <c:pt idx="260">
                  <c:v>44440</c:v>
                </c:pt>
                <c:pt idx="261">
                  <c:v>44470</c:v>
                </c:pt>
                <c:pt idx="262">
                  <c:v>44501</c:v>
                </c:pt>
                <c:pt idx="263">
                  <c:v>44531</c:v>
                </c:pt>
                <c:pt idx="264">
                  <c:v>44562</c:v>
                </c:pt>
                <c:pt idx="265">
                  <c:v>44593</c:v>
                </c:pt>
                <c:pt idx="266">
                  <c:v>44621</c:v>
                </c:pt>
                <c:pt idx="267">
                  <c:v>44652</c:v>
                </c:pt>
                <c:pt idx="268">
                  <c:v>44682</c:v>
                </c:pt>
                <c:pt idx="269">
                  <c:v>44713</c:v>
                </c:pt>
                <c:pt idx="270">
                  <c:v>44743</c:v>
                </c:pt>
                <c:pt idx="271">
                  <c:v>44774</c:v>
                </c:pt>
                <c:pt idx="272">
                  <c:v>44805</c:v>
                </c:pt>
                <c:pt idx="273">
                  <c:v>44835</c:v>
                </c:pt>
                <c:pt idx="274">
                  <c:v>44866</c:v>
                </c:pt>
                <c:pt idx="275">
                  <c:v>44896</c:v>
                </c:pt>
                <c:pt idx="276">
                  <c:v>44927</c:v>
                </c:pt>
                <c:pt idx="277">
                  <c:v>44958</c:v>
                </c:pt>
                <c:pt idx="278">
                  <c:v>44986</c:v>
                </c:pt>
                <c:pt idx="279">
                  <c:v>45017</c:v>
                </c:pt>
                <c:pt idx="280">
                  <c:v>45047</c:v>
                </c:pt>
                <c:pt idx="281">
                  <c:v>45078</c:v>
                </c:pt>
                <c:pt idx="282">
                  <c:v>45108</c:v>
                </c:pt>
                <c:pt idx="283">
                  <c:v>45139</c:v>
                </c:pt>
                <c:pt idx="284">
                  <c:v>45170</c:v>
                </c:pt>
                <c:pt idx="285">
                  <c:v>45200</c:v>
                </c:pt>
                <c:pt idx="286">
                  <c:v>45231</c:v>
                </c:pt>
                <c:pt idx="287">
                  <c:v>45261</c:v>
                </c:pt>
                <c:pt idx="288">
                  <c:v>45292</c:v>
                </c:pt>
                <c:pt idx="289">
                  <c:v>45323</c:v>
                </c:pt>
                <c:pt idx="290">
                  <c:v>45352</c:v>
                </c:pt>
                <c:pt idx="291">
                  <c:v>45383</c:v>
                </c:pt>
                <c:pt idx="292">
                  <c:v>45413</c:v>
                </c:pt>
                <c:pt idx="293">
                  <c:v>45444</c:v>
                </c:pt>
                <c:pt idx="294">
                  <c:v>45474</c:v>
                </c:pt>
                <c:pt idx="295">
                  <c:v>45505</c:v>
                </c:pt>
                <c:pt idx="296">
                  <c:v>45536</c:v>
                </c:pt>
                <c:pt idx="297">
                  <c:v>45566</c:v>
                </c:pt>
              </c:numCache>
            </c:numRef>
          </c:cat>
          <c:val>
            <c:numRef>
              <c:f>Sheet1!$B$4:$B$301</c:f>
              <c:numCache>
                <c:formatCode>0.0</c:formatCode>
                <c:ptCount val="298"/>
                <c:pt idx="0">
                  <c:v>91.2</c:v>
                </c:pt>
                <c:pt idx="1">
                  <c:v>90.6</c:v>
                </c:pt>
                <c:pt idx="2">
                  <c:v>91.6</c:v>
                </c:pt>
                <c:pt idx="3">
                  <c:v>91.7</c:v>
                </c:pt>
                <c:pt idx="4">
                  <c:v>90.7</c:v>
                </c:pt>
                <c:pt idx="5">
                  <c:v>91</c:v>
                </c:pt>
                <c:pt idx="6">
                  <c:v>90.6</c:v>
                </c:pt>
                <c:pt idx="7">
                  <c:v>90</c:v>
                </c:pt>
                <c:pt idx="8">
                  <c:v>90.3</c:v>
                </c:pt>
                <c:pt idx="9">
                  <c:v>89.4</c:v>
                </c:pt>
                <c:pt idx="10">
                  <c:v>88.7</c:v>
                </c:pt>
                <c:pt idx="11">
                  <c:v>87.4</c:v>
                </c:pt>
                <c:pt idx="12">
                  <c:v>86.9</c:v>
                </c:pt>
                <c:pt idx="13">
                  <c:v>85.9</c:v>
                </c:pt>
                <c:pt idx="14">
                  <c:v>84.6</c:v>
                </c:pt>
                <c:pt idx="15">
                  <c:v>83.7</c:v>
                </c:pt>
                <c:pt idx="16">
                  <c:v>84</c:v>
                </c:pt>
                <c:pt idx="17">
                  <c:v>83.6</c:v>
                </c:pt>
                <c:pt idx="18">
                  <c:v>83.4</c:v>
                </c:pt>
                <c:pt idx="19">
                  <c:v>83.2</c:v>
                </c:pt>
                <c:pt idx="20">
                  <c:v>81.7</c:v>
                </c:pt>
                <c:pt idx="21">
                  <c:v>81.099999999999994</c:v>
                </c:pt>
                <c:pt idx="22">
                  <c:v>81.599999999999994</c:v>
                </c:pt>
                <c:pt idx="23">
                  <c:v>82.2</c:v>
                </c:pt>
                <c:pt idx="24">
                  <c:v>82.2</c:v>
                </c:pt>
                <c:pt idx="25">
                  <c:v>83</c:v>
                </c:pt>
                <c:pt idx="26">
                  <c:v>83.4</c:v>
                </c:pt>
                <c:pt idx="27">
                  <c:v>84</c:v>
                </c:pt>
                <c:pt idx="28">
                  <c:v>84.8</c:v>
                </c:pt>
                <c:pt idx="29">
                  <c:v>85</c:v>
                </c:pt>
                <c:pt idx="30">
                  <c:v>84.6</c:v>
                </c:pt>
                <c:pt idx="31">
                  <c:v>84.7</c:v>
                </c:pt>
                <c:pt idx="32">
                  <c:v>84.4</c:v>
                </c:pt>
                <c:pt idx="33">
                  <c:v>84.3</c:v>
                </c:pt>
                <c:pt idx="34">
                  <c:v>84.8</c:v>
                </c:pt>
                <c:pt idx="35">
                  <c:v>84.8</c:v>
                </c:pt>
                <c:pt idx="36">
                  <c:v>85</c:v>
                </c:pt>
                <c:pt idx="37">
                  <c:v>84.8</c:v>
                </c:pt>
                <c:pt idx="38">
                  <c:v>84.7</c:v>
                </c:pt>
                <c:pt idx="39">
                  <c:v>84.4</c:v>
                </c:pt>
                <c:pt idx="40">
                  <c:v>85.3</c:v>
                </c:pt>
                <c:pt idx="41">
                  <c:v>86</c:v>
                </c:pt>
                <c:pt idx="42">
                  <c:v>86.3</c:v>
                </c:pt>
                <c:pt idx="43">
                  <c:v>86.9</c:v>
                </c:pt>
                <c:pt idx="44">
                  <c:v>87.9</c:v>
                </c:pt>
                <c:pt idx="45">
                  <c:v>88.8</c:v>
                </c:pt>
                <c:pt idx="46">
                  <c:v>89.8</c:v>
                </c:pt>
                <c:pt idx="47">
                  <c:v>90.6</c:v>
                </c:pt>
                <c:pt idx="48">
                  <c:v>91.5</c:v>
                </c:pt>
                <c:pt idx="49">
                  <c:v>92.3</c:v>
                </c:pt>
                <c:pt idx="50">
                  <c:v>93.6</c:v>
                </c:pt>
                <c:pt idx="51">
                  <c:v>93.8</c:v>
                </c:pt>
                <c:pt idx="52">
                  <c:v>94.7</c:v>
                </c:pt>
                <c:pt idx="53">
                  <c:v>95.1</c:v>
                </c:pt>
                <c:pt idx="54">
                  <c:v>95.6</c:v>
                </c:pt>
                <c:pt idx="55">
                  <c:v>96</c:v>
                </c:pt>
                <c:pt idx="56">
                  <c:v>96.7</c:v>
                </c:pt>
                <c:pt idx="57">
                  <c:v>97</c:v>
                </c:pt>
                <c:pt idx="58">
                  <c:v>97.7</c:v>
                </c:pt>
                <c:pt idx="59">
                  <c:v>98.6</c:v>
                </c:pt>
                <c:pt idx="60">
                  <c:v>99.1</c:v>
                </c:pt>
                <c:pt idx="61">
                  <c:v>99.6</c:v>
                </c:pt>
                <c:pt idx="62">
                  <c:v>99.2</c:v>
                </c:pt>
                <c:pt idx="63">
                  <c:v>99.7</c:v>
                </c:pt>
                <c:pt idx="64">
                  <c:v>99.6</c:v>
                </c:pt>
                <c:pt idx="65">
                  <c:v>100.3</c:v>
                </c:pt>
                <c:pt idx="66">
                  <c:v>100.4</c:v>
                </c:pt>
                <c:pt idx="67">
                  <c:v>101</c:v>
                </c:pt>
                <c:pt idx="68">
                  <c:v>100.3</c:v>
                </c:pt>
                <c:pt idx="69">
                  <c:v>100.7</c:v>
                </c:pt>
                <c:pt idx="70">
                  <c:v>101.3</c:v>
                </c:pt>
                <c:pt idx="71">
                  <c:v>101.3</c:v>
                </c:pt>
                <c:pt idx="72">
                  <c:v>102.1</c:v>
                </c:pt>
                <c:pt idx="73">
                  <c:v>102.1</c:v>
                </c:pt>
                <c:pt idx="74">
                  <c:v>102.4</c:v>
                </c:pt>
                <c:pt idx="75">
                  <c:v>101.8</c:v>
                </c:pt>
                <c:pt idx="76">
                  <c:v>101.2</c:v>
                </c:pt>
                <c:pt idx="77">
                  <c:v>101.1</c:v>
                </c:pt>
                <c:pt idx="78">
                  <c:v>100.6</c:v>
                </c:pt>
                <c:pt idx="79">
                  <c:v>100.4</c:v>
                </c:pt>
                <c:pt idx="80">
                  <c:v>100.4</c:v>
                </c:pt>
                <c:pt idx="81">
                  <c:v>100.2</c:v>
                </c:pt>
                <c:pt idx="82">
                  <c:v>100</c:v>
                </c:pt>
                <c:pt idx="83">
                  <c:v>100.4</c:v>
                </c:pt>
                <c:pt idx="84">
                  <c:v>100</c:v>
                </c:pt>
                <c:pt idx="85">
                  <c:v>99.9</c:v>
                </c:pt>
                <c:pt idx="86">
                  <c:v>100.2</c:v>
                </c:pt>
                <c:pt idx="87">
                  <c:v>99.8</c:v>
                </c:pt>
                <c:pt idx="88">
                  <c:v>99.9</c:v>
                </c:pt>
                <c:pt idx="89">
                  <c:v>99.7</c:v>
                </c:pt>
                <c:pt idx="90">
                  <c:v>99.6</c:v>
                </c:pt>
                <c:pt idx="91">
                  <c:v>99</c:v>
                </c:pt>
                <c:pt idx="92">
                  <c:v>98.3</c:v>
                </c:pt>
                <c:pt idx="93">
                  <c:v>97.7</c:v>
                </c:pt>
                <c:pt idx="94">
                  <c:v>96.8</c:v>
                </c:pt>
                <c:pt idx="95">
                  <c:v>95.8</c:v>
                </c:pt>
                <c:pt idx="96">
                  <c:v>94.7</c:v>
                </c:pt>
                <c:pt idx="97">
                  <c:v>93.6</c:v>
                </c:pt>
                <c:pt idx="98">
                  <c:v>92.1</c:v>
                </c:pt>
                <c:pt idx="99">
                  <c:v>91.6</c:v>
                </c:pt>
                <c:pt idx="100">
                  <c:v>90.8</c:v>
                </c:pt>
                <c:pt idx="101">
                  <c:v>90.3</c:v>
                </c:pt>
                <c:pt idx="102">
                  <c:v>88.3</c:v>
                </c:pt>
                <c:pt idx="103">
                  <c:v>87.2</c:v>
                </c:pt>
                <c:pt idx="104">
                  <c:v>85.2</c:v>
                </c:pt>
                <c:pt idx="105">
                  <c:v>82.4</c:v>
                </c:pt>
                <c:pt idx="106">
                  <c:v>79.900000000000006</c:v>
                </c:pt>
                <c:pt idx="107">
                  <c:v>77.599999999999994</c:v>
                </c:pt>
                <c:pt idx="108">
                  <c:v>76</c:v>
                </c:pt>
                <c:pt idx="109">
                  <c:v>74.8</c:v>
                </c:pt>
                <c:pt idx="110">
                  <c:v>73.5</c:v>
                </c:pt>
                <c:pt idx="111">
                  <c:v>73.7</c:v>
                </c:pt>
                <c:pt idx="112">
                  <c:v>74</c:v>
                </c:pt>
                <c:pt idx="113">
                  <c:v>74.599999999999994</c:v>
                </c:pt>
                <c:pt idx="114">
                  <c:v>75.2</c:v>
                </c:pt>
                <c:pt idx="115">
                  <c:v>76</c:v>
                </c:pt>
                <c:pt idx="116">
                  <c:v>76.599999999999994</c:v>
                </c:pt>
                <c:pt idx="117">
                  <c:v>77</c:v>
                </c:pt>
                <c:pt idx="118">
                  <c:v>77.8</c:v>
                </c:pt>
                <c:pt idx="119">
                  <c:v>78.599999999999994</c:v>
                </c:pt>
                <c:pt idx="120">
                  <c:v>79.099999999999994</c:v>
                </c:pt>
                <c:pt idx="121">
                  <c:v>79.099999999999994</c:v>
                </c:pt>
                <c:pt idx="122">
                  <c:v>80.5</c:v>
                </c:pt>
                <c:pt idx="123">
                  <c:v>80.900000000000006</c:v>
                </c:pt>
                <c:pt idx="124">
                  <c:v>81</c:v>
                </c:pt>
                <c:pt idx="125">
                  <c:v>81.099999999999994</c:v>
                </c:pt>
                <c:pt idx="126">
                  <c:v>81.2</c:v>
                </c:pt>
                <c:pt idx="127">
                  <c:v>81.5</c:v>
                </c:pt>
                <c:pt idx="128">
                  <c:v>82</c:v>
                </c:pt>
                <c:pt idx="129">
                  <c:v>82.1</c:v>
                </c:pt>
                <c:pt idx="130">
                  <c:v>82.8</c:v>
                </c:pt>
                <c:pt idx="131">
                  <c:v>83.7</c:v>
                </c:pt>
                <c:pt idx="132">
                  <c:v>83.8</c:v>
                </c:pt>
                <c:pt idx="133">
                  <c:v>84.4</c:v>
                </c:pt>
                <c:pt idx="134">
                  <c:v>85.3</c:v>
                </c:pt>
                <c:pt idx="135">
                  <c:v>85.3</c:v>
                </c:pt>
                <c:pt idx="136">
                  <c:v>85.8</c:v>
                </c:pt>
                <c:pt idx="137">
                  <c:v>85.7</c:v>
                </c:pt>
                <c:pt idx="138">
                  <c:v>86.2</c:v>
                </c:pt>
                <c:pt idx="139">
                  <c:v>85.6</c:v>
                </c:pt>
                <c:pt idx="140">
                  <c:v>85.2</c:v>
                </c:pt>
                <c:pt idx="141">
                  <c:v>85.8</c:v>
                </c:pt>
                <c:pt idx="142">
                  <c:v>85.9</c:v>
                </c:pt>
                <c:pt idx="143">
                  <c:v>86.3</c:v>
                </c:pt>
                <c:pt idx="144">
                  <c:v>86.5</c:v>
                </c:pt>
                <c:pt idx="145">
                  <c:v>87</c:v>
                </c:pt>
                <c:pt idx="146">
                  <c:v>87.5</c:v>
                </c:pt>
                <c:pt idx="147">
                  <c:v>87.3</c:v>
                </c:pt>
                <c:pt idx="148">
                  <c:v>87.4</c:v>
                </c:pt>
                <c:pt idx="149">
                  <c:v>87</c:v>
                </c:pt>
                <c:pt idx="150">
                  <c:v>87.2</c:v>
                </c:pt>
                <c:pt idx="151">
                  <c:v>86.9</c:v>
                </c:pt>
                <c:pt idx="152">
                  <c:v>87.4</c:v>
                </c:pt>
                <c:pt idx="153">
                  <c:v>87.5</c:v>
                </c:pt>
                <c:pt idx="154">
                  <c:v>87.5</c:v>
                </c:pt>
                <c:pt idx="155">
                  <c:v>87.8</c:v>
                </c:pt>
                <c:pt idx="156">
                  <c:v>88.2</c:v>
                </c:pt>
                <c:pt idx="157">
                  <c:v>88.6</c:v>
                </c:pt>
                <c:pt idx="158">
                  <c:v>88.5</c:v>
                </c:pt>
                <c:pt idx="159">
                  <c:v>88.9</c:v>
                </c:pt>
                <c:pt idx="160">
                  <c:v>89.2</c:v>
                </c:pt>
                <c:pt idx="161">
                  <c:v>89.3</c:v>
                </c:pt>
                <c:pt idx="162">
                  <c:v>89.4</c:v>
                </c:pt>
                <c:pt idx="163">
                  <c:v>90.1</c:v>
                </c:pt>
                <c:pt idx="164">
                  <c:v>90.9</c:v>
                </c:pt>
                <c:pt idx="165">
                  <c:v>90.8</c:v>
                </c:pt>
                <c:pt idx="166">
                  <c:v>91.8</c:v>
                </c:pt>
                <c:pt idx="167">
                  <c:v>91.8</c:v>
                </c:pt>
                <c:pt idx="168">
                  <c:v>92</c:v>
                </c:pt>
                <c:pt idx="169">
                  <c:v>92.5</c:v>
                </c:pt>
                <c:pt idx="170">
                  <c:v>93.4</c:v>
                </c:pt>
                <c:pt idx="171">
                  <c:v>93.5</c:v>
                </c:pt>
                <c:pt idx="172">
                  <c:v>94</c:v>
                </c:pt>
                <c:pt idx="173">
                  <c:v>94.7</c:v>
                </c:pt>
                <c:pt idx="174">
                  <c:v>95.2</c:v>
                </c:pt>
                <c:pt idx="175">
                  <c:v>95.5</c:v>
                </c:pt>
                <c:pt idx="176">
                  <c:v>96.1</c:v>
                </c:pt>
                <c:pt idx="177">
                  <c:v>96.4</c:v>
                </c:pt>
                <c:pt idx="178">
                  <c:v>96.8</c:v>
                </c:pt>
                <c:pt idx="179">
                  <c:v>97.3</c:v>
                </c:pt>
                <c:pt idx="180">
                  <c:v>97.4</c:v>
                </c:pt>
                <c:pt idx="181">
                  <c:v>97.4</c:v>
                </c:pt>
                <c:pt idx="182">
                  <c:v>97.9</c:v>
                </c:pt>
                <c:pt idx="183">
                  <c:v>98.4</c:v>
                </c:pt>
                <c:pt idx="184">
                  <c:v>98.8</c:v>
                </c:pt>
                <c:pt idx="185">
                  <c:v>99.3</c:v>
                </c:pt>
                <c:pt idx="186">
                  <c:v>99.1</c:v>
                </c:pt>
                <c:pt idx="187">
                  <c:v>99.1</c:v>
                </c:pt>
                <c:pt idx="188">
                  <c:v>99</c:v>
                </c:pt>
                <c:pt idx="189">
                  <c:v>99.4</c:v>
                </c:pt>
                <c:pt idx="190">
                  <c:v>99.8</c:v>
                </c:pt>
                <c:pt idx="191">
                  <c:v>99.6</c:v>
                </c:pt>
                <c:pt idx="192">
                  <c:v>99.3</c:v>
                </c:pt>
                <c:pt idx="193">
                  <c:v>99.2</c:v>
                </c:pt>
                <c:pt idx="194">
                  <c:v>99.2</c:v>
                </c:pt>
                <c:pt idx="195">
                  <c:v>99.7</c:v>
                </c:pt>
                <c:pt idx="196">
                  <c:v>99.5</c:v>
                </c:pt>
                <c:pt idx="197">
                  <c:v>99.8</c:v>
                </c:pt>
                <c:pt idx="198">
                  <c:v>100.2</c:v>
                </c:pt>
                <c:pt idx="199">
                  <c:v>100.2</c:v>
                </c:pt>
                <c:pt idx="200">
                  <c:v>100.4</c:v>
                </c:pt>
                <c:pt idx="201">
                  <c:v>100.5</c:v>
                </c:pt>
                <c:pt idx="202">
                  <c:v>100.7</c:v>
                </c:pt>
                <c:pt idx="203">
                  <c:v>101.2</c:v>
                </c:pt>
                <c:pt idx="204">
                  <c:v>101.8</c:v>
                </c:pt>
                <c:pt idx="205">
                  <c:v>102.1</c:v>
                </c:pt>
                <c:pt idx="206">
                  <c:v>102.6</c:v>
                </c:pt>
                <c:pt idx="207">
                  <c:v>102.8</c:v>
                </c:pt>
                <c:pt idx="208">
                  <c:v>103.2</c:v>
                </c:pt>
                <c:pt idx="209">
                  <c:v>103.8</c:v>
                </c:pt>
                <c:pt idx="210">
                  <c:v>104.1</c:v>
                </c:pt>
                <c:pt idx="211">
                  <c:v>104.5</c:v>
                </c:pt>
                <c:pt idx="212">
                  <c:v>104.5</c:v>
                </c:pt>
                <c:pt idx="213">
                  <c:v>105.9</c:v>
                </c:pt>
                <c:pt idx="214">
                  <c:v>106.4</c:v>
                </c:pt>
                <c:pt idx="215">
                  <c:v>107.1</c:v>
                </c:pt>
                <c:pt idx="216">
                  <c:v>107.9</c:v>
                </c:pt>
                <c:pt idx="217">
                  <c:v>108.6</c:v>
                </c:pt>
                <c:pt idx="218">
                  <c:v>108.9</c:v>
                </c:pt>
                <c:pt idx="219">
                  <c:v>109.3</c:v>
                </c:pt>
                <c:pt idx="220">
                  <c:v>109.4</c:v>
                </c:pt>
                <c:pt idx="221">
                  <c:v>110</c:v>
                </c:pt>
                <c:pt idx="222">
                  <c:v>110.8</c:v>
                </c:pt>
                <c:pt idx="223">
                  <c:v>111.3</c:v>
                </c:pt>
                <c:pt idx="224">
                  <c:v>111.9</c:v>
                </c:pt>
                <c:pt idx="225">
                  <c:v>111.6</c:v>
                </c:pt>
                <c:pt idx="226">
                  <c:v>111.4</c:v>
                </c:pt>
                <c:pt idx="227">
                  <c:v>111.3</c:v>
                </c:pt>
                <c:pt idx="228">
                  <c:v>111.4</c:v>
                </c:pt>
                <c:pt idx="229">
                  <c:v>111.6</c:v>
                </c:pt>
                <c:pt idx="230">
                  <c:v>111.7</c:v>
                </c:pt>
                <c:pt idx="231">
                  <c:v>111.8</c:v>
                </c:pt>
                <c:pt idx="232">
                  <c:v>111.7</c:v>
                </c:pt>
                <c:pt idx="233">
                  <c:v>111.7</c:v>
                </c:pt>
                <c:pt idx="234">
                  <c:v>112.2</c:v>
                </c:pt>
                <c:pt idx="235">
                  <c:v>112</c:v>
                </c:pt>
                <c:pt idx="236">
                  <c:v>111.8</c:v>
                </c:pt>
                <c:pt idx="237">
                  <c:v>111.4</c:v>
                </c:pt>
                <c:pt idx="238">
                  <c:v>111.5</c:v>
                </c:pt>
                <c:pt idx="239">
                  <c:v>111.2</c:v>
                </c:pt>
                <c:pt idx="240">
                  <c:v>111.9</c:v>
                </c:pt>
                <c:pt idx="241">
                  <c:v>111.7</c:v>
                </c:pt>
                <c:pt idx="242">
                  <c:v>103.4</c:v>
                </c:pt>
                <c:pt idx="243">
                  <c:v>96.9</c:v>
                </c:pt>
                <c:pt idx="244">
                  <c:v>100</c:v>
                </c:pt>
                <c:pt idx="245">
                  <c:v>103.1</c:v>
                </c:pt>
                <c:pt idx="246">
                  <c:v>105</c:v>
                </c:pt>
                <c:pt idx="247">
                  <c:v>106.7</c:v>
                </c:pt>
                <c:pt idx="248">
                  <c:v>107.5</c:v>
                </c:pt>
                <c:pt idx="249">
                  <c:v>108.4</c:v>
                </c:pt>
                <c:pt idx="250">
                  <c:v>109.3</c:v>
                </c:pt>
                <c:pt idx="251">
                  <c:v>109.7</c:v>
                </c:pt>
                <c:pt idx="252">
                  <c:v>110.3</c:v>
                </c:pt>
                <c:pt idx="253">
                  <c:v>110.1</c:v>
                </c:pt>
                <c:pt idx="254">
                  <c:v>111.6</c:v>
                </c:pt>
                <c:pt idx="255">
                  <c:v>113</c:v>
                </c:pt>
                <c:pt idx="256">
                  <c:v>114.4</c:v>
                </c:pt>
                <c:pt idx="257">
                  <c:v>115.1</c:v>
                </c:pt>
                <c:pt idx="258">
                  <c:v>116.4</c:v>
                </c:pt>
                <c:pt idx="259">
                  <c:v>117.2</c:v>
                </c:pt>
                <c:pt idx="260">
                  <c:v>117.6</c:v>
                </c:pt>
                <c:pt idx="261">
                  <c:v>119.1</c:v>
                </c:pt>
                <c:pt idx="262">
                  <c:v>119.2</c:v>
                </c:pt>
                <c:pt idx="263">
                  <c:v>120.1</c:v>
                </c:pt>
                <c:pt idx="264">
                  <c:v>119.5</c:v>
                </c:pt>
                <c:pt idx="265">
                  <c:v>119.7</c:v>
                </c:pt>
                <c:pt idx="266">
                  <c:v>119.8</c:v>
                </c:pt>
                <c:pt idx="267">
                  <c:v>118.75</c:v>
                </c:pt>
                <c:pt idx="268">
                  <c:v>117.883</c:v>
                </c:pt>
                <c:pt idx="269">
                  <c:v>117.131343</c:v>
                </c:pt>
                <c:pt idx="270">
                  <c:v>114.42</c:v>
                </c:pt>
                <c:pt idx="271">
                  <c:v>116.2713567839196</c:v>
                </c:pt>
                <c:pt idx="272">
                  <c:v>115.69122098890011</c:v>
                </c:pt>
                <c:pt idx="273">
                  <c:v>112.85759516295411</c:v>
                </c:pt>
                <c:pt idx="274">
                  <c:v>111.52</c:v>
                </c:pt>
                <c:pt idx="275">
                  <c:v>110.63</c:v>
                </c:pt>
                <c:pt idx="276">
                  <c:v>110.55276381909547</c:v>
                </c:pt>
                <c:pt idx="277">
                  <c:v>109.46244267222771</c:v>
                </c:pt>
                <c:pt idx="278">
                  <c:v>108.14889336016097</c:v>
                </c:pt>
                <c:pt idx="279">
                  <c:v>107.49289290627956</c:v>
                </c:pt>
                <c:pt idx="280">
                  <c:v>106.97371560764711</c:v>
                </c:pt>
                <c:pt idx="281">
                  <c:v>106.22489959839358</c:v>
                </c:pt>
                <c:pt idx="282">
                  <c:v>106.00626822512002</c:v>
                </c:pt>
                <c:pt idx="283">
                  <c:v>105.47623688399442</c:v>
                </c:pt>
                <c:pt idx="284">
                  <c:v>104.94949494949496</c:v>
                </c:pt>
                <c:pt idx="285">
                  <c:v>103.72181226452584</c:v>
                </c:pt>
                <c:pt idx="286">
                  <c:v>103.3</c:v>
                </c:pt>
                <c:pt idx="287">
                  <c:v>103.1</c:v>
                </c:pt>
                <c:pt idx="288">
                  <c:v>102.50311813684567</c:v>
                </c:pt>
                <c:pt idx="289">
                  <c:v>102.70812437311936</c:v>
                </c:pt>
                <c:pt idx="290">
                  <c:v>102.3</c:v>
                </c:pt>
                <c:pt idx="291">
                  <c:v>101.7</c:v>
                </c:pt>
                <c:pt idx="292">
                  <c:v>101.20845312355094</c:v>
                </c:pt>
                <c:pt idx="293">
                  <c:v>101</c:v>
                </c:pt>
                <c:pt idx="294">
                  <c:v>100.50150451354062</c:v>
                </c:pt>
                <c:pt idx="295">
                  <c:v>100.20100502512562</c:v>
                </c:pt>
                <c:pt idx="296">
                  <c:v>99.899598393574294</c:v>
                </c:pt>
                <c:pt idx="297">
                  <c:v>99.5</c:v>
                </c:pt>
              </c:numCache>
            </c:numRef>
          </c:val>
          <c:smooth val="0"/>
          <c:extLst>
            <c:ext xmlns:c16="http://schemas.microsoft.com/office/drawing/2014/chart" uri="{C3380CC4-5D6E-409C-BE32-E72D297353CC}">
              <c16:uniqueId val="{00000000-D4AB-D946-A0E9-CA065940391E}"/>
            </c:ext>
          </c:extLst>
        </c:ser>
        <c:dLbls>
          <c:showLegendKey val="0"/>
          <c:showVal val="0"/>
          <c:showCatName val="0"/>
          <c:showSerName val="0"/>
          <c:showPercent val="0"/>
          <c:showBubbleSize val="0"/>
        </c:dLbls>
        <c:smooth val="0"/>
        <c:axId val="1387973471"/>
        <c:axId val="1387975119"/>
      </c:lineChart>
      <c:dateAx>
        <c:axId val="1387973471"/>
        <c:scaling>
          <c:orientation val="minMax"/>
          <c:min val="36800"/>
        </c:scaling>
        <c:delete val="0"/>
        <c:axPos val="b"/>
        <c:numFmt formatCode="yyyy"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Roboto Light" pitchFamily="2" charset="0"/>
                <a:ea typeface="Roboto Light" pitchFamily="2" charset="0"/>
                <a:cs typeface="+mn-cs"/>
              </a:defRPr>
            </a:pPr>
            <a:endParaRPr lang="en-US"/>
          </a:p>
        </c:txPr>
        <c:crossAx val="1387975119"/>
        <c:crosses val="autoZero"/>
        <c:auto val="1"/>
        <c:lblOffset val="100"/>
        <c:baseTimeUnit val="months"/>
        <c:majorUnit val="12"/>
        <c:majorTimeUnit val="months"/>
      </c:dateAx>
      <c:valAx>
        <c:axId val="1387975119"/>
        <c:scaling>
          <c:orientation val="minMax"/>
          <c:max val="125"/>
          <c:min val="7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solidFill>
                    <a:latin typeface="Roboto Light" pitchFamily="2" charset="0"/>
                    <a:ea typeface="Roboto Light" pitchFamily="2" charset="0"/>
                    <a:cs typeface="+mn-cs"/>
                  </a:defRPr>
                </a:pPr>
                <a:r>
                  <a:rPr lang="en-US"/>
                  <a:t>Index (2016=100)</a:t>
                </a:r>
              </a:p>
            </c:rich>
          </c:tx>
          <c:layout>
            <c:manualLayout>
              <c:xMode val="edge"/>
              <c:yMode val="edge"/>
              <c:x val="1.2626262626262626E-2"/>
              <c:y val="0.24686478334944975"/>
            </c:manualLayout>
          </c:layout>
          <c:overlay val="0"/>
          <c:spPr>
            <a:noFill/>
            <a:ln>
              <a:noFill/>
            </a:ln>
            <a:effectLst/>
          </c:spPr>
          <c:txPr>
            <a:bodyPr rot="-5400000" spcFirstLastPara="1" vertOverflow="ellipsis" vert="horz" wrap="square" anchor="ctr" anchorCtr="1"/>
            <a:lstStyle/>
            <a:p>
              <a:pPr>
                <a:defRPr sz="1800" b="0" i="0" u="none" strike="noStrike" kern="1200" baseline="0">
                  <a:solidFill>
                    <a:schemeClr val="tx1"/>
                  </a:solidFill>
                  <a:latin typeface="Roboto Light" pitchFamily="2" charset="0"/>
                  <a:ea typeface="Roboto Light" pitchFamily="2" charset="0"/>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solidFill>
                <a:latin typeface="Roboto Light" pitchFamily="2" charset="0"/>
                <a:ea typeface="Roboto Light" pitchFamily="2" charset="0"/>
                <a:cs typeface="+mn-cs"/>
              </a:defRPr>
            </a:pPr>
            <a:endParaRPr lang="en-US"/>
          </a:p>
        </c:txPr>
        <c:crossAx val="138797347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b="0" i="0">
          <a:solidFill>
            <a:schemeClr val="tx1"/>
          </a:solidFill>
          <a:latin typeface="Roboto Light" pitchFamily="2" charset="0"/>
          <a:ea typeface="Roboto Light" pitchFamily="2"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sz="1800" b="0" i="0" u="none" strike="noStrike" kern="1200" spc="0" baseline="0">
                <a:solidFill>
                  <a:schemeClr val="tx1"/>
                </a:solidFill>
                <a:latin typeface="Roboto Light" pitchFamily="2" charset="0"/>
                <a:ea typeface="Roboto Light" pitchFamily="2" charset="0"/>
                <a:cs typeface="+mn-cs"/>
              </a:defRPr>
            </a:pPr>
            <a:r>
              <a:rPr lang="en-US" sz="1800" b="0" i="0" dirty="0">
                <a:latin typeface="Roboto Light" pitchFamily="2" charset="0"/>
                <a:ea typeface="Roboto Light" pitchFamily="2" charset="0"/>
              </a:rPr>
              <a:t>U.S. Household Wealth by Wealth Percentile Group ($</a:t>
            </a:r>
            <a:r>
              <a:rPr lang="en-US" sz="1800" b="0" i="0" baseline="0" dirty="0">
                <a:latin typeface="Roboto Light" pitchFamily="2" charset="0"/>
                <a:ea typeface="Roboto Light" pitchFamily="2" charset="0"/>
              </a:rPr>
              <a:t> Trillions)</a:t>
            </a:r>
            <a:endParaRPr lang="en-US" sz="1800" b="0" i="0" dirty="0">
              <a:solidFill>
                <a:srgbClr val="C00000"/>
              </a:solidFill>
              <a:latin typeface="Roboto Light" pitchFamily="2" charset="0"/>
              <a:ea typeface="Roboto Light" pitchFamily="2" charset="0"/>
            </a:endParaRPr>
          </a:p>
        </c:rich>
      </c:tx>
      <c:overlay val="0"/>
      <c:spPr>
        <a:noFill/>
        <a:ln>
          <a:noFill/>
        </a:ln>
        <a:effectLst/>
      </c:spPr>
      <c:txPr>
        <a:bodyPr rot="0" spcFirstLastPara="1" vertOverflow="ellipsis" vert="horz" wrap="square" anchor="ctr" anchorCtr="1"/>
        <a:lstStyle/>
        <a:p>
          <a:pPr algn="ctr" rtl="0">
            <a:defRPr sz="1800" b="0" i="0" u="none" strike="noStrike" kern="1200" spc="0" baseline="0">
              <a:solidFill>
                <a:schemeClr val="tx1"/>
              </a:solidFill>
              <a:latin typeface="Roboto Light" pitchFamily="2" charset="0"/>
              <a:ea typeface="Roboto Light" pitchFamily="2" charset="0"/>
              <a:cs typeface="+mn-cs"/>
            </a:defRPr>
          </a:pPr>
          <a:endParaRPr lang="en-US"/>
        </a:p>
      </c:txPr>
    </c:title>
    <c:autoTitleDeleted val="0"/>
    <c:plotArea>
      <c:layout/>
      <c:areaChart>
        <c:grouping val="stacked"/>
        <c:varyColors val="0"/>
        <c:ser>
          <c:idx val="0"/>
          <c:order val="0"/>
          <c:tx>
            <c:strRef>
              <c:f>Sheet1!$B$3</c:f>
              <c:strCache>
                <c:ptCount val="1"/>
                <c:pt idx="0">
                  <c:v>Bottom 50%</c:v>
                </c:pt>
              </c:strCache>
            </c:strRef>
          </c:tx>
          <c:spPr>
            <a:solidFill>
              <a:srgbClr val="FFFF00"/>
            </a:solidFill>
            <a:ln>
              <a:noFill/>
            </a:ln>
            <a:effectLst/>
          </c:spPr>
          <c:cat>
            <c:numRef>
              <c:f>Sheet1!$A$4:$A$143</c:f>
              <c:numCache>
                <c:formatCode>yyyy\-mm\-dd</c:formatCode>
                <c:ptCount val="140"/>
                <c:pt idx="0">
                  <c:v>32690</c:v>
                </c:pt>
                <c:pt idx="1">
                  <c:v>32782</c:v>
                </c:pt>
                <c:pt idx="2">
                  <c:v>32874</c:v>
                </c:pt>
                <c:pt idx="3">
                  <c:v>32964</c:v>
                </c:pt>
                <c:pt idx="4">
                  <c:v>33055</c:v>
                </c:pt>
                <c:pt idx="5">
                  <c:v>33147</c:v>
                </c:pt>
                <c:pt idx="6">
                  <c:v>33239</c:v>
                </c:pt>
                <c:pt idx="7">
                  <c:v>33329</c:v>
                </c:pt>
                <c:pt idx="8">
                  <c:v>33420</c:v>
                </c:pt>
                <c:pt idx="9">
                  <c:v>33512</c:v>
                </c:pt>
                <c:pt idx="10">
                  <c:v>33604</c:v>
                </c:pt>
                <c:pt idx="11">
                  <c:v>33695</c:v>
                </c:pt>
                <c:pt idx="12">
                  <c:v>33786</c:v>
                </c:pt>
                <c:pt idx="13">
                  <c:v>33878</c:v>
                </c:pt>
                <c:pt idx="14">
                  <c:v>33970</c:v>
                </c:pt>
                <c:pt idx="15">
                  <c:v>34060</c:v>
                </c:pt>
                <c:pt idx="16">
                  <c:v>34151</c:v>
                </c:pt>
                <c:pt idx="17">
                  <c:v>34243</c:v>
                </c:pt>
                <c:pt idx="18">
                  <c:v>34335</c:v>
                </c:pt>
                <c:pt idx="19">
                  <c:v>34425</c:v>
                </c:pt>
                <c:pt idx="20">
                  <c:v>34516</c:v>
                </c:pt>
                <c:pt idx="21">
                  <c:v>34608</c:v>
                </c:pt>
                <c:pt idx="22">
                  <c:v>34700</c:v>
                </c:pt>
                <c:pt idx="23">
                  <c:v>34790</c:v>
                </c:pt>
                <c:pt idx="24">
                  <c:v>34881</c:v>
                </c:pt>
                <c:pt idx="25">
                  <c:v>34973</c:v>
                </c:pt>
                <c:pt idx="26">
                  <c:v>35065</c:v>
                </c:pt>
                <c:pt idx="27">
                  <c:v>35156</c:v>
                </c:pt>
                <c:pt idx="28">
                  <c:v>35247</c:v>
                </c:pt>
                <c:pt idx="29">
                  <c:v>35339</c:v>
                </c:pt>
                <c:pt idx="30">
                  <c:v>35431</c:v>
                </c:pt>
                <c:pt idx="31">
                  <c:v>35521</c:v>
                </c:pt>
                <c:pt idx="32">
                  <c:v>35612</c:v>
                </c:pt>
                <c:pt idx="33">
                  <c:v>35704</c:v>
                </c:pt>
                <c:pt idx="34">
                  <c:v>35796</c:v>
                </c:pt>
                <c:pt idx="35">
                  <c:v>35886</c:v>
                </c:pt>
                <c:pt idx="36">
                  <c:v>35977</c:v>
                </c:pt>
                <c:pt idx="37">
                  <c:v>36069</c:v>
                </c:pt>
                <c:pt idx="38">
                  <c:v>36161</c:v>
                </c:pt>
                <c:pt idx="39">
                  <c:v>36251</c:v>
                </c:pt>
                <c:pt idx="40">
                  <c:v>36342</c:v>
                </c:pt>
                <c:pt idx="41">
                  <c:v>36434</c:v>
                </c:pt>
                <c:pt idx="42">
                  <c:v>36526</c:v>
                </c:pt>
                <c:pt idx="43">
                  <c:v>36617</c:v>
                </c:pt>
                <c:pt idx="44">
                  <c:v>36708</c:v>
                </c:pt>
                <c:pt idx="45">
                  <c:v>36800</c:v>
                </c:pt>
                <c:pt idx="46">
                  <c:v>36892</c:v>
                </c:pt>
                <c:pt idx="47">
                  <c:v>36982</c:v>
                </c:pt>
                <c:pt idx="48">
                  <c:v>37073</c:v>
                </c:pt>
                <c:pt idx="49">
                  <c:v>37165</c:v>
                </c:pt>
                <c:pt idx="50">
                  <c:v>37257</c:v>
                </c:pt>
                <c:pt idx="51">
                  <c:v>37347</c:v>
                </c:pt>
                <c:pt idx="52">
                  <c:v>37438</c:v>
                </c:pt>
                <c:pt idx="53">
                  <c:v>37530</c:v>
                </c:pt>
                <c:pt idx="54">
                  <c:v>37622</c:v>
                </c:pt>
                <c:pt idx="55">
                  <c:v>37712</c:v>
                </c:pt>
                <c:pt idx="56">
                  <c:v>37803</c:v>
                </c:pt>
                <c:pt idx="57">
                  <c:v>37895</c:v>
                </c:pt>
                <c:pt idx="58">
                  <c:v>37987</c:v>
                </c:pt>
                <c:pt idx="59">
                  <c:v>38078</c:v>
                </c:pt>
                <c:pt idx="60">
                  <c:v>38169</c:v>
                </c:pt>
                <c:pt idx="61">
                  <c:v>38261</c:v>
                </c:pt>
                <c:pt idx="62">
                  <c:v>38353</c:v>
                </c:pt>
                <c:pt idx="63">
                  <c:v>38443</c:v>
                </c:pt>
                <c:pt idx="64">
                  <c:v>38534</c:v>
                </c:pt>
                <c:pt idx="65">
                  <c:v>38626</c:v>
                </c:pt>
                <c:pt idx="66">
                  <c:v>38718</c:v>
                </c:pt>
                <c:pt idx="67">
                  <c:v>38808</c:v>
                </c:pt>
                <c:pt idx="68">
                  <c:v>38899</c:v>
                </c:pt>
                <c:pt idx="69">
                  <c:v>38991</c:v>
                </c:pt>
                <c:pt idx="70">
                  <c:v>39083</c:v>
                </c:pt>
                <c:pt idx="71">
                  <c:v>39173</c:v>
                </c:pt>
                <c:pt idx="72">
                  <c:v>39264</c:v>
                </c:pt>
                <c:pt idx="73">
                  <c:v>39356</c:v>
                </c:pt>
                <c:pt idx="74">
                  <c:v>39448</c:v>
                </c:pt>
                <c:pt idx="75">
                  <c:v>39539</c:v>
                </c:pt>
                <c:pt idx="76">
                  <c:v>39630</c:v>
                </c:pt>
                <c:pt idx="77">
                  <c:v>39722</c:v>
                </c:pt>
                <c:pt idx="78">
                  <c:v>39814</c:v>
                </c:pt>
                <c:pt idx="79">
                  <c:v>39904</c:v>
                </c:pt>
                <c:pt idx="80">
                  <c:v>39995</c:v>
                </c:pt>
                <c:pt idx="81">
                  <c:v>40087</c:v>
                </c:pt>
                <c:pt idx="82">
                  <c:v>40179</c:v>
                </c:pt>
                <c:pt idx="83">
                  <c:v>40269</c:v>
                </c:pt>
                <c:pt idx="84">
                  <c:v>40360</c:v>
                </c:pt>
                <c:pt idx="85">
                  <c:v>40452</c:v>
                </c:pt>
                <c:pt idx="86">
                  <c:v>40544</c:v>
                </c:pt>
                <c:pt idx="87">
                  <c:v>40634</c:v>
                </c:pt>
                <c:pt idx="88">
                  <c:v>40725</c:v>
                </c:pt>
                <c:pt idx="89">
                  <c:v>40817</c:v>
                </c:pt>
                <c:pt idx="90">
                  <c:v>40909</c:v>
                </c:pt>
                <c:pt idx="91">
                  <c:v>41000</c:v>
                </c:pt>
                <c:pt idx="92">
                  <c:v>41091</c:v>
                </c:pt>
                <c:pt idx="93">
                  <c:v>41183</c:v>
                </c:pt>
                <c:pt idx="94">
                  <c:v>41275</c:v>
                </c:pt>
                <c:pt idx="95">
                  <c:v>41365</c:v>
                </c:pt>
                <c:pt idx="96">
                  <c:v>41456</c:v>
                </c:pt>
                <c:pt idx="97">
                  <c:v>41548</c:v>
                </c:pt>
                <c:pt idx="98">
                  <c:v>41640</c:v>
                </c:pt>
                <c:pt idx="99">
                  <c:v>41730</c:v>
                </c:pt>
                <c:pt idx="100">
                  <c:v>41821</c:v>
                </c:pt>
                <c:pt idx="101">
                  <c:v>41913</c:v>
                </c:pt>
                <c:pt idx="102">
                  <c:v>42005</c:v>
                </c:pt>
                <c:pt idx="103">
                  <c:v>42095</c:v>
                </c:pt>
                <c:pt idx="104">
                  <c:v>42186</c:v>
                </c:pt>
                <c:pt idx="105">
                  <c:v>42278</c:v>
                </c:pt>
                <c:pt idx="106">
                  <c:v>42370</c:v>
                </c:pt>
                <c:pt idx="107">
                  <c:v>42461</c:v>
                </c:pt>
                <c:pt idx="108">
                  <c:v>42552</c:v>
                </c:pt>
                <c:pt idx="109">
                  <c:v>42644</c:v>
                </c:pt>
                <c:pt idx="110">
                  <c:v>42736</c:v>
                </c:pt>
                <c:pt idx="111">
                  <c:v>42826</c:v>
                </c:pt>
                <c:pt idx="112">
                  <c:v>42917</c:v>
                </c:pt>
                <c:pt idx="113">
                  <c:v>43009</c:v>
                </c:pt>
                <c:pt idx="114">
                  <c:v>43101</c:v>
                </c:pt>
                <c:pt idx="115">
                  <c:v>43191</c:v>
                </c:pt>
                <c:pt idx="116">
                  <c:v>43282</c:v>
                </c:pt>
                <c:pt idx="117">
                  <c:v>43374</c:v>
                </c:pt>
                <c:pt idx="118">
                  <c:v>43466</c:v>
                </c:pt>
                <c:pt idx="119">
                  <c:v>43556</c:v>
                </c:pt>
                <c:pt idx="120">
                  <c:v>43647</c:v>
                </c:pt>
                <c:pt idx="121">
                  <c:v>43739</c:v>
                </c:pt>
                <c:pt idx="122">
                  <c:v>43831</c:v>
                </c:pt>
                <c:pt idx="123">
                  <c:v>43922</c:v>
                </c:pt>
                <c:pt idx="124">
                  <c:v>44013</c:v>
                </c:pt>
                <c:pt idx="125">
                  <c:v>44105</c:v>
                </c:pt>
                <c:pt idx="126">
                  <c:v>44197</c:v>
                </c:pt>
                <c:pt idx="127">
                  <c:v>44287</c:v>
                </c:pt>
                <c:pt idx="128">
                  <c:v>44378</c:v>
                </c:pt>
                <c:pt idx="129">
                  <c:v>44470</c:v>
                </c:pt>
                <c:pt idx="130">
                  <c:v>44562</c:v>
                </c:pt>
                <c:pt idx="131">
                  <c:v>44652</c:v>
                </c:pt>
                <c:pt idx="132">
                  <c:v>44743</c:v>
                </c:pt>
                <c:pt idx="133">
                  <c:v>44835</c:v>
                </c:pt>
                <c:pt idx="134">
                  <c:v>44927</c:v>
                </c:pt>
                <c:pt idx="135">
                  <c:v>45017</c:v>
                </c:pt>
                <c:pt idx="136">
                  <c:v>45108</c:v>
                </c:pt>
                <c:pt idx="137">
                  <c:v>45200</c:v>
                </c:pt>
                <c:pt idx="138">
                  <c:v>45292</c:v>
                </c:pt>
                <c:pt idx="139">
                  <c:v>45383</c:v>
                </c:pt>
              </c:numCache>
            </c:numRef>
          </c:cat>
          <c:val>
            <c:numRef>
              <c:f>Sheet1!$B$4:$B$143</c:f>
              <c:numCache>
                <c:formatCode>"$"#,##0.00</c:formatCode>
                <c:ptCount val="140"/>
                <c:pt idx="0">
                  <c:v>0.71</c:v>
                </c:pt>
                <c:pt idx="1">
                  <c:v>0.7</c:v>
                </c:pt>
                <c:pt idx="2">
                  <c:v>0.73</c:v>
                </c:pt>
                <c:pt idx="3">
                  <c:v>0.7</c:v>
                </c:pt>
                <c:pt idx="4">
                  <c:v>0.73</c:v>
                </c:pt>
                <c:pt idx="5">
                  <c:v>0.76</c:v>
                </c:pt>
                <c:pt idx="6">
                  <c:v>0.77</c:v>
                </c:pt>
                <c:pt idx="7">
                  <c:v>0.77</c:v>
                </c:pt>
                <c:pt idx="8">
                  <c:v>0.82</c:v>
                </c:pt>
                <c:pt idx="9">
                  <c:v>0.84</c:v>
                </c:pt>
                <c:pt idx="10">
                  <c:v>0.86</c:v>
                </c:pt>
                <c:pt idx="11">
                  <c:v>0.87</c:v>
                </c:pt>
                <c:pt idx="12">
                  <c:v>0.94</c:v>
                </c:pt>
                <c:pt idx="13">
                  <c:v>0.95</c:v>
                </c:pt>
                <c:pt idx="14">
                  <c:v>0.91</c:v>
                </c:pt>
                <c:pt idx="15">
                  <c:v>0.93</c:v>
                </c:pt>
                <c:pt idx="16">
                  <c:v>0.94</c:v>
                </c:pt>
                <c:pt idx="17">
                  <c:v>0.94</c:v>
                </c:pt>
                <c:pt idx="18">
                  <c:v>0.9</c:v>
                </c:pt>
                <c:pt idx="19">
                  <c:v>0.89</c:v>
                </c:pt>
                <c:pt idx="20">
                  <c:v>0.91</c:v>
                </c:pt>
                <c:pt idx="21">
                  <c:v>0.91</c:v>
                </c:pt>
                <c:pt idx="22">
                  <c:v>0.94</c:v>
                </c:pt>
                <c:pt idx="23">
                  <c:v>0.99</c:v>
                </c:pt>
                <c:pt idx="24">
                  <c:v>1.02</c:v>
                </c:pt>
                <c:pt idx="25">
                  <c:v>1.01</c:v>
                </c:pt>
                <c:pt idx="26">
                  <c:v>1.01</c:v>
                </c:pt>
                <c:pt idx="27">
                  <c:v>1.01</c:v>
                </c:pt>
                <c:pt idx="28">
                  <c:v>1.03</c:v>
                </c:pt>
                <c:pt idx="29">
                  <c:v>1.02</c:v>
                </c:pt>
                <c:pt idx="30">
                  <c:v>1.03</c:v>
                </c:pt>
                <c:pt idx="31">
                  <c:v>1.07</c:v>
                </c:pt>
                <c:pt idx="32">
                  <c:v>1.1000000000000001</c:v>
                </c:pt>
                <c:pt idx="33">
                  <c:v>1.0900000000000001</c:v>
                </c:pt>
                <c:pt idx="34">
                  <c:v>1.1599999999999999</c:v>
                </c:pt>
                <c:pt idx="35">
                  <c:v>1.1499999999999999</c:v>
                </c:pt>
                <c:pt idx="36">
                  <c:v>1.21</c:v>
                </c:pt>
                <c:pt idx="37">
                  <c:v>1.21</c:v>
                </c:pt>
                <c:pt idx="38">
                  <c:v>1.25</c:v>
                </c:pt>
                <c:pt idx="39">
                  <c:v>1.23</c:v>
                </c:pt>
                <c:pt idx="40">
                  <c:v>1.24</c:v>
                </c:pt>
                <c:pt idx="41">
                  <c:v>1.3</c:v>
                </c:pt>
                <c:pt idx="42">
                  <c:v>1.34</c:v>
                </c:pt>
                <c:pt idx="43">
                  <c:v>1.35</c:v>
                </c:pt>
                <c:pt idx="44">
                  <c:v>1.37</c:v>
                </c:pt>
                <c:pt idx="45">
                  <c:v>1.33</c:v>
                </c:pt>
                <c:pt idx="46">
                  <c:v>1.34</c:v>
                </c:pt>
                <c:pt idx="47">
                  <c:v>1.34</c:v>
                </c:pt>
                <c:pt idx="48">
                  <c:v>1.31</c:v>
                </c:pt>
                <c:pt idx="49">
                  <c:v>1.3</c:v>
                </c:pt>
                <c:pt idx="50">
                  <c:v>1.31</c:v>
                </c:pt>
                <c:pt idx="51">
                  <c:v>1.28</c:v>
                </c:pt>
                <c:pt idx="52">
                  <c:v>1.27</c:v>
                </c:pt>
                <c:pt idx="53">
                  <c:v>1.27</c:v>
                </c:pt>
                <c:pt idx="54">
                  <c:v>1.23</c:v>
                </c:pt>
                <c:pt idx="55">
                  <c:v>1.19</c:v>
                </c:pt>
                <c:pt idx="56">
                  <c:v>1.22</c:v>
                </c:pt>
                <c:pt idx="57">
                  <c:v>1.24</c:v>
                </c:pt>
                <c:pt idx="58">
                  <c:v>1.26</c:v>
                </c:pt>
                <c:pt idx="59">
                  <c:v>1.3</c:v>
                </c:pt>
                <c:pt idx="60">
                  <c:v>1.29</c:v>
                </c:pt>
                <c:pt idx="61">
                  <c:v>1.33</c:v>
                </c:pt>
                <c:pt idx="62">
                  <c:v>1.36</c:v>
                </c:pt>
                <c:pt idx="63">
                  <c:v>1.37</c:v>
                </c:pt>
                <c:pt idx="64">
                  <c:v>1.43</c:v>
                </c:pt>
                <c:pt idx="65">
                  <c:v>1.5</c:v>
                </c:pt>
                <c:pt idx="66">
                  <c:v>1.47</c:v>
                </c:pt>
                <c:pt idx="67">
                  <c:v>1.47</c:v>
                </c:pt>
                <c:pt idx="68">
                  <c:v>1.46</c:v>
                </c:pt>
                <c:pt idx="69">
                  <c:v>1.44</c:v>
                </c:pt>
                <c:pt idx="70">
                  <c:v>1.38</c:v>
                </c:pt>
                <c:pt idx="71">
                  <c:v>1.34</c:v>
                </c:pt>
                <c:pt idx="72">
                  <c:v>1.29</c:v>
                </c:pt>
                <c:pt idx="73">
                  <c:v>1.08</c:v>
                </c:pt>
                <c:pt idx="74">
                  <c:v>0.91</c:v>
                </c:pt>
                <c:pt idx="75">
                  <c:v>0.91</c:v>
                </c:pt>
                <c:pt idx="76">
                  <c:v>0.69</c:v>
                </c:pt>
                <c:pt idx="77">
                  <c:v>0.56000000000000005</c:v>
                </c:pt>
                <c:pt idx="78">
                  <c:v>0.4</c:v>
                </c:pt>
                <c:pt idx="79">
                  <c:v>0.41</c:v>
                </c:pt>
                <c:pt idx="80">
                  <c:v>0.37</c:v>
                </c:pt>
                <c:pt idx="81">
                  <c:v>0.32</c:v>
                </c:pt>
                <c:pt idx="82">
                  <c:v>0.31</c:v>
                </c:pt>
                <c:pt idx="83">
                  <c:v>0.28000000000000003</c:v>
                </c:pt>
                <c:pt idx="84">
                  <c:v>0.31</c:v>
                </c:pt>
                <c:pt idx="85">
                  <c:v>0.23</c:v>
                </c:pt>
                <c:pt idx="86">
                  <c:v>0.24</c:v>
                </c:pt>
                <c:pt idx="87">
                  <c:v>0.26</c:v>
                </c:pt>
                <c:pt idx="88">
                  <c:v>0.26</c:v>
                </c:pt>
                <c:pt idx="89">
                  <c:v>0.25</c:v>
                </c:pt>
                <c:pt idx="90">
                  <c:v>0.28000000000000003</c:v>
                </c:pt>
                <c:pt idx="91">
                  <c:v>0.35</c:v>
                </c:pt>
                <c:pt idx="92">
                  <c:v>0.38</c:v>
                </c:pt>
                <c:pt idx="93">
                  <c:v>0.46</c:v>
                </c:pt>
                <c:pt idx="94">
                  <c:v>0.45</c:v>
                </c:pt>
                <c:pt idx="95">
                  <c:v>0.54</c:v>
                </c:pt>
                <c:pt idx="96">
                  <c:v>0.64</c:v>
                </c:pt>
                <c:pt idx="97">
                  <c:v>0.64</c:v>
                </c:pt>
                <c:pt idx="98">
                  <c:v>0.68</c:v>
                </c:pt>
                <c:pt idx="99">
                  <c:v>0.78</c:v>
                </c:pt>
                <c:pt idx="100">
                  <c:v>0.81</c:v>
                </c:pt>
                <c:pt idx="101">
                  <c:v>0.81</c:v>
                </c:pt>
                <c:pt idx="102">
                  <c:v>0.86</c:v>
                </c:pt>
                <c:pt idx="103">
                  <c:v>0.89</c:v>
                </c:pt>
                <c:pt idx="104">
                  <c:v>0.89</c:v>
                </c:pt>
                <c:pt idx="105">
                  <c:v>0.98</c:v>
                </c:pt>
                <c:pt idx="106">
                  <c:v>1.01</c:v>
                </c:pt>
                <c:pt idx="107">
                  <c:v>1.01</c:v>
                </c:pt>
                <c:pt idx="108">
                  <c:v>1.1299999999999999</c:v>
                </c:pt>
                <c:pt idx="109">
                  <c:v>1.1299999999999999</c:v>
                </c:pt>
                <c:pt idx="110">
                  <c:v>1.21</c:v>
                </c:pt>
                <c:pt idx="111">
                  <c:v>1.29</c:v>
                </c:pt>
                <c:pt idx="112">
                  <c:v>1.35</c:v>
                </c:pt>
                <c:pt idx="113">
                  <c:v>1.4</c:v>
                </c:pt>
                <c:pt idx="114">
                  <c:v>1.5</c:v>
                </c:pt>
                <c:pt idx="115">
                  <c:v>1.58</c:v>
                </c:pt>
                <c:pt idx="116">
                  <c:v>1.61</c:v>
                </c:pt>
                <c:pt idx="117">
                  <c:v>1.59</c:v>
                </c:pt>
                <c:pt idx="118">
                  <c:v>1.7</c:v>
                </c:pt>
                <c:pt idx="119">
                  <c:v>1.74</c:v>
                </c:pt>
                <c:pt idx="120">
                  <c:v>1.87</c:v>
                </c:pt>
                <c:pt idx="121">
                  <c:v>1.96</c:v>
                </c:pt>
                <c:pt idx="122">
                  <c:v>1.95</c:v>
                </c:pt>
                <c:pt idx="123">
                  <c:v>2.27</c:v>
                </c:pt>
                <c:pt idx="124">
                  <c:v>2.4500000000000002</c:v>
                </c:pt>
                <c:pt idx="125">
                  <c:v>2.72</c:v>
                </c:pt>
                <c:pt idx="126">
                  <c:v>2.97</c:v>
                </c:pt>
                <c:pt idx="127">
                  <c:v>3.14</c:v>
                </c:pt>
                <c:pt idx="128">
                  <c:v>3.28</c:v>
                </c:pt>
                <c:pt idx="129">
                  <c:v>3.42</c:v>
                </c:pt>
                <c:pt idx="130">
                  <c:v>3.66</c:v>
                </c:pt>
                <c:pt idx="131">
                  <c:v>3.73</c:v>
                </c:pt>
                <c:pt idx="132">
                  <c:v>3.58</c:v>
                </c:pt>
                <c:pt idx="133">
                  <c:v>3.45</c:v>
                </c:pt>
                <c:pt idx="134">
                  <c:v>3.55</c:v>
                </c:pt>
                <c:pt idx="135">
                  <c:v>3.66</c:v>
                </c:pt>
                <c:pt idx="136">
                  <c:v>3.61</c:v>
                </c:pt>
                <c:pt idx="137">
                  <c:v>3.63</c:v>
                </c:pt>
                <c:pt idx="138">
                  <c:v>3.78</c:v>
                </c:pt>
                <c:pt idx="139">
                  <c:v>3.82</c:v>
                </c:pt>
              </c:numCache>
            </c:numRef>
          </c:val>
          <c:extLst>
            <c:ext xmlns:c16="http://schemas.microsoft.com/office/drawing/2014/chart" uri="{C3380CC4-5D6E-409C-BE32-E72D297353CC}">
              <c16:uniqueId val="{00000000-E66D-CD4A-80E9-24222FAE892B}"/>
            </c:ext>
          </c:extLst>
        </c:ser>
        <c:ser>
          <c:idx val="1"/>
          <c:order val="1"/>
          <c:tx>
            <c:strRef>
              <c:f>Sheet1!$C$3</c:f>
              <c:strCache>
                <c:ptCount val="1"/>
                <c:pt idx="0">
                  <c:v>50-90%</c:v>
                </c:pt>
              </c:strCache>
            </c:strRef>
          </c:tx>
          <c:spPr>
            <a:solidFill>
              <a:schemeClr val="accent4">
                <a:lumMod val="75000"/>
              </a:schemeClr>
            </a:solidFill>
            <a:ln>
              <a:noFill/>
            </a:ln>
            <a:effectLst/>
          </c:spPr>
          <c:cat>
            <c:numRef>
              <c:f>Sheet1!$A$4:$A$143</c:f>
              <c:numCache>
                <c:formatCode>yyyy\-mm\-dd</c:formatCode>
                <c:ptCount val="140"/>
                <c:pt idx="0">
                  <c:v>32690</c:v>
                </c:pt>
                <c:pt idx="1">
                  <c:v>32782</c:v>
                </c:pt>
                <c:pt idx="2">
                  <c:v>32874</c:v>
                </c:pt>
                <c:pt idx="3">
                  <c:v>32964</c:v>
                </c:pt>
                <c:pt idx="4">
                  <c:v>33055</c:v>
                </c:pt>
                <c:pt idx="5">
                  <c:v>33147</c:v>
                </c:pt>
                <c:pt idx="6">
                  <c:v>33239</c:v>
                </c:pt>
                <c:pt idx="7">
                  <c:v>33329</c:v>
                </c:pt>
                <c:pt idx="8">
                  <c:v>33420</c:v>
                </c:pt>
                <c:pt idx="9">
                  <c:v>33512</c:v>
                </c:pt>
                <c:pt idx="10">
                  <c:v>33604</c:v>
                </c:pt>
                <c:pt idx="11">
                  <c:v>33695</c:v>
                </c:pt>
                <c:pt idx="12">
                  <c:v>33786</c:v>
                </c:pt>
                <c:pt idx="13">
                  <c:v>33878</c:v>
                </c:pt>
                <c:pt idx="14">
                  <c:v>33970</c:v>
                </c:pt>
                <c:pt idx="15">
                  <c:v>34060</c:v>
                </c:pt>
                <c:pt idx="16">
                  <c:v>34151</c:v>
                </c:pt>
                <c:pt idx="17">
                  <c:v>34243</c:v>
                </c:pt>
                <c:pt idx="18">
                  <c:v>34335</c:v>
                </c:pt>
                <c:pt idx="19">
                  <c:v>34425</c:v>
                </c:pt>
                <c:pt idx="20">
                  <c:v>34516</c:v>
                </c:pt>
                <c:pt idx="21">
                  <c:v>34608</c:v>
                </c:pt>
                <c:pt idx="22">
                  <c:v>34700</c:v>
                </c:pt>
                <c:pt idx="23">
                  <c:v>34790</c:v>
                </c:pt>
                <c:pt idx="24">
                  <c:v>34881</c:v>
                </c:pt>
                <c:pt idx="25">
                  <c:v>34973</c:v>
                </c:pt>
                <c:pt idx="26">
                  <c:v>35065</c:v>
                </c:pt>
                <c:pt idx="27">
                  <c:v>35156</c:v>
                </c:pt>
                <c:pt idx="28">
                  <c:v>35247</c:v>
                </c:pt>
                <c:pt idx="29">
                  <c:v>35339</c:v>
                </c:pt>
                <c:pt idx="30">
                  <c:v>35431</c:v>
                </c:pt>
                <c:pt idx="31">
                  <c:v>35521</c:v>
                </c:pt>
                <c:pt idx="32">
                  <c:v>35612</c:v>
                </c:pt>
                <c:pt idx="33">
                  <c:v>35704</c:v>
                </c:pt>
                <c:pt idx="34">
                  <c:v>35796</c:v>
                </c:pt>
                <c:pt idx="35">
                  <c:v>35886</c:v>
                </c:pt>
                <c:pt idx="36">
                  <c:v>35977</c:v>
                </c:pt>
                <c:pt idx="37">
                  <c:v>36069</c:v>
                </c:pt>
                <c:pt idx="38">
                  <c:v>36161</c:v>
                </c:pt>
                <c:pt idx="39">
                  <c:v>36251</c:v>
                </c:pt>
                <c:pt idx="40">
                  <c:v>36342</c:v>
                </c:pt>
                <c:pt idx="41">
                  <c:v>36434</c:v>
                </c:pt>
                <c:pt idx="42">
                  <c:v>36526</c:v>
                </c:pt>
                <c:pt idx="43">
                  <c:v>36617</c:v>
                </c:pt>
                <c:pt idx="44">
                  <c:v>36708</c:v>
                </c:pt>
                <c:pt idx="45">
                  <c:v>36800</c:v>
                </c:pt>
                <c:pt idx="46">
                  <c:v>36892</c:v>
                </c:pt>
                <c:pt idx="47">
                  <c:v>36982</c:v>
                </c:pt>
                <c:pt idx="48">
                  <c:v>37073</c:v>
                </c:pt>
                <c:pt idx="49">
                  <c:v>37165</c:v>
                </c:pt>
                <c:pt idx="50">
                  <c:v>37257</c:v>
                </c:pt>
                <c:pt idx="51">
                  <c:v>37347</c:v>
                </c:pt>
                <c:pt idx="52">
                  <c:v>37438</c:v>
                </c:pt>
                <c:pt idx="53">
                  <c:v>37530</c:v>
                </c:pt>
                <c:pt idx="54">
                  <c:v>37622</c:v>
                </c:pt>
                <c:pt idx="55">
                  <c:v>37712</c:v>
                </c:pt>
                <c:pt idx="56">
                  <c:v>37803</c:v>
                </c:pt>
                <c:pt idx="57">
                  <c:v>37895</c:v>
                </c:pt>
                <c:pt idx="58">
                  <c:v>37987</c:v>
                </c:pt>
                <c:pt idx="59">
                  <c:v>38078</c:v>
                </c:pt>
                <c:pt idx="60">
                  <c:v>38169</c:v>
                </c:pt>
                <c:pt idx="61">
                  <c:v>38261</c:v>
                </c:pt>
                <c:pt idx="62">
                  <c:v>38353</c:v>
                </c:pt>
                <c:pt idx="63">
                  <c:v>38443</c:v>
                </c:pt>
                <c:pt idx="64">
                  <c:v>38534</c:v>
                </c:pt>
                <c:pt idx="65">
                  <c:v>38626</c:v>
                </c:pt>
                <c:pt idx="66">
                  <c:v>38718</c:v>
                </c:pt>
                <c:pt idx="67">
                  <c:v>38808</c:v>
                </c:pt>
                <c:pt idx="68">
                  <c:v>38899</c:v>
                </c:pt>
                <c:pt idx="69">
                  <c:v>38991</c:v>
                </c:pt>
                <c:pt idx="70">
                  <c:v>39083</c:v>
                </c:pt>
                <c:pt idx="71">
                  <c:v>39173</c:v>
                </c:pt>
                <c:pt idx="72">
                  <c:v>39264</c:v>
                </c:pt>
                <c:pt idx="73">
                  <c:v>39356</c:v>
                </c:pt>
                <c:pt idx="74">
                  <c:v>39448</c:v>
                </c:pt>
                <c:pt idx="75">
                  <c:v>39539</c:v>
                </c:pt>
                <c:pt idx="76">
                  <c:v>39630</c:v>
                </c:pt>
                <c:pt idx="77">
                  <c:v>39722</c:v>
                </c:pt>
                <c:pt idx="78">
                  <c:v>39814</c:v>
                </c:pt>
                <c:pt idx="79">
                  <c:v>39904</c:v>
                </c:pt>
                <c:pt idx="80">
                  <c:v>39995</c:v>
                </c:pt>
                <c:pt idx="81">
                  <c:v>40087</c:v>
                </c:pt>
                <c:pt idx="82">
                  <c:v>40179</c:v>
                </c:pt>
                <c:pt idx="83">
                  <c:v>40269</c:v>
                </c:pt>
                <c:pt idx="84">
                  <c:v>40360</c:v>
                </c:pt>
                <c:pt idx="85">
                  <c:v>40452</c:v>
                </c:pt>
                <c:pt idx="86">
                  <c:v>40544</c:v>
                </c:pt>
                <c:pt idx="87">
                  <c:v>40634</c:v>
                </c:pt>
                <c:pt idx="88">
                  <c:v>40725</c:v>
                </c:pt>
                <c:pt idx="89">
                  <c:v>40817</c:v>
                </c:pt>
                <c:pt idx="90">
                  <c:v>40909</c:v>
                </c:pt>
                <c:pt idx="91">
                  <c:v>41000</c:v>
                </c:pt>
                <c:pt idx="92">
                  <c:v>41091</c:v>
                </c:pt>
                <c:pt idx="93">
                  <c:v>41183</c:v>
                </c:pt>
                <c:pt idx="94">
                  <c:v>41275</c:v>
                </c:pt>
                <c:pt idx="95">
                  <c:v>41365</c:v>
                </c:pt>
                <c:pt idx="96">
                  <c:v>41456</c:v>
                </c:pt>
                <c:pt idx="97">
                  <c:v>41548</c:v>
                </c:pt>
                <c:pt idx="98">
                  <c:v>41640</c:v>
                </c:pt>
                <c:pt idx="99">
                  <c:v>41730</c:v>
                </c:pt>
                <c:pt idx="100">
                  <c:v>41821</c:v>
                </c:pt>
                <c:pt idx="101">
                  <c:v>41913</c:v>
                </c:pt>
                <c:pt idx="102">
                  <c:v>42005</c:v>
                </c:pt>
                <c:pt idx="103">
                  <c:v>42095</c:v>
                </c:pt>
                <c:pt idx="104">
                  <c:v>42186</c:v>
                </c:pt>
                <c:pt idx="105">
                  <c:v>42278</c:v>
                </c:pt>
                <c:pt idx="106">
                  <c:v>42370</c:v>
                </c:pt>
                <c:pt idx="107">
                  <c:v>42461</c:v>
                </c:pt>
                <c:pt idx="108">
                  <c:v>42552</c:v>
                </c:pt>
                <c:pt idx="109">
                  <c:v>42644</c:v>
                </c:pt>
                <c:pt idx="110">
                  <c:v>42736</c:v>
                </c:pt>
                <c:pt idx="111">
                  <c:v>42826</c:v>
                </c:pt>
                <c:pt idx="112">
                  <c:v>42917</c:v>
                </c:pt>
                <c:pt idx="113">
                  <c:v>43009</c:v>
                </c:pt>
                <c:pt idx="114">
                  <c:v>43101</c:v>
                </c:pt>
                <c:pt idx="115">
                  <c:v>43191</c:v>
                </c:pt>
                <c:pt idx="116">
                  <c:v>43282</c:v>
                </c:pt>
                <c:pt idx="117">
                  <c:v>43374</c:v>
                </c:pt>
                <c:pt idx="118">
                  <c:v>43466</c:v>
                </c:pt>
                <c:pt idx="119">
                  <c:v>43556</c:v>
                </c:pt>
                <c:pt idx="120">
                  <c:v>43647</c:v>
                </c:pt>
                <c:pt idx="121">
                  <c:v>43739</c:v>
                </c:pt>
                <c:pt idx="122">
                  <c:v>43831</c:v>
                </c:pt>
                <c:pt idx="123">
                  <c:v>43922</c:v>
                </c:pt>
                <c:pt idx="124">
                  <c:v>44013</c:v>
                </c:pt>
                <c:pt idx="125">
                  <c:v>44105</c:v>
                </c:pt>
                <c:pt idx="126">
                  <c:v>44197</c:v>
                </c:pt>
                <c:pt idx="127">
                  <c:v>44287</c:v>
                </c:pt>
                <c:pt idx="128">
                  <c:v>44378</c:v>
                </c:pt>
                <c:pt idx="129">
                  <c:v>44470</c:v>
                </c:pt>
                <c:pt idx="130">
                  <c:v>44562</c:v>
                </c:pt>
                <c:pt idx="131">
                  <c:v>44652</c:v>
                </c:pt>
                <c:pt idx="132">
                  <c:v>44743</c:v>
                </c:pt>
                <c:pt idx="133">
                  <c:v>44835</c:v>
                </c:pt>
                <c:pt idx="134">
                  <c:v>44927</c:v>
                </c:pt>
                <c:pt idx="135">
                  <c:v>45017</c:v>
                </c:pt>
                <c:pt idx="136">
                  <c:v>45108</c:v>
                </c:pt>
                <c:pt idx="137">
                  <c:v>45200</c:v>
                </c:pt>
                <c:pt idx="138">
                  <c:v>45292</c:v>
                </c:pt>
                <c:pt idx="139">
                  <c:v>45383</c:v>
                </c:pt>
              </c:numCache>
            </c:numRef>
          </c:cat>
          <c:val>
            <c:numRef>
              <c:f>Sheet1!$C$4:$C$143</c:f>
              <c:numCache>
                <c:formatCode>"$"#,##0.00</c:formatCode>
                <c:ptCount val="140"/>
                <c:pt idx="0">
                  <c:v>7.29</c:v>
                </c:pt>
                <c:pt idx="1">
                  <c:v>7.42</c:v>
                </c:pt>
                <c:pt idx="2">
                  <c:v>7.51</c:v>
                </c:pt>
                <c:pt idx="3">
                  <c:v>7.62</c:v>
                </c:pt>
                <c:pt idx="4">
                  <c:v>7.68</c:v>
                </c:pt>
                <c:pt idx="5">
                  <c:v>7.79</c:v>
                </c:pt>
                <c:pt idx="6">
                  <c:v>7.93</c:v>
                </c:pt>
                <c:pt idx="7">
                  <c:v>8</c:v>
                </c:pt>
                <c:pt idx="8">
                  <c:v>8.14</c:v>
                </c:pt>
                <c:pt idx="9">
                  <c:v>8.2899999999999991</c:v>
                </c:pt>
                <c:pt idx="10">
                  <c:v>8.35</c:v>
                </c:pt>
                <c:pt idx="11">
                  <c:v>8.43</c:v>
                </c:pt>
                <c:pt idx="12">
                  <c:v>8.59</c:v>
                </c:pt>
                <c:pt idx="13">
                  <c:v>8.7200000000000006</c:v>
                </c:pt>
                <c:pt idx="14">
                  <c:v>8.7799999999999994</c:v>
                </c:pt>
                <c:pt idx="15">
                  <c:v>8.8800000000000008</c:v>
                </c:pt>
                <c:pt idx="16">
                  <c:v>9.01</c:v>
                </c:pt>
                <c:pt idx="17">
                  <c:v>9.1199999999999992</c:v>
                </c:pt>
                <c:pt idx="18">
                  <c:v>9.19</c:v>
                </c:pt>
                <c:pt idx="19">
                  <c:v>9.26</c:v>
                </c:pt>
                <c:pt idx="20">
                  <c:v>9.39</c:v>
                </c:pt>
                <c:pt idx="21">
                  <c:v>9.42</c:v>
                </c:pt>
                <c:pt idx="22">
                  <c:v>9.5500000000000007</c:v>
                </c:pt>
                <c:pt idx="23">
                  <c:v>9.74</c:v>
                </c:pt>
                <c:pt idx="24">
                  <c:v>9.7899999999999991</c:v>
                </c:pt>
                <c:pt idx="25">
                  <c:v>9.98</c:v>
                </c:pt>
                <c:pt idx="26">
                  <c:v>10.18</c:v>
                </c:pt>
                <c:pt idx="27">
                  <c:v>10.35</c:v>
                </c:pt>
                <c:pt idx="28">
                  <c:v>10.49</c:v>
                </c:pt>
                <c:pt idx="29">
                  <c:v>10.66</c:v>
                </c:pt>
                <c:pt idx="30">
                  <c:v>10.75</c:v>
                </c:pt>
                <c:pt idx="31">
                  <c:v>11.09</c:v>
                </c:pt>
                <c:pt idx="32">
                  <c:v>11.35</c:v>
                </c:pt>
                <c:pt idx="33">
                  <c:v>11.47</c:v>
                </c:pt>
                <c:pt idx="34">
                  <c:v>11.87</c:v>
                </c:pt>
                <c:pt idx="35">
                  <c:v>12.08</c:v>
                </c:pt>
                <c:pt idx="36">
                  <c:v>12.07</c:v>
                </c:pt>
                <c:pt idx="37">
                  <c:v>12.48</c:v>
                </c:pt>
                <c:pt idx="38">
                  <c:v>12.64</c:v>
                </c:pt>
                <c:pt idx="39">
                  <c:v>12.92</c:v>
                </c:pt>
                <c:pt idx="40">
                  <c:v>13</c:v>
                </c:pt>
                <c:pt idx="41">
                  <c:v>13.5</c:v>
                </c:pt>
                <c:pt idx="42">
                  <c:v>13.91</c:v>
                </c:pt>
                <c:pt idx="43">
                  <c:v>14.07</c:v>
                </c:pt>
                <c:pt idx="44">
                  <c:v>14.33</c:v>
                </c:pt>
                <c:pt idx="45">
                  <c:v>14.4</c:v>
                </c:pt>
                <c:pt idx="46">
                  <c:v>14.67</c:v>
                </c:pt>
                <c:pt idx="47">
                  <c:v>15.06</c:v>
                </c:pt>
                <c:pt idx="48">
                  <c:v>15</c:v>
                </c:pt>
                <c:pt idx="49">
                  <c:v>15.4</c:v>
                </c:pt>
                <c:pt idx="50">
                  <c:v>15.63</c:v>
                </c:pt>
                <c:pt idx="51">
                  <c:v>15.51</c:v>
                </c:pt>
                <c:pt idx="52">
                  <c:v>15.36</c:v>
                </c:pt>
                <c:pt idx="53">
                  <c:v>15.64</c:v>
                </c:pt>
                <c:pt idx="54">
                  <c:v>15.76</c:v>
                </c:pt>
                <c:pt idx="55">
                  <c:v>16.16</c:v>
                </c:pt>
                <c:pt idx="56">
                  <c:v>16.350000000000001</c:v>
                </c:pt>
                <c:pt idx="57">
                  <c:v>16.77</c:v>
                </c:pt>
                <c:pt idx="58">
                  <c:v>17.36</c:v>
                </c:pt>
                <c:pt idx="59">
                  <c:v>17.63</c:v>
                </c:pt>
                <c:pt idx="60">
                  <c:v>17.940000000000001</c:v>
                </c:pt>
                <c:pt idx="61">
                  <c:v>18.52</c:v>
                </c:pt>
                <c:pt idx="62">
                  <c:v>18.8</c:v>
                </c:pt>
                <c:pt idx="63">
                  <c:v>19.11</c:v>
                </c:pt>
                <c:pt idx="64">
                  <c:v>19.510000000000002</c:v>
                </c:pt>
                <c:pt idx="65">
                  <c:v>19.91</c:v>
                </c:pt>
                <c:pt idx="66">
                  <c:v>20.07</c:v>
                </c:pt>
                <c:pt idx="67">
                  <c:v>20.13</c:v>
                </c:pt>
                <c:pt idx="68">
                  <c:v>20.329999999999998</c:v>
                </c:pt>
                <c:pt idx="69">
                  <c:v>20.54</c:v>
                </c:pt>
                <c:pt idx="70">
                  <c:v>20.57</c:v>
                </c:pt>
                <c:pt idx="71">
                  <c:v>20.56</c:v>
                </c:pt>
                <c:pt idx="72">
                  <c:v>20.62</c:v>
                </c:pt>
                <c:pt idx="73">
                  <c:v>20.48</c:v>
                </c:pt>
                <c:pt idx="74">
                  <c:v>20.04</c:v>
                </c:pt>
                <c:pt idx="75">
                  <c:v>19.7</c:v>
                </c:pt>
                <c:pt idx="76">
                  <c:v>19.23</c:v>
                </c:pt>
                <c:pt idx="77">
                  <c:v>18.670000000000002</c:v>
                </c:pt>
                <c:pt idx="78">
                  <c:v>18.29</c:v>
                </c:pt>
                <c:pt idx="79">
                  <c:v>18.29</c:v>
                </c:pt>
                <c:pt idx="80">
                  <c:v>18.5</c:v>
                </c:pt>
                <c:pt idx="81">
                  <c:v>18.53</c:v>
                </c:pt>
                <c:pt idx="82">
                  <c:v>18.75</c:v>
                </c:pt>
                <c:pt idx="83">
                  <c:v>18.53</c:v>
                </c:pt>
                <c:pt idx="84">
                  <c:v>18.84</c:v>
                </c:pt>
                <c:pt idx="85">
                  <c:v>19.149999999999999</c:v>
                </c:pt>
                <c:pt idx="86">
                  <c:v>19.32</c:v>
                </c:pt>
                <c:pt idx="87">
                  <c:v>19.43</c:v>
                </c:pt>
                <c:pt idx="88">
                  <c:v>19.2</c:v>
                </c:pt>
                <c:pt idx="89">
                  <c:v>19.48</c:v>
                </c:pt>
                <c:pt idx="90">
                  <c:v>19.809999999999999</c:v>
                </c:pt>
                <c:pt idx="91">
                  <c:v>19.86</c:v>
                </c:pt>
                <c:pt idx="92">
                  <c:v>20.3</c:v>
                </c:pt>
                <c:pt idx="93">
                  <c:v>20.57</c:v>
                </c:pt>
                <c:pt idx="94">
                  <c:v>21.26</c:v>
                </c:pt>
                <c:pt idx="95">
                  <c:v>21.63</c:v>
                </c:pt>
                <c:pt idx="96">
                  <c:v>22.29</c:v>
                </c:pt>
                <c:pt idx="97">
                  <c:v>22.76</c:v>
                </c:pt>
                <c:pt idx="98">
                  <c:v>23.06</c:v>
                </c:pt>
                <c:pt idx="99">
                  <c:v>23.39</c:v>
                </c:pt>
                <c:pt idx="100">
                  <c:v>23.55</c:v>
                </c:pt>
                <c:pt idx="101">
                  <c:v>23.76</c:v>
                </c:pt>
                <c:pt idx="102">
                  <c:v>24.09</c:v>
                </c:pt>
                <c:pt idx="103">
                  <c:v>24.21</c:v>
                </c:pt>
                <c:pt idx="104">
                  <c:v>24.12</c:v>
                </c:pt>
                <c:pt idx="105">
                  <c:v>24.49</c:v>
                </c:pt>
                <c:pt idx="106">
                  <c:v>24.76</c:v>
                </c:pt>
                <c:pt idx="107">
                  <c:v>25.07</c:v>
                </c:pt>
                <c:pt idx="108">
                  <c:v>25.48</c:v>
                </c:pt>
                <c:pt idx="109">
                  <c:v>25.77</c:v>
                </c:pt>
                <c:pt idx="110">
                  <c:v>26.35</c:v>
                </c:pt>
                <c:pt idx="111">
                  <c:v>26.74</c:v>
                </c:pt>
                <c:pt idx="112">
                  <c:v>27.19</c:v>
                </c:pt>
                <c:pt idx="113">
                  <c:v>27.73</c:v>
                </c:pt>
                <c:pt idx="114">
                  <c:v>28.15</c:v>
                </c:pt>
                <c:pt idx="115">
                  <c:v>28.43</c:v>
                </c:pt>
                <c:pt idx="116">
                  <c:v>28.83</c:v>
                </c:pt>
                <c:pt idx="117">
                  <c:v>28.4</c:v>
                </c:pt>
                <c:pt idx="118">
                  <c:v>29.55</c:v>
                </c:pt>
                <c:pt idx="119">
                  <c:v>29.98</c:v>
                </c:pt>
                <c:pt idx="120">
                  <c:v>30.25</c:v>
                </c:pt>
                <c:pt idx="121">
                  <c:v>31.32</c:v>
                </c:pt>
                <c:pt idx="122">
                  <c:v>30.96</c:v>
                </c:pt>
                <c:pt idx="123">
                  <c:v>32.880000000000003</c:v>
                </c:pt>
                <c:pt idx="124">
                  <c:v>34.08</c:v>
                </c:pt>
                <c:pt idx="125">
                  <c:v>35.99</c:v>
                </c:pt>
                <c:pt idx="126">
                  <c:v>37.47</c:v>
                </c:pt>
                <c:pt idx="127">
                  <c:v>39.25</c:v>
                </c:pt>
                <c:pt idx="128">
                  <c:v>40.5</c:v>
                </c:pt>
                <c:pt idx="129">
                  <c:v>41.64</c:v>
                </c:pt>
                <c:pt idx="130">
                  <c:v>43.37</c:v>
                </c:pt>
                <c:pt idx="131">
                  <c:v>43.24</c:v>
                </c:pt>
                <c:pt idx="132">
                  <c:v>42.35</c:v>
                </c:pt>
                <c:pt idx="133">
                  <c:v>42.13</c:v>
                </c:pt>
                <c:pt idx="134">
                  <c:v>42.63</c:v>
                </c:pt>
                <c:pt idx="135">
                  <c:v>44.29</c:v>
                </c:pt>
                <c:pt idx="136">
                  <c:v>44.16</c:v>
                </c:pt>
                <c:pt idx="137">
                  <c:v>44.81</c:v>
                </c:pt>
                <c:pt idx="138">
                  <c:v>46.42</c:v>
                </c:pt>
                <c:pt idx="139">
                  <c:v>47.55</c:v>
                </c:pt>
              </c:numCache>
            </c:numRef>
          </c:val>
          <c:extLst>
            <c:ext xmlns:c16="http://schemas.microsoft.com/office/drawing/2014/chart" uri="{C3380CC4-5D6E-409C-BE32-E72D297353CC}">
              <c16:uniqueId val="{00000001-E66D-CD4A-80E9-24222FAE892B}"/>
            </c:ext>
          </c:extLst>
        </c:ser>
        <c:ser>
          <c:idx val="2"/>
          <c:order val="2"/>
          <c:tx>
            <c:strRef>
              <c:f>Sheet1!$D$3</c:f>
              <c:strCache>
                <c:ptCount val="1"/>
                <c:pt idx="0">
                  <c:v>90-99%</c:v>
                </c:pt>
              </c:strCache>
            </c:strRef>
          </c:tx>
          <c:spPr>
            <a:solidFill>
              <a:schemeClr val="accent4">
                <a:lumMod val="60000"/>
                <a:lumOff val="40000"/>
              </a:schemeClr>
            </a:solidFill>
            <a:ln>
              <a:noFill/>
            </a:ln>
            <a:effectLst/>
          </c:spPr>
          <c:cat>
            <c:numRef>
              <c:f>Sheet1!$A$4:$A$143</c:f>
              <c:numCache>
                <c:formatCode>yyyy\-mm\-dd</c:formatCode>
                <c:ptCount val="140"/>
                <c:pt idx="0">
                  <c:v>32690</c:v>
                </c:pt>
                <c:pt idx="1">
                  <c:v>32782</c:v>
                </c:pt>
                <c:pt idx="2">
                  <c:v>32874</c:v>
                </c:pt>
                <c:pt idx="3">
                  <c:v>32964</c:v>
                </c:pt>
                <c:pt idx="4">
                  <c:v>33055</c:v>
                </c:pt>
                <c:pt idx="5">
                  <c:v>33147</c:v>
                </c:pt>
                <c:pt idx="6">
                  <c:v>33239</c:v>
                </c:pt>
                <c:pt idx="7">
                  <c:v>33329</c:v>
                </c:pt>
                <c:pt idx="8">
                  <c:v>33420</c:v>
                </c:pt>
                <c:pt idx="9">
                  <c:v>33512</c:v>
                </c:pt>
                <c:pt idx="10">
                  <c:v>33604</c:v>
                </c:pt>
                <c:pt idx="11">
                  <c:v>33695</c:v>
                </c:pt>
                <c:pt idx="12">
                  <c:v>33786</c:v>
                </c:pt>
                <c:pt idx="13">
                  <c:v>33878</c:v>
                </c:pt>
                <c:pt idx="14">
                  <c:v>33970</c:v>
                </c:pt>
                <c:pt idx="15">
                  <c:v>34060</c:v>
                </c:pt>
                <c:pt idx="16">
                  <c:v>34151</c:v>
                </c:pt>
                <c:pt idx="17">
                  <c:v>34243</c:v>
                </c:pt>
                <c:pt idx="18">
                  <c:v>34335</c:v>
                </c:pt>
                <c:pt idx="19">
                  <c:v>34425</c:v>
                </c:pt>
                <c:pt idx="20">
                  <c:v>34516</c:v>
                </c:pt>
                <c:pt idx="21">
                  <c:v>34608</c:v>
                </c:pt>
                <c:pt idx="22">
                  <c:v>34700</c:v>
                </c:pt>
                <c:pt idx="23">
                  <c:v>34790</c:v>
                </c:pt>
                <c:pt idx="24">
                  <c:v>34881</c:v>
                </c:pt>
                <c:pt idx="25">
                  <c:v>34973</c:v>
                </c:pt>
                <c:pt idx="26">
                  <c:v>35065</c:v>
                </c:pt>
                <c:pt idx="27">
                  <c:v>35156</c:v>
                </c:pt>
                <c:pt idx="28">
                  <c:v>35247</c:v>
                </c:pt>
                <c:pt idx="29">
                  <c:v>35339</c:v>
                </c:pt>
                <c:pt idx="30">
                  <c:v>35431</c:v>
                </c:pt>
                <c:pt idx="31">
                  <c:v>35521</c:v>
                </c:pt>
                <c:pt idx="32">
                  <c:v>35612</c:v>
                </c:pt>
                <c:pt idx="33">
                  <c:v>35704</c:v>
                </c:pt>
                <c:pt idx="34">
                  <c:v>35796</c:v>
                </c:pt>
                <c:pt idx="35">
                  <c:v>35886</c:v>
                </c:pt>
                <c:pt idx="36">
                  <c:v>35977</c:v>
                </c:pt>
                <c:pt idx="37">
                  <c:v>36069</c:v>
                </c:pt>
                <c:pt idx="38">
                  <c:v>36161</c:v>
                </c:pt>
                <c:pt idx="39">
                  <c:v>36251</c:v>
                </c:pt>
                <c:pt idx="40">
                  <c:v>36342</c:v>
                </c:pt>
                <c:pt idx="41">
                  <c:v>36434</c:v>
                </c:pt>
                <c:pt idx="42">
                  <c:v>36526</c:v>
                </c:pt>
                <c:pt idx="43">
                  <c:v>36617</c:v>
                </c:pt>
                <c:pt idx="44">
                  <c:v>36708</c:v>
                </c:pt>
                <c:pt idx="45">
                  <c:v>36800</c:v>
                </c:pt>
                <c:pt idx="46">
                  <c:v>36892</c:v>
                </c:pt>
                <c:pt idx="47">
                  <c:v>36982</c:v>
                </c:pt>
                <c:pt idx="48">
                  <c:v>37073</c:v>
                </c:pt>
                <c:pt idx="49">
                  <c:v>37165</c:v>
                </c:pt>
                <c:pt idx="50">
                  <c:v>37257</c:v>
                </c:pt>
                <c:pt idx="51">
                  <c:v>37347</c:v>
                </c:pt>
                <c:pt idx="52">
                  <c:v>37438</c:v>
                </c:pt>
                <c:pt idx="53">
                  <c:v>37530</c:v>
                </c:pt>
                <c:pt idx="54">
                  <c:v>37622</c:v>
                </c:pt>
                <c:pt idx="55">
                  <c:v>37712</c:v>
                </c:pt>
                <c:pt idx="56">
                  <c:v>37803</c:v>
                </c:pt>
                <c:pt idx="57">
                  <c:v>37895</c:v>
                </c:pt>
                <c:pt idx="58">
                  <c:v>37987</c:v>
                </c:pt>
                <c:pt idx="59">
                  <c:v>38078</c:v>
                </c:pt>
                <c:pt idx="60">
                  <c:v>38169</c:v>
                </c:pt>
                <c:pt idx="61">
                  <c:v>38261</c:v>
                </c:pt>
                <c:pt idx="62">
                  <c:v>38353</c:v>
                </c:pt>
                <c:pt idx="63">
                  <c:v>38443</c:v>
                </c:pt>
                <c:pt idx="64">
                  <c:v>38534</c:v>
                </c:pt>
                <c:pt idx="65">
                  <c:v>38626</c:v>
                </c:pt>
                <c:pt idx="66">
                  <c:v>38718</c:v>
                </c:pt>
                <c:pt idx="67">
                  <c:v>38808</c:v>
                </c:pt>
                <c:pt idx="68">
                  <c:v>38899</c:v>
                </c:pt>
                <c:pt idx="69">
                  <c:v>38991</c:v>
                </c:pt>
                <c:pt idx="70">
                  <c:v>39083</c:v>
                </c:pt>
                <c:pt idx="71">
                  <c:v>39173</c:v>
                </c:pt>
                <c:pt idx="72">
                  <c:v>39264</c:v>
                </c:pt>
                <c:pt idx="73">
                  <c:v>39356</c:v>
                </c:pt>
                <c:pt idx="74">
                  <c:v>39448</c:v>
                </c:pt>
                <c:pt idx="75">
                  <c:v>39539</c:v>
                </c:pt>
                <c:pt idx="76">
                  <c:v>39630</c:v>
                </c:pt>
                <c:pt idx="77">
                  <c:v>39722</c:v>
                </c:pt>
                <c:pt idx="78">
                  <c:v>39814</c:v>
                </c:pt>
                <c:pt idx="79">
                  <c:v>39904</c:v>
                </c:pt>
                <c:pt idx="80">
                  <c:v>39995</c:v>
                </c:pt>
                <c:pt idx="81">
                  <c:v>40087</c:v>
                </c:pt>
                <c:pt idx="82">
                  <c:v>40179</c:v>
                </c:pt>
                <c:pt idx="83">
                  <c:v>40269</c:v>
                </c:pt>
                <c:pt idx="84">
                  <c:v>40360</c:v>
                </c:pt>
                <c:pt idx="85">
                  <c:v>40452</c:v>
                </c:pt>
                <c:pt idx="86">
                  <c:v>40544</c:v>
                </c:pt>
                <c:pt idx="87">
                  <c:v>40634</c:v>
                </c:pt>
                <c:pt idx="88">
                  <c:v>40725</c:v>
                </c:pt>
                <c:pt idx="89">
                  <c:v>40817</c:v>
                </c:pt>
                <c:pt idx="90">
                  <c:v>40909</c:v>
                </c:pt>
                <c:pt idx="91">
                  <c:v>41000</c:v>
                </c:pt>
                <c:pt idx="92">
                  <c:v>41091</c:v>
                </c:pt>
                <c:pt idx="93">
                  <c:v>41183</c:v>
                </c:pt>
                <c:pt idx="94">
                  <c:v>41275</c:v>
                </c:pt>
                <c:pt idx="95">
                  <c:v>41365</c:v>
                </c:pt>
                <c:pt idx="96">
                  <c:v>41456</c:v>
                </c:pt>
                <c:pt idx="97">
                  <c:v>41548</c:v>
                </c:pt>
                <c:pt idx="98">
                  <c:v>41640</c:v>
                </c:pt>
                <c:pt idx="99">
                  <c:v>41730</c:v>
                </c:pt>
                <c:pt idx="100">
                  <c:v>41821</c:v>
                </c:pt>
                <c:pt idx="101">
                  <c:v>41913</c:v>
                </c:pt>
                <c:pt idx="102">
                  <c:v>42005</c:v>
                </c:pt>
                <c:pt idx="103">
                  <c:v>42095</c:v>
                </c:pt>
                <c:pt idx="104">
                  <c:v>42186</c:v>
                </c:pt>
                <c:pt idx="105">
                  <c:v>42278</c:v>
                </c:pt>
                <c:pt idx="106">
                  <c:v>42370</c:v>
                </c:pt>
                <c:pt idx="107">
                  <c:v>42461</c:v>
                </c:pt>
                <c:pt idx="108">
                  <c:v>42552</c:v>
                </c:pt>
                <c:pt idx="109">
                  <c:v>42644</c:v>
                </c:pt>
                <c:pt idx="110">
                  <c:v>42736</c:v>
                </c:pt>
                <c:pt idx="111">
                  <c:v>42826</c:v>
                </c:pt>
                <c:pt idx="112">
                  <c:v>42917</c:v>
                </c:pt>
                <c:pt idx="113">
                  <c:v>43009</c:v>
                </c:pt>
                <c:pt idx="114">
                  <c:v>43101</c:v>
                </c:pt>
                <c:pt idx="115">
                  <c:v>43191</c:v>
                </c:pt>
                <c:pt idx="116">
                  <c:v>43282</c:v>
                </c:pt>
                <c:pt idx="117">
                  <c:v>43374</c:v>
                </c:pt>
                <c:pt idx="118">
                  <c:v>43466</c:v>
                </c:pt>
                <c:pt idx="119">
                  <c:v>43556</c:v>
                </c:pt>
                <c:pt idx="120">
                  <c:v>43647</c:v>
                </c:pt>
                <c:pt idx="121">
                  <c:v>43739</c:v>
                </c:pt>
                <c:pt idx="122">
                  <c:v>43831</c:v>
                </c:pt>
                <c:pt idx="123">
                  <c:v>43922</c:v>
                </c:pt>
                <c:pt idx="124">
                  <c:v>44013</c:v>
                </c:pt>
                <c:pt idx="125">
                  <c:v>44105</c:v>
                </c:pt>
                <c:pt idx="126">
                  <c:v>44197</c:v>
                </c:pt>
                <c:pt idx="127">
                  <c:v>44287</c:v>
                </c:pt>
                <c:pt idx="128">
                  <c:v>44378</c:v>
                </c:pt>
                <c:pt idx="129">
                  <c:v>44470</c:v>
                </c:pt>
                <c:pt idx="130">
                  <c:v>44562</c:v>
                </c:pt>
                <c:pt idx="131">
                  <c:v>44652</c:v>
                </c:pt>
                <c:pt idx="132">
                  <c:v>44743</c:v>
                </c:pt>
                <c:pt idx="133">
                  <c:v>44835</c:v>
                </c:pt>
                <c:pt idx="134">
                  <c:v>44927</c:v>
                </c:pt>
                <c:pt idx="135">
                  <c:v>45017</c:v>
                </c:pt>
                <c:pt idx="136">
                  <c:v>45108</c:v>
                </c:pt>
                <c:pt idx="137">
                  <c:v>45200</c:v>
                </c:pt>
                <c:pt idx="138">
                  <c:v>45292</c:v>
                </c:pt>
                <c:pt idx="139">
                  <c:v>45383</c:v>
                </c:pt>
              </c:numCache>
            </c:numRef>
          </c:cat>
          <c:val>
            <c:numRef>
              <c:f>Sheet1!$D$4:$D$143</c:f>
              <c:numCache>
                <c:formatCode>"$"#,##0.00</c:formatCode>
                <c:ptCount val="140"/>
                <c:pt idx="0">
                  <c:v>7.77</c:v>
                </c:pt>
                <c:pt idx="1">
                  <c:v>7.9</c:v>
                </c:pt>
                <c:pt idx="2">
                  <c:v>7.88</c:v>
                </c:pt>
                <c:pt idx="3">
                  <c:v>7.98</c:v>
                </c:pt>
                <c:pt idx="4">
                  <c:v>7.89</c:v>
                </c:pt>
                <c:pt idx="5">
                  <c:v>8.02</c:v>
                </c:pt>
                <c:pt idx="6">
                  <c:v>8.17</c:v>
                </c:pt>
                <c:pt idx="7">
                  <c:v>8.16</c:v>
                </c:pt>
                <c:pt idx="8">
                  <c:v>8.2200000000000006</c:v>
                </c:pt>
                <c:pt idx="9">
                  <c:v>8.41</c:v>
                </c:pt>
                <c:pt idx="10">
                  <c:v>8.3699999999999992</c:v>
                </c:pt>
                <c:pt idx="11">
                  <c:v>8.42</c:v>
                </c:pt>
                <c:pt idx="12">
                  <c:v>8.5299999999999994</c:v>
                </c:pt>
                <c:pt idx="13">
                  <c:v>8.7200000000000006</c:v>
                </c:pt>
                <c:pt idx="14">
                  <c:v>8.84</c:v>
                </c:pt>
                <c:pt idx="15">
                  <c:v>8.9</c:v>
                </c:pt>
                <c:pt idx="16">
                  <c:v>8.99</c:v>
                </c:pt>
                <c:pt idx="17">
                  <c:v>9.09</c:v>
                </c:pt>
                <c:pt idx="18">
                  <c:v>9.1199999999999992</c:v>
                </c:pt>
                <c:pt idx="19">
                  <c:v>9.14</c:v>
                </c:pt>
                <c:pt idx="20">
                  <c:v>9.1999999999999993</c:v>
                </c:pt>
                <c:pt idx="21">
                  <c:v>9.1999999999999993</c:v>
                </c:pt>
                <c:pt idx="22">
                  <c:v>9.35</c:v>
                </c:pt>
                <c:pt idx="23">
                  <c:v>9.42</c:v>
                </c:pt>
                <c:pt idx="24">
                  <c:v>9.4499999999999993</c:v>
                </c:pt>
                <c:pt idx="25">
                  <c:v>9.7200000000000006</c:v>
                </c:pt>
                <c:pt idx="26">
                  <c:v>9.94</c:v>
                </c:pt>
                <c:pt idx="27">
                  <c:v>10.1</c:v>
                </c:pt>
                <c:pt idx="28">
                  <c:v>10.23</c:v>
                </c:pt>
                <c:pt idx="29">
                  <c:v>10.51</c:v>
                </c:pt>
                <c:pt idx="30">
                  <c:v>10.64</c:v>
                </c:pt>
                <c:pt idx="31">
                  <c:v>11.13</c:v>
                </c:pt>
                <c:pt idx="32">
                  <c:v>11.49</c:v>
                </c:pt>
                <c:pt idx="33">
                  <c:v>11.73</c:v>
                </c:pt>
                <c:pt idx="34">
                  <c:v>12.32</c:v>
                </c:pt>
                <c:pt idx="35">
                  <c:v>12.59</c:v>
                </c:pt>
                <c:pt idx="36">
                  <c:v>12.36</c:v>
                </c:pt>
                <c:pt idx="37">
                  <c:v>13.18</c:v>
                </c:pt>
                <c:pt idx="38">
                  <c:v>13.3</c:v>
                </c:pt>
                <c:pt idx="39">
                  <c:v>13.75</c:v>
                </c:pt>
                <c:pt idx="40">
                  <c:v>13.73</c:v>
                </c:pt>
                <c:pt idx="41">
                  <c:v>14.7</c:v>
                </c:pt>
                <c:pt idx="42">
                  <c:v>15.1</c:v>
                </c:pt>
                <c:pt idx="43">
                  <c:v>15.09</c:v>
                </c:pt>
                <c:pt idx="44">
                  <c:v>15.29</c:v>
                </c:pt>
                <c:pt idx="45">
                  <c:v>15.1</c:v>
                </c:pt>
                <c:pt idx="46">
                  <c:v>14.98</c:v>
                </c:pt>
                <c:pt idx="47">
                  <c:v>15.47</c:v>
                </c:pt>
                <c:pt idx="48">
                  <c:v>15.09</c:v>
                </c:pt>
                <c:pt idx="49">
                  <c:v>15.73</c:v>
                </c:pt>
                <c:pt idx="50">
                  <c:v>15.98</c:v>
                </c:pt>
                <c:pt idx="51">
                  <c:v>15.79</c:v>
                </c:pt>
                <c:pt idx="52">
                  <c:v>15.38</c:v>
                </c:pt>
                <c:pt idx="53">
                  <c:v>15.71</c:v>
                </c:pt>
                <c:pt idx="54">
                  <c:v>15.84</c:v>
                </c:pt>
                <c:pt idx="55">
                  <c:v>16.63</c:v>
                </c:pt>
                <c:pt idx="56">
                  <c:v>16.97</c:v>
                </c:pt>
                <c:pt idx="57">
                  <c:v>17.68</c:v>
                </c:pt>
                <c:pt idx="58">
                  <c:v>18.5</c:v>
                </c:pt>
                <c:pt idx="59">
                  <c:v>18.78</c:v>
                </c:pt>
                <c:pt idx="60">
                  <c:v>19.22</c:v>
                </c:pt>
                <c:pt idx="61">
                  <c:v>20.05</c:v>
                </c:pt>
                <c:pt idx="62">
                  <c:v>20.41</c:v>
                </c:pt>
                <c:pt idx="63">
                  <c:v>21.03</c:v>
                </c:pt>
                <c:pt idx="64">
                  <c:v>21.66</c:v>
                </c:pt>
                <c:pt idx="65">
                  <c:v>22.16</c:v>
                </c:pt>
                <c:pt idx="66">
                  <c:v>22.92</c:v>
                </c:pt>
                <c:pt idx="67">
                  <c:v>23.05</c:v>
                </c:pt>
                <c:pt idx="68">
                  <c:v>23.49</c:v>
                </c:pt>
                <c:pt idx="69">
                  <c:v>24.07</c:v>
                </c:pt>
                <c:pt idx="70">
                  <c:v>24.51</c:v>
                </c:pt>
                <c:pt idx="71">
                  <c:v>24.91</c:v>
                </c:pt>
                <c:pt idx="72">
                  <c:v>25.29</c:v>
                </c:pt>
                <c:pt idx="73">
                  <c:v>25.18</c:v>
                </c:pt>
                <c:pt idx="74">
                  <c:v>24.63</c:v>
                </c:pt>
                <c:pt idx="75">
                  <c:v>24.28</c:v>
                </c:pt>
                <c:pt idx="76">
                  <c:v>23.53</c:v>
                </c:pt>
                <c:pt idx="77">
                  <c:v>22.35</c:v>
                </c:pt>
                <c:pt idx="78">
                  <c:v>21.76</c:v>
                </c:pt>
                <c:pt idx="79">
                  <c:v>22.14</c:v>
                </c:pt>
                <c:pt idx="80">
                  <c:v>22.94</c:v>
                </c:pt>
                <c:pt idx="81">
                  <c:v>23.12</c:v>
                </c:pt>
                <c:pt idx="82">
                  <c:v>23.62</c:v>
                </c:pt>
                <c:pt idx="83">
                  <c:v>23.45</c:v>
                </c:pt>
                <c:pt idx="84">
                  <c:v>24.34</c:v>
                </c:pt>
                <c:pt idx="85">
                  <c:v>25</c:v>
                </c:pt>
                <c:pt idx="86">
                  <c:v>25.37</c:v>
                </c:pt>
                <c:pt idx="87">
                  <c:v>25.52</c:v>
                </c:pt>
                <c:pt idx="88">
                  <c:v>24.71</c:v>
                </c:pt>
                <c:pt idx="89">
                  <c:v>25.17</c:v>
                </c:pt>
                <c:pt idx="90">
                  <c:v>25.9</c:v>
                </c:pt>
                <c:pt idx="91">
                  <c:v>25.86</c:v>
                </c:pt>
                <c:pt idx="92">
                  <c:v>26.5</c:v>
                </c:pt>
                <c:pt idx="93">
                  <c:v>26.75</c:v>
                </c:pt>
                <c:pt idx="94">
                  <c:v>27.85</c:v>
                </c:pt>
                <c:pt idx="95">
                  <c:v>28.26</c:v>
                </c:pt>
                <c:pt idx="96">
                  <c:v>29.1</c:v>
                </c:pt>
                <c:pt idx="97">
                  <c:v>29.96</c:v>
                </c:pt>
                <c:pt idx="98">
                  <c:v>30.66</c:v>
                </c:pt>
                <c:pt idx="99">
                  <c:v>31.43</c:v>
                </c:pt>
                <c:pt idx="100">
                  <c:v>31.68</c:v>
                </c:pt>
                <c:pt idx="101">
                  <c:v>32.24</c:v>
                </c:pt>
                <c:pt idx="102">
                  <c:v>32.83</c:v>
                </c:pt>
                <c:pt idx="103">
                  <c:v>33.14</c:v>
                </c:pt>
                <c:pt idx="104">
                  <c:v>32.770000000000003</c:v>
                </c:pt>
                <c:pt idx="105">
                  <c:v>33.32</c:v>
                </c:pt>
                <c:pt idx="106">
                  <c:v>33.79</c:v>
                </c:pt>
                <c:pt idx="107">
                  <c:v>34.42</c:v>
                </c:pt>
                <c:pt idx="108">
                  <c:v>34.909999999999997</c:v>
                </c:pt>
                <c:pt idx="109">
                  <c:v>35.159999999999997</c:v>
                </c:pt>
                <c:pt idx="110">
                  <c:v>36.1</c:v>
                </c:pt>
                <c:pt idx="111">
                  <c:v>36.86</c:v>
                </c:pt>
                <c:pt idx="112">
                  <c:v>37.54</c:v>
                </c:pt>
                <c:pt idx="113">
                  <c:v>38.47</c:v>
                </c:pt>
                <c:pt idx="114">
                  <c:v>38.89</c:v>
                </c:pt>
                <c:pt idx="115">
                  <c:v>39.479999999999997</c:v>
                </c:pt>
                <c:pt idx="116">
                  <c:v>40.33</c:v>
                </c:pt>
                <c:pt idx="117">
                  <c:v>38.96</c:v>
                </c:pt>
                <c:pt idx="118">
                  <c:v>41.31</c:v>
                </c:pt>
                <c:pt idx="119">
                  <c:v>42.17</c:v>
                </c:pt>
                <c:pt idx="120">
                  <c:v>42.44</c:v>
                </c:pt>
                <c:pt idx="121">
                  <c:v>43.47</c:v>
                </c:pt>
                <c:pt idx="122">
                  <c:v>40.869999999999997</c:v>
                </c:pt>
                <c:pt idx="123">
                  <c:v>43.44</c:v>
                </c:pt>
                <c:pt idx="124">
                  <c:v>44.77</c:v>
                </c:pt>
                <c:pt idx="125">
                  <c:v>47.44</c:v>
                </c:pt>
                <c:pt idx="126">
                  <c:v>48.86</c:v>
                </c:pt>
                <c:pt idx="127">
                  <c:v>50.93</c:v>
                </c:pt>
                <c:pt idx="128">
                  <c:v>51.74</c:v>
                </c:pt>
                <c:pt idx="129">
                  <c:v>52.8</c:v>
                </c:pt>
                <c:pt idx="130">
                  <c:v>52.96</c:v>
                </c:pt>
                <c:pt idx="131">
                  <c:v>50.43</c:v>
                </c:pt>
                <c:pt idx="132">
                  <c:v>49.01</c:v>
                </c:pt>
                <c:pt idx="133">
                  <c:v>49.44</c:v>
                </c:pt>
                <c:pt idx="134">
                  <c:v>50.68</c:v>
                </c:pt>
                <c:pt idx="135">
                  <c:v>52.46</c:v>
                </c:pt>
                <c:pt idx="136">
                  <c:v>51.95</c:v>
                </c:pt>
                <c:pt idx="137">
                  <c:v>53.49</c:v>
                </c:pt>
                <c:pt idx="138">
                  <c:v>55.43</c:v>
                </c:pt>
                <c:pt idx="139">
                  <c:v>56.31</c:v>
                </c:pt>
              </c:numCache>
            </c:numRef>
          </c:val>
          <c:extLst>
            <c:ext xmlns:c16="http://schemas.microsoft.com/office/drawing/2014/chart" uri="{C3380CC4-5D6E-409C-BE32-E72D297353CC}">
              <c16:uniqueId val="{00000002-E66D-CD4A-80E9-24222FAE892B}"/>
            </c:ext>
          </c:extLst>
        </c:ser>
        <c:ser>
          <c:idx val="3"/>
          <c:order val="3"/>
          <c:tx>
            <c:strRef>
              <c:f>Sheet1!$E$3</c:f>
              <c:strCache>
                <c:ptCount val="1"/>
                <c:pt idx="0">
                  <c:v>99-99.9%</c:v>
                </c:pt>
              </c:strCache>
            </c:strRef>
          </c:tx>
          <c:spPr>
            <a:solidFill>
              <a:schemeClr val="accent6">
                <a:lumMod val="75000"/>
              </a:schemeClr>
            </a:solidFill>
            <a:ln>
              <a:noFill/>
            </a:ln>
            <a:effectLst/>
          </c:spPr>
          <c:cat>
            <c:numRef>
              <c:f>Sheet1!$A$4:$A$143</c:f>
              <c:numCache>
                <c:formatCode>yyyy\-mm\-dd</c:formatCode>
                <c:ptCount val="140"/>
                <c:pt idx="0">
                  <c:v>32690</c:v>
                </c:pt>
                <c:pt idx="1">
                  <c:v>32782</c:v>
                </c:pt>
                <c:pt idx="2">
                  <c:v>32874</c:v>
                </c:pt>
                <c:pt idx="3">
                  <c:v>32964</c:v>
                </c:pt>
                <c:pt idx="4">
                  <c:v>33055</c:v>
                </c:pt>
                <c:pt idx="5">
                  <c:v>33147</c:v>
                </c:pt>
                <c:pt idx="6">
                  <c:v>33239</c:v>
                </c:pt>
                <c:pt idx="7">
                  <c:v>33329</c:v>
                </c:pt>
                <c:pt idx="8">
                  <c:v>33420</c:v>
                </c:pt>
                <c:pt idx="9">
                  <c:v>33512</c:v>
                </c:pt>
                <c:pt idx="10">
                  <c:v>33604</c:v>
                </c:pt>
                <c:pt idx="11">
                  <c:v>33695</c:v>
                </c:pt>
                <c:pt idx="12">
                  <c:v>33786</c:v>
                </c:pt>
                <c:pt idx="13">
                  <c:v>33878</c:v>
                </c:pt>
                <c:pt idx="14">
                  <c:v>33970</c:v>
                </c:pt>
                <c:pt idx="15">
                  <c:v>34060</c:v>
                </c:pt>
                <c:pt idx="16">
                  <c:v>34151</c:v>
                </c:pt>
                <c:pt idx="17">
                  <c:v>34243</c:v>
                </c:pt>
                <c:pt idx="18">
                  <c:v>34335</c:v>
                </c:pt>
                <c:pt idx="19">
                  <c:v>34425</c:v>
                </c:pt>
                <c:pt idx="20">
                  <c:v>34516</c:v>
                </c:pt>
                <c:pt idx="21">
                  <c:v>34608</c:v>
                </c:pt>
                <c:pt idx="22">
                  <c:v>34700</c:v>
                </c:pt>
                <c:pt idx="23">
                  <c:v>34790</c:v>
                </c:pt>
                <c:pt idx="24">
                  <c:v>34881</c:v>
                </c:pt>
                <c:pt idx="25">
                  <c:v>34973</c:v>
                </c:pt>
                <c:pt idx="26">
                  <c:v>35065</c:v>
                </c:pt>
                <c:pt idx="27">
                  <c:v>35156</c:v>
                </c:pt>
                <c:pt idx="28">
                  <c:v>35247</c:v>
                </c:pt>
                <c:pt idx="29">
                  <c:v>35339</c:v>
                </c:pt>
                <c:pt idx="30">
                  <c:v>35431</c:v>
                </c:pt>
                <c:pt idx="31">
                  <c:v>35521</c:v>
                </c:pt>
                <c:pt idx="32">
                  <c:v>35612</c:v>
                </c:pt>
                <c:pt idx="33">
                  <c:v>35704</c:v>
                </c:pt>
                <c:pt idx="34">
                  <c:v>35796</c:v>
                </c:pt>
                <c:pt idx="35">
                  <c:v>35886</c:v>
                </c:pt>
                <c:pt idx="36">
                  <c:v>35977</c:v>
                </c:pt>
                <c:pt idx="37">
                  <c:v>36069</c:v>
                </c:pt>
                <c:pt idx="38">
                  <c:v>36161</c:v>
                </c:pt>
                <c:pt idx="39">
                  <c:v>36251</c:v>
                </c:pt>
                <c:pt idx="40">
                  <c:v>36342</c:v>
                </c:pt>
                <c:pt idx="41">
                  <c:v>36434</c:v>
                </c:pt>
                <c:pt idx="42">
                  <c:v>36526</c:v>
                </c:pt>
                <c:pt idx="43">
                  <c:v>36617</c:v>
                </c:pt>
                <c:pt idx="44">
                  <c:v>36708</c:v>
                </c:pt>
                <c:pt idx="45">
                  <c:v>36800</c:v>
                </c:pt>
                <c:pt idx="46">
                  <c:v>36892</c:v>
                </c:pt>
                <c:pt idx="47">
                  <c:v>36982</c:v>
                </c:pt>
                <c:pt idx="48">
                  <c:v>37073</c:v>
                </c:pt>
                <c:pt idx="49">
                  <c:v>37165</c:v>
                </c:pt>
                <c:pt idx="50">
                  <c:v>37257</c:v>
                </c:pt>
                <c:pt idx="51">
                  <c:v>37347</c:v>
                </c:pt>
                <c:pt idx="52">
                  <c:v>37438</c:v>
                </c:pt>
                <c:pt idx="53">
                  <c:v>37530</c:v>
                </c:pt>
                <c:pt idx="54">
                  <c:v>37622</c:v>
                </c:pt>
                <c:pt idx="55">
                  <c:v>37712</c:v>
                </c:pt>
                <c:pt idx="56">
                  <c:v>37803</c:v>
                </c:pt>
                <c:pt idx="57">
                  <c:v>37895</c:v>
                </c:pt>
                <c:pt idx="58">
                  <c:v>37987</c:v>
                </c:pt>
                <c:pt idx="59">
                  <c:v>38078</c:v>
                </c:pt>
                <c:pt idx="60">
                  <c:v>38169</c:v>
                </c:pt>
                <c:pt idx="61">
                  <c:v>38261</c:v>
                </c:pt>
                <c:pt idx="62">
                  <c:v>38353</c:v>
                </c:pt>
                <c:pt idx="63">
                  <c:v>38443</c:v>
                </c:pt>
                <c:pt idx="64">
                  <c:v>38534</c:v>
                </c:pt>
                <c:pt idx="65">
                  <c:v>38626</c:v>
                </c:pt>
                <c:pt idx="66">
                  <c:v>38718</c:v>
                </c:pt>
                <c:pt idx="67">
                  <c:v>38808</c:v>
                </c:pt>
                <c:pt idx="68">
                  <c:v>38899</c:v>
                </c:pt>
                <c:pt idx="69">
                  <c:v>38991</c:v>
                </c:pt>
                <c:pt idx="70">
                  <c:v>39083</c:v>
                </c:pt>
                <c:pt idx="71">
                  <c:v>39173</c:v>
                </c:pt>
                <c:pt idx="72">
                  <c:v>39264</c:v>
                </c:pt>
                <c:pt idx="73">
                  <c:v>39356</c:v>
                </c:pt>
                <c:pt idx="74">
                  <c:v>39448</c:v>
                </c:pt>
                <c:pt idx="75">
                  <c:v>39539</c:v>
                </c:pt>
                <c:pt idx="76">
                  <c:v>39630</c:v>
                </c:pt>
                <c:pt idx="77">
                  <c:v>39722</c:v>
                </c:pt>
                <c:pt idx="78">
                  <c:v>39814</c:v>
                </c:pt>
                <c:pt idx="79">
                  <c:v>39904</c:v>
                </c:pt>
                <c:pt idx="80">
                  <c:v>39995</c:v>
                </c:pt>
                <c:pt idx="81">
                  <c:v>40087</c:v>
                </c:pt>
                <c:pt idx="82">
                  <c:v>40179</c:v>
                </c:pt>
                <c:pt idx="83">
                  <c:v>40269</c:v>
                </c:pt>
                <c:pt idx="84">
                  <c:v>40360</c:v>
                </c:pt>
                <c:pt idx="85">
                  <c:v>40452</c:v>
                </c:pt>
                <c:pt idx="86">
                  <c:v>40544</c:v>
                </c:pt>
                <c:pt idx="87">
                  <c:v>40634</c:v>
                </c:pt>
                <c:pt idx="88">
                  <c:v>40725</c:v>
                </c:pt>
                <c:pt idx="89">
                  <c:v>40817</c:v>
                </c:pt>
                <c:pt idx="90">
                  <c:v>40909</c:v>
                </c:pt>
                <c:pt idx="91">
                  <c:v>41000</c:v>
                </c:pt>
                <c:pt idx="92">
                  <c:v>41091</c:v>
                </c:pt>
                <c:pt idx="93">
                  <c:v>41183</c:v>
                </c:pt>
                <c:pt idx="94">
                  <c:v>41275</c:v>
                </c:pt>
                <c:pt idx="95">
                  <c:v>41365</c:v>
                </c:pt>
                <c:pt idx="96">
                  <c:v>41456</c:v>
                </c:pt>
                <c:pt idx="97">
                  <c:v>41548</c:v>
                </c:pt>
                <c:pt idx="98">
                  <c:v>41640</c:v>
                </c:pt>
                <c:pt idx="99">
                  <c:v>41730</c:v>
                </c:pt>
                <c:pt idx="100">
                  <c:v>41821</c:v>
                </c:pt>
                <c:pt idx="101">
                  <c:v>41913</c:v>
                </c:pt>
                <c:pt idx="102">
                  <c:v>42005</c:v>
                </c:pt>
                <c:pt idx="103">
                  <c:v>42095</c:v>
                </c:pt>
                <c:pt idx="104">
                  <c:v>42186</c:v>
                </c:pt>
                <c:pt idx="105">
                  <c:v>42278</c:v>
                </c:pt>
                <c:pt idx="106">
                  <c:v>42370</c:v>
                </c:pt>
                <c:pt idx="107">
                  <c:v>42461</c:v>
                </c:pt>
                <c:pt idx="108">
                  <c:v>42552</c:v>
                </c:pt>
                <c:pt idx="109">
                  <c:v>42644</c:v>
                </c:pt>
                <c:pt idx="110">
                  <c:v>42736</c:v>
                </c:pt>
                <c:pt idx="111">
                  <c:v>42826</c:v>
                </c:pt>
                <c:pt idx="112">
                  <c:v>42917</c:v>
                </c:pt>
                <c:pt idx="113">
                  <c:v>43009</c:v>
                </c:pt>
                <c:pt idx="114">
                  <c:v>43101</c:v>
                </c:pt>
                <c:pt idx="115">
                  <c:v>43191</c:v>
                </c:pt>
                <c:pt idx="116">
                  <c:v>43282</c:v>
                </c:pt>
                <c:pt idx="117">
                  <c:v>43374</c:v>
                </c:pt>
                <c:pt idx="118">
                  <c:v>43466</c:v>
                </c:pt>
                <c:pt idx="119">
                  <c:v>43556</c:v>
                </c:pt>
                <c:pt idx="120">
                  <c:v>43647</c:v>
                </c:pt>
                <c:pt idx="121">
                  <c:v>43739</c:v>
                </c:pt>
                <c:pt idx="122">
                  <c:v>43831</c:v>
                </c:pt>
                <c:pt idx="123">
                  <c:v>43922</c:v>
                </c:pt>
                <c:pt idx="124">
                  <c:v>44013</c:v>
                </c:pt>
                <c:pt idx="125">
                  <c:v>44105</c:v>
                </c:pt>
                <c:pt idx="126">
                  <c:v>44197</c:v>
                </c:pt>
                <c:pt idx="127">
                  <c:v>44287</c:v>
                </c:pt>
                <c:pt idx="128">
                  <c:v>44378</c:v>
                </c:pt>
                <c:pt idx="129">
                  <c:v>44470</c:v>
                </c:pt>
                <c:pt idx="130">
                  <c:v>44562</c:v>
                </c:pt>
                <c:pt idx="131">
                  <c:v>44652</c:v>
                </c:pt>
                <c:pt idx="132">
                  <c:v>44743</c:v>
                </c:pt>
                <c:pt idx="133">
                  <c:v>44835</c:v>
                </c:pt>
                <c:pt idx="134">
                  <c:v>44927</c:v>
                </c:pt>
                <c:pt idx="135">
                  <c:v>45017</c:v>
                </c:pt>
                <c:pt idx="136">
                  <c:v>45108</c:v>
                </c:pt>
                <c:pt idx="137">
                  <c:v>45200</c:v>
                </c:pt>
                <c:pt idx="138">
                  <c:v>45292</c:v>
                </c:pt>
                <c:pt idx="139">
                  <c:v>45383</c:v>
                </c:pt>
              </c:numCache>
            </c:numRef>
          </c:cat>
          <c:val>
            <c:numRef>
              <c:f>Sheet1!$E$4:$E$143</c:f>
              <c:numCache>
                <c:formatCode>"$"#,##0.00</c:formatCode>
                <c:ptCount val="140"/>
                <c:pt idx="0">
                  <c:v>2.91</c:v>
                </c:pt>
                <c:pt idx="1">
                  <c:v>2.97</c:v>
                </c:pt>
                <c:pt idx="2">
                  <c:v>2.96</c:v>
                </c:pt>
                <c:pt idx="3">
                  <c:v>3.01</c:v>
                </c:pt>
                <c:pt idx="4">
                  <c:v>2.95</c:v>
                </c:pt>
                <c:pt idx="5">
                  <c:v>3.03</c:v>
                </c:pt>
                <c:pt idx="6">
                  <c:v>3.14</c:v>
                </c:pt>
                <c:pt idx="7">
                  <c:v>3.15</c:v>
                </c:pt>
                <c:pt idx="8">
                  <c:v>3.2</c:v>
                </c:pt>
                <c:pt idx="9">
                  <c:v>3.32</c:v>
                </c:pt>
                <c:pt idx="10">
                  <c:v>3.33</c:v>
                </c:pt>
                <c:pt idx="11">
                  <c:v>3.31</c:v>
                </c:pt>
                <c:pt idx="12">
                  <c:v>3.33</c:v>
                </c:pt>
                <c:pt idx="13">
                  <c:v>3.47</c:v>
                </c:pt>
                <c:pt idx="14">
                  <c:v>3.55</c:v>
                </c:pt>
                <c:pt idx="15">
                  <c:v>3.6</c:v>
                </c:pt>
                <c:pt idx="16">
                  <c:v>3.7</c:v>
                </c:pt>
                <c:pt idx="17">
                  <c:v>3.81</c:v>
                </c:pt>
                <c:pt idx="18">
                  <c:v>3.84</c:v>
                </c:pt>
                <c:pt idx="19">
                  <c:v>3.89</c:v>
                </c:pt>
                <c:pt idx="20">
                  <c:v>3.97</c:v>
                </c:pt>
                <c:pt idx="21">
                  <c:v>4.03</c:v>
                </c:pt>
                <c:pt idx="22">
                  <c:v>4.1500000000000004</c:v>
                </c:pt>
                <c:pt idx="23">
                  <c:v>4.29</c:v>
                </c:pt>
                <c:pt idx="24">
                  <c:v>4.4400000000000004</c:v>
                </c:pt>
                <c:pt idx="25">
                  <c:v>4.5599999999999996</c:v>
                </c:pt>
                <c:pt idx="26">
                  <c:v>4.63</c:v>
                </c:pt>
                <c:pt idx="27">
                  <c:v>4.7</c:v>
                </c:pt>
                <c:pt idx="28">
                  <c:v>4.7300000000000004</c:v>
                </c:pt>
                <c:pt idx="29">
                  <c:v>4.83</c:v>
                </c:pt>
                <c:pt idx="30">
                  <c:v>4.84</c:v>
                </c:pt>
                <c:pt idx="31">
                  <c:v>5.0999999999999996</c:v>
                </c:pt>
                <c:pt idx="32">
                  <c:v>5.27</c:v>
                </c:pt>
                <c:pt idx="33">
                  <c:v>5.37</c:v>
                </c:pt>
                <c:pt idx="34">
                  <c:v>5.67</c:v>
                </c:pt>
                <c:pt idx="35">
                  <c:v>5.79</c:v>
                </c:pt>
                <c:pt idx="36">
                  <c:v>5.59</c:v>
                </c:pt>
                <c:pt idx="37">
                  <c:v>6.04</c:v>
                </c:pt>
                <c:pt idx="38">
                  <c:v>6.09</c:v>
                </c:pt>
                <c:pt idx="39">
                  <c:v>6.34</c:v>
                </c:pt>
                <c:pt idx="40">
                  <c:v>6.31</c:v>
                </c:pt>
                <c:pt idx="41">
                  <c:v>6.84</c:v>
                </c:pt>
                <c:pt idx="42">
                  <c:v>7.06</c:v>
                </c:pt>
                <c:pt idx="43">
                  <c:v>7.03</c:v>
                </c:pt>
                <c:pt idx="44">
                  <c:v>7.12</c:v>
                </c:pt>
                <c:pt idx="45">
                  <c:v>6.93</c:v>
                </c:pt>
                <c:pt idx="46">
                  <c:v>6.82</c:v>
                </c:pt>
                <c:pt idx="47">
                  <c:v>7.06</c:v>
                </c:pt>
                <c:pt idx="48">
                  <c:v>6.75</c:v>
                </c:pt>
                <c:pt idx="49">
                  <c:v>7.09</c:v>
                </c:pt>
                <c:pt idx="50">
                  <c:v>7.21</c:v>
                </c:pt>
                <c:pt idx="51">
                  <c:v>7.1</c:v>
                </c:pt>
                <c:pt idx="52">
                  <c:v>6.82</c:v>
                </c:pt>
                <c:pt idx="53">
                  <c:v>7.01</c:v>
                </c:pt>
                <c:pt idx="54">
                  <c:v>7</c:v>
                </c:pt>
                <c:pt idx="55">
                  <c:v>7.38</c:v>
                </c:pt>
                <c:pt idx="56">
                  <c:v>7.59</c:v>
                </c:pt>
                <c:pt idx="57">
                  <c:v>7.99</c:v>
                </c:pt>
                <c:pt idx="58">
                  <c:v>8.49</c:v>
                </c:pt>
                <c:pt idx="59">
                  <c:v>8.61</c:v>
                </c:pt>
                <c:pt idx="60">
                  <c:v>8.86</c:v>
                </c:pt>
                <c:pt idx="61">
                  <c:v>9.2200000000000006</c:v>
                </c:pt>
                <c:pt idx="62">
                  <c:v>9.31</c:v>
                </c:pt>
                <c:pt idx="63">
                  <c:v>9.57</c:v>
                </c:pt>
                <c:pt idx="64">
                  <c:v>9.84</c:v>
                </c:pt>
                <c:pt idx="65">
                  <c:v>10.029999999999999</c:v>
                </c:pt>
                <c:pt idx="66">
                  <c:v>10.47</c:v>
                </c:pt>
                <c:pt idx="67">
                  <c:v>10.43</c:v>
                </c:pt>
                <c:pt idx="68">
                  <c:v>10.62</c:v>
                </c:pt>
                <c:pt idx="69">
                  <c:v>10.9</c:v>
                </c:pt>
                <c:pt idx="70">
                  <c:v>11.14</c:v>
                </c:pt>
                <c:pt idx="71">
                  <c:v>11.24</c:v>
                </c:pt>
                <c:pt idx="72">
                  <c:v>11.4</c:v>
                </c:pt>
                <c:pt idx="73">
                  <c:v>11.2</c:v>
                </c:pt>
                <c:pt idx="74">
                  <c:v>10.84</c:v>
                </c:pt>
                <c:pt idx="75">
                  <c:v>10.7</c:v>
                </c:pt>
                <c:pt idx="76">
                  <c:v>10.27</c:v>
                </c:pt>
                <c:pt idx="77">
                  <c:v>9.77</c:v>
                </c:pt>
                <c:pt idx="78">
                  <c:v>9.51</c:v>
                </c:pt>
                <c:pt idx="79">
                  <c:v>9.73</c:v>
                </c:pt>
                <c:pt idx="80">
                  <c:v>10.19</c:v>
                </c:pt>
                <c:pt idx="81">
                  <c:v>10.25</c:v>
                </c:pt>
                <c:pt idx="82">
                  <c:v>10.5</c:v>
                </c:pt>
                <c:pt idx="83">
                  <c:v>10.33</c:v>
                </c:pt>
                <c:pt idx="84">
                  <c:v>10.76</c:v>
                </c:pt>
                <c:pt idx="85">
                  <c:v>11.11</c:v>
                </c:pt>
                <c:pt idx="86">
                  <c:v>11.37</c:v>
                </c:pt>
                <c:pt idx="87">
                  <c:v>11.43</c:v>
                </c:pt>
                <c:pt idx="88">
                  <c:v>10.96</c:v>
                </c:pt>
                <c:pt idx="89">
                  <c:v>11.25</c:v>
                </c:pt>
                <c:pt idx="90">
                  <c:v>11.68</c:v>
                </c:pt>
                <c:pt idx="91">
                  <c:v>11.63</c:v>
                </c:pt>
                <c:pt idx="92">
                  <c:v>11.99</c:v>
                </c:pt>
                <c:pt idx="93">
                  <c:v>12.1</c:v>
                </c:pt>
                <c:pt idx="94">
                  <c:v>12.61</c:v>
                </c:pt>
                <c:pt idx="95">
                  <c:v>12.68</c:v>
                </c:pt>
                <c:pt idx="96">
                  <c:v>13.06</c:v>
                </c:pt>
                <c:pt idx="97">
                  <c:v>13.46</c:v>
                </c:pt>
                <c:pt idx="98">
                  <c:v>13.89</c:v>
                </c:pt>
                <c:pt idx="99">
                  <c:v>14.36</c:v>
                </c:pt>
                <c:pt idx="100">
                  <c:v>14.46</c:v>
                </c:pt>
                <c:pt idx="101">
                  <c:v>14.8</c:v>
                </c:pt>
                <c:pt idx="102">
                  <c:v>15.12</c:v>
                </c:pt>
                <c:pt idx="103">
                  <c:v>15.28</c:v>
                </c:pt>
                <c:pt idx="104">
                  <c:v>15.03</c:v>
                </c:pt>
                <c:pt idx="105">
                  <c:v>15.33</c:v>
                </c:pt>
                <c:pt idx="106">
                  <c:v>15.54</c:v>
                </c:pt>
                <c:pt idx="107">
                  <c:v>15.88</c:v>
                </c:pt>
                <c:pt idx="108">
                  <c:v>16.190000000000001</c:v>
                </c:pt>
                <c:pt idx="109">
                  <c:v>16.28</c:v>
                </c:pt>
                <c:pt idx="110">
                  <c:v>16.73</c:v>
                </c:pt>
                <c:pt idx="111">
                  <c:v>17.100000000000001</c:v>
                </c:pt>
                <c:pt idx="112">
                  <c:v>17.41</c:v>
                </c:pt>
                <c:pt idx="113">
                  <c:v>17.920000000000002</c:v>
                </c:pt>
                <c:pt idx="114">
                  <c:v>18.059999999999999</c:v>
                </c:pt>
                <c:pt idx="115">
                  <c:v>18.309999999999999</c:v>
                </c:pt>
                <c:pt idx="116">
                  <c:v>18.75</c:v>
                </c:pt>
                <c:pt idx="117">
                  <c:v>17.79</c:v>
                </c:pt>
                <c:pt idx="118">
                  <c:v>19.11</c:v>
                </c:pt>
                <c:pt idx="119">
                  <c:v>19.53</c:v>
                </c:pt>
                <c:pt idx="120">
                  <c:v>19.57</c:v>
                </c:pt>
                <c:pt idx="121">
                  <c:v>20.100000000000001</c:v>
                </c:pt>
                <c:pt idx="122">
                  <c:v>18.170000000000002</c:v>
                </c:pt>
                <c:pt idx="123">
                  <c:v>19.649999999999999</c:v>
                </c:pt>
                <c:pt idx="124">
                  <c:v>20.37</c:v>
                </c:pt>
                <c:pt idx="125">
                  <c:v>21.91</c:v>
                </c:pt>
                <c:pt idx="126">
                  <c:v>22.71</c:v>
                </c:pt>
                <c:pt idx="127">
                  <c:v>23.78</c:v>
                </c:pt>
                <c:pt idx="128">
                  <c:v>24.07</c:v>
                </c:pt>
                <c:pt idx="129">
                  <c:v>24.56</c:v>
                </c:pt>
                <c:pt idx="130">
                  <c:v>24.35</c:v>
                </c:pt>
                <c:pt idx="131">
                  <c:v>22.57</c:v>
                </c:pt>
                <c:pt idx="132">
                  <c:v>21.88</c:v>
                </c:pt>
                <c:pt idx="133">
                  <c:v>22.28</c:v>
                </c:pt>
                <c:pt idx="134">
                  <c:v>23</c:v>
                </c:pt>
                <c:pt idx="135">
                  <c:v>23.88</c:v>
                </c:pt>
                <c:pt idx="136">
                  <c:v>23.49</c:v>
                </c:pt>
                <c:pt idx="137">
                  <c:v>24.44</c:v>
                </c:pt>
                <c:pt idx="138">
                  <c:v>25.48</c:v>
                </c:pt>
                <c:pt idx="139">
                  <c:v>25.84</c:v>
                </c:pt>
              </c:numCache>
            </c:numRef>
          </c:val>
          <c:extLst>
            <c:ext xmlns:c16="http://schemas.microsoft.com/office/drawing/2014/chart" uri="{C3380CC4-5D6E-409C-BE32-E72D297353CC}">
              <c16:uniqueId val="{00000003-E66D-CD4A-80E9-24222FAE892B}"/>
            </c:ext>
          </c:extLst>
        </c:ser>
        <c:ser>
          <c:idx val="4"/>
          <c:order val="4"/>
          <c:tx>
            <c:strRef>
              <c:f>Sheet1!$F$3</c:f>
              <c:strCache>
                <c:ptCount val="1"/>
                <c:pt idx="0">
                  <c:v>Top 0.1%</c:v>
                </c:pt>
              </c:strCache>
            </c:strRef>
          </c:tx>
          <c:spPr>
            <a:solidFill>
              <a:srgbClr val="04AC8C"/>
            </a:solidFill>
            <a:ln>
              <a:noFill/>
            </a:ln>
            <a:effectLst/>
          </c:spPr>
          <c:cat>
            <c:numRef>
              <c:f>Sheet1!$A$4:$A$143</c:f>
              <c:numCache>
                <c:formatCode>yyyy\-mm\-dd</c:formatCode>
                <c:ptCount val="140"/>
                <c:pt idx="0">
                  <c:v>32690</c:v>
                </c:pt>
                <c:pt idx="1">
                  <c:v>32782</c:v>
                </c:pt>
                <c:pt idx="2">
                  <c:v>32874</c:v>
                </c:pt>
                <c:pt idx="3">
                  <c:v>32964</c:v>
                </c:pt>
                <c:pt idx="4">
                  <c:v>33055</c:v>
                </c:pt>
                <c:pt idx="5">
                  <c:v>33147</c:v>
                </c:pt>
                <c:pt idx="6">
                  <c:v>33239</c:v>
                </c:pt>
                <c:pt idx="7">
                  <c:v>33329</c:v>
                </c:pt>
                <c:pt idx="8">
                  <c:v>33420</c:v>
                </c:pt>
                <c:pt idx="9">
                  <c:v>33512</c:v>
                </c:pt>
                <c:pt idx="10">
                  <c:v>33604</c:v>
                </c:pt>
                <c:pt idx="11">
                  <c:v>33695</c:v>
                </c:pt>
                <c:pt idx="12">
                  <c:v>33786</c:v>
                </c:pt>
                <c:pt idx="13">
                  <c:v>33878</c:v>
                </c:pt>
                <c:pt idx="14">
                  <c:v>33970</c:v>
                </c:pt>
                <c:pt idx="15">
                  <c:v>34060</c:v>
                </c:pt>
                <c:pt idx="16">
                  <c:v>34151</c:v>
                </c:pt>
                <c:pt idx="17">
                  <c:v>34243</c:v>
                </c:pt>
                <c:pt idx="18">
                  <c:v>34335</c:v>
                </c:pt>
                <c:pt idx="19">
                  <c:v>34425</c:v>
                </c:pt>
                <c:pt idx="20">
                  <c:v>34516</c:v>
                </c:pt>
                <c:pt idx="21">
                  <c:v>34608</c:v>
                </c:pt>
                <c:pt idx="22">
                  <c:v>34700</c:v>
                </c:pt>
                <c:pt idx="23">
                  <c:v>34790</c:v>
                </c:pt>
                <c:pt idx="24">
                  <c:v>34881</c:v>
                </c:pt>
                <c:pt idx="25">
                  <c:v>34973</c:v>
                </c:pt>
                <c:pt idx="26">
                  <c:v>35065</c:v>
                </c:pt>
                <c:pt idx="27">
                  <c:v>35156</c:v>
                </c:pt>
                <c:pt idx="28">
                  <c:v>35247</c:v>
                </c:pt>
                <c:pt idx="29">
                  <c:v>35339</c:v>
                </c:pt>
                <c:pt idx="30">
                  <c:v>35431</c:v>
                </c:pt>
                <c:pt idx="31">
                  <c:v>35521</c:v>
                </c:pt>
                <c:pt idx="32">
                  <c:v>35612</c:v>
                </c:pt>
                <c:pt idx="33">
                  <c:v>35704</c:v>
                </c:pt>
                <c:pt idx="34">
                  <c:v>35796</c:v>
                </c:pt>
                <c:pt idx="35">
                  <c:v>35886</c:v>
                </c:pt>
                <c:pt idx="36">
                  <c:v>35977</c:v>
                </c:pt>
                <c:pt idx="37">
                  <c:v>36069</c:v>
                </c:pt>
                <c:pt idx="38">
                  <c:v>36161</c:v>
                </c:pt>
                <c:pt idx="39">
                  <c:v>36251</c:v>
                </c:pt>
                <c:pt idx="40">
                  <c:v>36342</c:v>
                </c:pt>
                <c:pt idx="41">
                  <c:v>36434</c:v>
                </c:pt>
                <c:pt idx="42">
                  <c:v>36526</c:v>
                </c:pt>
                <c:pt idx="43">
                  <c:v>36617</c:v>
                </c:pt>
                <c:pt idx="44">
                  <c:v>36708</c:v>
                </c:pt>
                <c:pt idx="45">
                  <c:v>36800</c:v>
                </c:pt>
                <c:pt idx="46">
                  <c:v>36892</c:v>
                </c:pt>
                <c:pt idx="47">
                  <c:v>36982</c:v>
                </c:pt>
                <c:pt idx="48">
                  <c:v>37073</c:v>
                </c:pt>
                <c:pt idx="49">
                  <c:v>37165</c:v>
                </c:pt>
                <c:pt idx="50">
                  <c:v>37257</c:v>
                </c:pt>
                <c:pt idx="51">
                  <c:v>37347</c:v>
                </c:pt>
                <c:pt idx="52">
                  <c:v>37438</c:v>
                </c:pt>
                <c:pt idx="53">
                  <c:v>37530</c:v>
                </c:pt>
                <c:pt idx="54">
                  <c:v>37622</c:v>
                </c:pt>
                <c:pt idx="55">
                  <c:v>37712</c:v>
                </c:pt>
                <c:pt idx="56">
                  <c:v>37803</c:v>
                </c:pt>
                <c:pt idx="57">
                  <c:v>37895</c:v>
                </c:pt>
                <c:pt idx="58">
                  <c:v>37987</c:v>
                </c:pt>
                <c:pt idx="59">
                  <c:v>38078</c:v>
                </c:pt>
                <c:pt idx="60">
                  <c:v>38169</c:v>
                </c:pt>
                <c:pt idx="61">
                  <c:v>38261</c:v>
                </c:pt>
                <c:pt idx="62">
                  <c:v>38353</c:v>
                </c:pt>
                <c:pt idx="63">
                  <c:v>38443</c:v>
                </c:pt>
                <c:pt idx="64">
                  <c:v>38534</c:v>
                </c:pt>
                <c:pt idx="65">
                  <c:v>38626</c:v>
                </c:pt>
                <c:pt idx="66">
                  <c:v>38718</c:v>
                </c:pt>
                <c:pt idx="67">
                  <c:v>38808</c:v>
                </c:pt>
                <c:pt idx="68">
                  <c:v>38899</c:v>
                </c:pt>
                <c:pt idx="69">
                  <c:v>38991</c:v>
                </c:pt>
                <c:pt idx="70">
                  <c:v>39083</c:v>
                </c:pt>
                <c:pt idx="71">
                  <c:v>39173</c:v>
                </c:pt>
                <c:pt idx="72">
                  <c:v>39264</c:v>
                </c:pt>
                <c:pt idx="73">
                  <c:v>39356</c:v>
                </c:pt>
                <c:pt idx="74">
                  <c:v>39448</c:v>
                </c:pt>
                <c:pt idx="75">
                  <c:v>39539</c:v>
                </c:pt>
                <c:pt idx="76">
                  <c:v>39630</c:v>
                </c:pt>
                <c:pt idx="77">
                  <c:v>39722</c:v>
                </c:pt>
                <c:pt idx="78">
                  <c:v>39814</c:v>
                </c:pt>
                <c:pt idx="79">
                  <c:v>39904</c:v>
                </c:pt>
                <c:pt idx="80">
                  <c:v>39995</c:v>
                </c:pt>
                <c:pt idx="81">
                  <c:v>40087</c:v>
                </c:pt>
                <c:pt idx="82">
                  <c:v>40179</c:v>
                </c:pt>
                <c:pt idx="83">
                  <c:v>40269</c:v>
                </c:pt>
                <c:pt idx="84">
                  <c:v>40360</c:v>
                </c:pt>
                <c:pt idx="85">
                  <c:v>40452</c:v>
                </c:pt>
                <c:pt idx="86">
                  <c:v>40544</c:v>
                </c:pt>
                <c:pt idx="87">
                  <c:v>40634</c:v>
                </c:pt>
                <c:pt idx="88">
                  <c:v>40725</c:v>
                </c:pt>
                <c:pt idx="89">
                  <c:v>40817</c:v>
                </c:pt>
                <c:pt idx="90">
                  <c:v>40909</c:v>
                </c:pt>
                <c:pt idx="91">
                  <c:v>41000</c:v>
                </c:pt>
                <c:pt idx="92">
                  <c:v>41091</c:v>
                </c:pt>
                <c:pt idx="93">
                  <c:v>41183</c:v>
                </c:pt>
                <c:pt idx="94">
                  <c:v>41275</c:v>
                </c:pt>
                <c:pt idx="95">
                  <c:v>41365</c:v>
                </c:pt>
                <c:pt idx="96">
                  <c:v>41456</c:v>
                </c:pt>
                <c:pt idx="97">
                  <c:v>41548</c:v>
                </c:pt>
                <c:pt idx="98">
                  <c:v>41640</c:v>
                </c:pt>
                <c:pt idx="99">
                  <c:v>41730</c:v>
                </c:pt>
                <c:pt idx="100">
                  <c:v>41821</c:v>
                </c:pt>
                <c:pt idx="101">
                  <c:v>41913</c:v>
                </c:pt>
                <c:pt idx="102">
                  <c:v>42005</c:v>
                </c:pt>
                <c:pt idx="103">
                  <c:v>42095</c:v>
                </c:pt>
                <c:pt idx="104">
                  <c:v>42186</c:v>
                </c:pt>
                <c:pt idx="105">
                  <c:v>42278</c:v>
                </c:pt>
                <c:pt idx="106">
                  <c:v>42370</c:v>
                </c:pt>
                <c:pt idx="107">
                  <c:v>42461</c:v>
                </c:pt>
                <c:pt idx="108">
                  <c:v>42552</c:v>
                </c:pt>
                <c:pt idx="109">
                  <c:v>42644</c:v>
                </c:pt>
                <c:pt idx="110">
                  <c:v>42736</c:v>
                </c:pt>
                <c:pt idx="111">
                  <c:v>42826</c:v>
                </c:pt>
                <c:pt idx="112">
                  <c:v>42917</c:v>
                </c:pt>
                <c:pt idx="113">
                  <c:v>43009</c:v>
                </c:pt>
                <c:pt idx="114">
                  <c:v>43101</c:v>
                </c:pt>
                <c:pt idx="115">
                  <c:v>43191</c:v>
                </c:pt>
                <c:pt idx="116">
                  <c:v>43282</c:v>
                </c:pt>
                <c:pt idx="117">
                  <c:v>43374</c:v>
                </c:pt>
                <c:pt idx="118">
                  <c:v>43466</c:v>
                </c:pt>
                <c:pt idx="119">
                  <c:v>43556</c:v>
                </c:pt>
                <c:pt idx="120">
                  <c:v>43647</c:v>
                </c:pt>
                <c:pt idx="121">
                  <c:v>43739</c:v>
                </c:pt>
                <c:pt idx="122">
                  <c:v>43831</c:v>
                </c:pt>
                <c:pt idx="123">
                  <c:v>43922</c:v>
                </c:pt>
                <c:pt idx="124">
                  <c:v>44013</c:v>
                </c:pt>
                <c:pt idx="125">
                  <c:v>44105</c:v>
                </c:pt>
                <c:pt idx="126">
                  <c:v>44197</c:v>
                </c:pt>
                <c:pt idx="127">
                  <c:v>44287</c:v>
                </c:pt>
                <c:pt idx="128">
                  <c:v>44378</c:v>
                </c:pt>
                <c:pt idx="129">
                  <c:v>44470</c:v>
                </c:pt>
                <c:pt idx="130">
                  <c:v>44562</c:v>
                </c:pt>
                <c:pt idx="131">
                  <c:v>44652</c:v>
                </c:pt>
                <c:pt idx="132">
                  <c:v>44743</c:v>
                </c:pt>
                <c:pt idx="133">
                  <c:v>44835</c:v>
                </c:pt>
                <c:pt idx="134">
                  <c:v>44927</c:v>
                </c:pt>
                <c:pt idx="135">
                  <c:v>45017</c:v>
                </c:pt>
                <c:pt idx="136">
                  <c:v>45108</c:v>
                </c:pt>
                <c:pt idx="137">
                  <c:v>45200</c:v>
                </c:pt>
                <c:pt idx="138">
                  <c:v>45292</c:v>
                </c:pt>
                <c:pt idx="139">
                  <c:v>45383</c:v>
                </c:pt>
              </c:numCache>
            </c:numRef>
          </c:cat>
          <c:val>
            <c:numRef>
              <c:f>Sheet1!$F$4:$F$143</c:f>
              <c:numCache>
                <c:formatCode>"$"#,##0.00</c:formatCode>
                <c:ptCount val="140"/>
                <c:pt idx="0">
                  <c:v>1.76</c:v>
                </c:pt>
                <c:pt idx="1">
                  <c:v>1.81</c:v>
                </c:pt>
                <c:pt idx="2">
                  <c:v>1.8</c:v>
                </c:pt>
                <c:pt idx="3">
                  <c:v>1.84</c:v>
                </c:pt>
                <c:pt idx="4">
                  <c:v>1.79</c:v>
                </c:pt>
                <c:pt idx="5">
                  <c:v>1.87</c:v>
                </c:pt>
                <c:pt idx="6">
                  <c:v>1.96</c:v>
                </c:pt>
                <c:pt idx="7">
                  <c:v>1.95</c:v>
                </c:pt>
                <c:pt idx="8">
                  <c:v>1.98</c:v>
                </c:pt>
                <c:pt idx="9">
                  <c:v>2.09</c:v>
                </c:pt>
                <c:pt idx="10">
                  <c:v>2.08</c:v>
                </c:pt>
                <c:pt idx="11">
                  <c:v>2.0699999999999998</c:v>
                </c:pt>
                <c:pt idx="12">
                  <c:v>2.1</c:v>
                </c:pt>
                <c:pt idx="13">
                  <c:v>2.2200000000000002</c:v>
                </c:pt>
                <c:pt idx="14">
                  <c:v>2.33</c:v>
                </c:pt>
                <c:pt idx="15">
                  <c:v>2.38</c:v>
                </c:pt>
                <c:pt idx="16">
                  <c:v>2.4700000000000002</c:v>
                </c:pt>
                <c:pt idx="17">
                  <c:v>2.58</c:v>
                </c:pt>
                <c:pt idx="18">
                  <c:v>2.64</c:v>
                </c:pt>
                <c:pt idx="19">
                  <c:v>2.7</c:v>
                </c:pt>
                <c:pt idx="20">
                  <c:v>2.78</c:v>
                </c:pt>
                <c:pt idx="21">
                  <c:v>2.88</c:v>
                </c:pt>
                <c:pt idx="22">
                  <c:v>2.98</c:v>
                </c:pt>
                <c:pt idx="23">
                  <c:v>3.08</c:v>
                </c:pt>
                <c:pt idx="24">
                  <c:v>3.22</c:v>
                </c:pt>
                <c:pt idx="25">
                  <c:v>3.32</c:v>
                </c:pt>
                <c:pt idx="26">
                  <c:v>3.37</c:v>
                </c:pt>
                <c:pt idx="27">
                  <c:v>3.41</c:v>
                </c:pt>
                <c:pt idx="28">
                  <c:v>3.41</c:v>
                </c:pt>
                <c:pt idx="29">
                  <c:v>3.51</c:v>
                </c:pt>
                <c:pt idx="30">
                  <c:v>3.48</c:v>
                </c:pt>
                <c:pt idx="31">
                  <c:v>3.68</c:v>
                </c:pt>
                <c:pt idx="32">
                  <c:v>3.81</c:v>
                </c:pt>
                <c:pt idx="33">
                  <c:v>3.89</c:v>
                </c:pt>
                <c:pt idx="34">
                  <c:v>4.13</c:v>
                </c:pt>
                <c:pt idx="35">
                  <c:v>4.21</c:v>
                </c:pt>
                <c:pt idx="36">
                  <c:v>3.98</c:v>
                </c:pt>
                <c:pt idx="37">
                  <c:v>4.28</c:v>
                </c:pt>
                <c:pt idx="38">
                  <c:v>4.22</c:v>
                </c:pt>
                <c:pt idx="39">
                  <c:v>4.3499999999999996</c:v>
                </c:pt>
                <c:pt idx="40">
                  <c:v>4.26</c:v>
                </c:pt>
                <c:pt idx="41">
                  <c:v>4.66</c:v>
                </c:pt>
                <c:pt idx="42">
                  <c:v>4.71</c:v>
                </c:pt>
                <c:pt idx="43">
                  <c:v>4.59</c:v>
                </c:pt>
                <c:pt idx="44">
                  <c:v>4.59</c:v>
                </c:pt>
                <c:pt idx="45">
                  <c:v>4.38</c:v>
                </c:pt>
                <c:pt idx="46">
                  <c:v>4.1900000000000004</c:v>
                </c:pt>
                <c:pt idx="47">
                  <c:v>4.32</c:v>
                </c:pt>
                <c:pt idx="48">
                  <c:v>4.07</c:v>
                </c:pt>
                <c:pt idx="49">
                  <c:v>4.26</c:v>
                </c:pt>
                <c:pt idx="50">
                  <c:v>4.28</c:v>
                </c:pt>
                <c:pt idx="51">
                  <c:v>4.1500000000000004</c:v>
                </c:pt>
                <c:pt idx="52">
                  <c:v>3.9</c:v>
                </c:pt>
                <c:pt idx="53">
                  <c:v>3.96</c:v>
                </c:pt>
                <c:pt idx="54">
                  <c:v>3.92</c:v>
                </c:pt>
                <c:pt idx="55">
                  <c:v>4.2300000000000004</c:v>
                </c:pt>
                <c:pt idx="56">
                  <c:v>4.34</c:v>
                </c:pt>
                <c:pt idx="57">
                  <c:v>4.62</c:v>
                </c:pt>
                <c:pt idx="58">
                  <c:v>5.07</c:v>
                </c:pt>
                <c:pt idx="59">
                  <c:v>5.14</c:v>
                </c:pt>
                <c:pt idx="60">
                  <c:v>5.32</c:v>
                </c:pt>
                <c:pt idx="61">
                  <c:v>5.66</c:v>
                </c:pt>
                <c:pt idx="62">
                  <c:v>5.73</c:v>
                </c:pt>
                <c:pt idx="63">
                  <c:v>6</c:v>
                </c:pt>
                <c:pt idx="64">
                  <c:v>6.23</c:v>
                </c:pt>
                <c:pt idx="65">
                  <c:v>6.4</c:v>
                </c:pt>
                <c:pt idx="66">
                  <c:v>6.84</c:v>
                </c:pt>
                <c:pt idx="67">
                  <c:v>6.84</c:v>
                </c:pt>
                <c:pt idx="68">
                  <c:v>7.04</c:v>
                </c:pt>
                <c:pt idx="69">
                  <c:v>7.31</c:v>
                </c:pt>
                <c:pt idx="70">
                  <c:v>7.58</c:v>
                </c:pt>
                <c:pt idx="71">
                  <c:v>7.75</c:v>
                </c:pt>
                <c:pt idx="72">
                  <c:v>7.98</c:v>
                </c:pt>
                <c:pt idx="73">
                  <c:v>7.8</c:v>
                </c:pt>
                <c:pt idx="74">
                  <c:v>7.44</c:v>
                </c:pt>
                <c:pt idx="75">
                  <c:v>7.23</c:v>
                </c:pt>
                <c:pt idx="76">
                  <c:v>6.78</c:v>
                </c:pt>
                <c:pt idx="77">
                  <c:v>6.15</c:v>
                </c:pt>
                <c:pt idx="78">
                  <c:v>5.8</c:v>
                </c:pt>
                <c:pt idx="79">
                  <c:v>5.82</c:v>
                </c:pt>
                <c:pt idx="80">
                  <c:v>6.19</c:v>
                </c:pt>
                <c:pt idx="81">
                  <c:v>6.15</c:v>
                </c:pt>
                <c:pt idx="82">
                  <c:v>6.35</c:v>
                </c:pt>
                <c:pt idx="83">
                  <c:v>6.23</c:v>
                </c:pt>
                <c:pt idx="84">
                  <c:v>6.58</c:v>
                </c:pt>
                <c:pt idx="85">
                  <c:v>6.9</c:v>
                </c:pt>
                <c:pt idx="86">
                  <c:v>7.16</c:v>
                </c:pt>
                <c:pt idx="87">
                  <c:v>7.26</c:v>
                </c:pt>
                <c:pt idx="88">
                  <c:v>6.9</c:v>
                </c:pt>
                <c:pt idx="89">
                  <c:v>7.15</c:v>
                </c:pt>
                <c:pt idx="90">
                  <c:v>7.55</c:v>
                </c:pt>
                <c:pt idx="91">
                  <c:v>7.58</c:v>
                </c:pt>
                <c:pt idx="92">
                  <c:v>7.94</c:v>
                </c:pt>
                <c:pt idx="93">
                  <c:v>8.0500000000000007</c:v>
                </c:pt>
                <c:pt idx="94">
                  <c:v>8.52</c:v>
                </c:pt>
                <c:pt idx="95">
                  <c:v>8.6300000000000008</c:v>
                </c:pt>
                <c:pt idx="96">
                  <c:v>8.99</c:v>
                </c:pt>
                <c:pt idx="97">
                  <c:v>9.2799999999999994</c:v>
                </c:pt>
                <c:pt idx="98">
                  <c:v>9.6</c:v>
                </c:pt>
                <c:pt idx="99">
                  <c:v>9.98</c:v>
                </c:pt>
                <c:pt idx="100">
                  <c:v>10.039999999999999</c:v>
                </c:pt>
                <c:pt idx="101">
                  <c:v>10.3</c:v>
                </c:pt>
                <c:pt idx="102">
                  <c:v>10.55</c:v>
                </c:pt>
                <c:pt idx="103">
                  <c:v>10.67</c:v>
                </c:pt>
                <c:pt idx="104">
                  <c:v>10.4</c:v>
                </c:pt>
                <c:pt idx="105">
                  <c:v>10.61</c:v>
                </c:pt>
                <c:pt idx="106">
                  <c:v>10.76</c:v>
                </c:pt>
                <c:pt idx="107">
                  <c:v>11.05</c:v>
                </c:pt>
                <c:pt idx="108">
                  <c:v>11.25</c:v>
                </c:pt>
                <c:pt idx="109">
                  <c:v>11.2</c:v>
                </c:pt>
                <c:pt idx="110">
                  <c:v>11.49</c:v>
                </c:pt>
                <c:pt idx="111">
                  <c:v>11.76</c:v>
                </c:pt>
                <c:pt idx="112">
                  <c:v>11.91</c:v>
                </c:pt>
                <c:pt idx="113">
                  <c:v>12.24</c:v>
                </c:pt>
                <c:pt idx="114">
                  <c:v>12.24</c:v>
                </c:pt>
                <c:pt idx="115">
                  <c:v>12.37</c:v>
                </c:pt>
                <c:pt idx="116">
                  <c:v>12.65</c:v>
                </c:pt>
                <c:pt idx="117">
                  <c:v>11.66</c:v>
                </c:pt>
                <c:pt idx="118">
                  <c:v>12.74</c:v>
                </c:pt>
                <c:pt idx="119">
                  <c:v>13.03</c:v>
                </c:pt>
                <c:pt idx="120">
                  <c:v>12.96</c:v>
                </c:pt>
                <c:pt idx="121">
                  <c:v>13.62</c:v>
                </c:pt>
                <c:pt idx="122">
                  <c:v>12.18</c:v>
                </c:pt>
                <c:pt idx="123">
                  <c:v>13.65</c:v>
                </c:pt>
                <c:pt idx="124">
                  <c:v>14.5</c:v>
                </c:pt>
                <c:pt idx="125">
                  <c:v>16.09</c:v>
                </c:pt>
                <c:pt idx="126">
                  <c:v>17</c:v>
                </c:pt>
                <c:pt idx="127">
                  <c:v>18.190000000000001</c:v>
                </c:pt>
                <c:pt idx="128">
                  <c:v>18.7</c:v>
                </c:pt>
                <c:pt idx="129">
                  <c:v>19.41</c:v>
                </c:pt>
                <c:pt idx="130">
                  <c:v>19.41</c:v>
                </c:pt>
                <c:pt idx="131">
                  <c:v>18.010000000000002</c:v>
                </c:pt>
                <c:pt idx="132">
                  <c:v>17.649999999999999</c:v>
                </c:pt>
                <c:pt idx="133">
                  <c:v>18.03</c:v>
                </c:pt>
                <c:pt idx="134">
                  <c:v>18.64</c:v>
                </c:pt>
                <c:pt idx="135">
                  <c:v>19.36</c:v>
                </c:pt>
                <c:pt idx="136">
                  <c:v>18.989999999999998</c:v>
                </c:pt>
                <c:pt idx="137">
                  <c:v>19.79</c:v>
                </c:pt>
                <c:pt idx="138">
                  <c:v>20.61</c:v>
                </c:pt>
                <c:pt idx="139">
                  <c:v>20.87</c:v>
                </c:pt>
              </c:numCache>
            </c:numRef>
          </c:val>
          <c:extLst>
            <c:ext xmlns:c16="http://schemas.microsoft.com/office/drawing/2014/chart" uri="{C3380CC4-5D6E-409C-BE32-E72D297353CC}">
              <c16:uniqueId val="{00000004-E66D-CD4A-80E9-24222FAE892B}"/>
            </c:ext>
          </c:extLst>
        </c:ser>
        <c:dLbls>
          <c:showLegendKey val="0"/>
          <c:showVal val="0"/>
          <c:showCatName val="0"/>
          <c:showSerName val="0"/>
          <c:showPercent val="0"/>
          <c:showBubbleSize val="0"/>
        </c:dLbls>
        <c:axId val="324952191"/>
        <c:axId val="324892015"/>
      </c:areaChart>
      <c:dateAx>
        <c:axId val="324952191"/>
        <c:scaling>
          <c:orientation val="minMax"/>
          <c:min val="32599"/>
        </c:scaling>
        <c:delete val="0"/>
        <c:axPos val="b"/>
        <c:numFmt formatCode="yyyy"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Roboto Light" pitchFamily="2" charset="0"/>
                <a:ea typeface="Roboto Light" pitchFamily="2" charset="0"/>
                <a:cs typeface="+mn-cs"/>
              </a:defRPr>
            </a:pPr>
            <a:endParaRPr lang="en-US"/>
          </a:p>
        </c:txPr>
        <c:crossAx val="324892015"/>
        <c:crosses val="autoZero"/>
        <c:auto val="1"/>
        <c:lblOffset val="100"/>
        <c:baseTimeUnit val="months"/>
      </c:dateAx>
      <c:valAx>
        <c:axId val="324892015"/>
        <c:scaling>
          <c:orientation val="minMax"/>
          <c:max val="150"/>
        </c:scaling>
        <c:delete val="0"/>
        <c:axPos val="l"/>
        <c:majorGridlines>
          <c:spPr>
            <a:ln w="9525" cap="flat" cmpd="sng" algn="ctr">
              <a:solidFill>
                <a:schemeClr val="tx1">
                  <a:lumMod val="15000"/>
                  <a:lumOff val="85000"/>
                </a:schemeClr>
              </a:solidFill>
              <a:round/>
            </a:ln>
            <a:effectLst/>
          </c:spPr>
        </c:majorGridlines>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solidFill>
                <a:latin typeface="Roboto Light" pitchFamily="2" charset="0"/>
                <a:ea typeface="Roboto Light" pitchFamily="2" charset="0"/>
                <a:cs typeface="+mn-cs"/>
              </a:defRPr>
            </a:pPr>
            <a:endParaRPr lang="en-US"/>
          </a:p>
        </c:txPr>
        <c:crossAx val="324952191"/>
        <c:crosses val="autoZero"/>
        <c:crossBetween val="midCat"/>
        <c:majorUnit val="5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b="0" i="0">
          <a:solidFill>
            <a:schemeClr val="tx1"/>
          </a:solidFill>
          <a:latin typeface="Roboto Light" pitchFamily="2" charset="0"/>
          <a:ea typeface="Roboto Light" pitchFamily="2" charset="0"/>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45662000583262E-2"/>
          <c:y val="3.7766222787862028E-2"/>
          <c:w val="0.89229085474164216"/>
          <c:h val="0.7561672512522789"/>
        </c:manualLayout>
      </c:layout>
      <c:lineChart>
        <c:grouping val="standard"/>
        <c:varyColors val="0"/>
        <c:ser>
          <c:idx val="0"/>
          <c:order val="0"/>
          <c:tx>
            <c:strRef>
              <c:f>Sheet1!$B$3</c:f>
              <c:strCache>
                <c:ptCount val="1"/>
                <c:pt idx="0">
                  <c:v>Job Openings</c:v>
                </c:pt>
              </c:strCache>
            </c:strRef>
          </c:tx>
          <c:spPr>
            <a:ln w="44450" cap="rnd">
              <a:solidFill>
                <a:srgbClr val="04AC8C"/>
              </a:solidFill>
              <a:round/>
            </a:ln>
            <a:effectLst/>
          </c:spPr>
          <c:marker>
            <c:symbol val="none"/>
          </c:marker>
          <c:cat>
            <c:numRef>
              <c:f>Sheet1!$A$4:$A$290</c:f>
              <c:numCache>
                <c:formatCode>mmm\-yy</c:formatCode>
                <c:ptCount val="287"/>
                <c:pt idx="0">
                  <c:v>36861</c:v>
                </c:pt>
                <c:pt idx="1">
                  <c:v>36892</c:v>
                </c:pt>
                <c:pt idx="2">
                  <c:v>36923</c:v>
                </c:pt>
                <c:pt idx="3">
                  <c:v>36951</c:v>
                </c:pt>
                <c:pt idx="4">
                  <c:v>36982</c:v>
                </c:pt>
                <c:pt idx="5">
                  <c:v>37012</c:v>
                </c:pt>
                <c:pt idx="6">
                  <c:v>37043</c:v>
                </c:pt>
                <c:pt idx="7">
                  <c:v>37073</c:v>
                </c:pt>
                <c:pt idx="8">
                  <c:v>37104</c:v>
                </c:pt>
                <c:pt idx="9">
                  <c:v>37135</c:v>
                </c:pt>
                <c:pt idx="10">
                  <c:v>37165</c:v>
                </c:pt>
                <c:pt idx="11">
                  <c:v>37196</c:v>
                </c:pt>
                <c:pt idx="12">
                  <c:v>37226</c:v>
                </c:pt>
                <c:pt idx="13">
                  <c:v>37257</c:v>
                </c:pt>
                <c:pt idx="14">
                  <c:v>37288</c:v>
                </c:pt>
                <c:pt idx="15">
                  <c:v>37316</c:v>
                </c:pt>
                <c:pt idx="16">
                  <c:v>37347</c:v>
                </c:pt>
                <c:pt idx="17">
                  <c:v>37377</c:v>
                </c:pt>
                <c:pt idx="18">
                  <c:v>37408</c:v>
                </c:pt>
                <c:pt idx="19">
                  <c:v>37438</c:v>
                </c:pt>
                <c:pt idx="20">
                  <c:v>37469</c:v>
                </c:pt>
                <c:pt idx="21">
                  <c:v>37500</c:v>
                </c:pt>
                <c:pt idx="22">
                  <c:v>37530</c:v>
                </c:pt>
                <c:pt idx="23">
                  <c:v>37561</c:v>
                </c:pt>
                <c:pt idx="24">
                  <c:v>37591</c:v>
                </c:pt>
                <c:pt idx="25">
                  <c:v>37622</c:v>
                </c:pt>
                <c:pt idx="26">
                  <c:v>37653</c:v>
                </c:pt>
                <c:pt idx="27">
                  <c:v>37681</c:v>
                </c:pt>
                <c:pt idx="28">
                  <c:v>37712</c:v>
                </c:pt>
                <c:pt idx="29">
                  <c:v>37742</c:v>
                </c:pt>
                <c:pt idx="30">
                  <c:v>37773</c:v>
                </c:pt>
                <c:pt idx="31">
                  <c:v>37803</c:v>
                </c:pt>
                <c:pt idx="32">
                  <c:v>37834</c:v>
                </c:pt>
                <c:pt idx="33">
                  <c:v>37865</c:v>
                </c:pt>
                <c:pt idx="34">
                  <c:v>37895</c:v>
                </c:pt>
                <c:pt idx="35">
                  <c:v>37926</c:v>
                </c:pt>
                <c:pt idx="36">
                  <c:v>37956</c:v>
                </c:pt>
                <c:pt idx="37">
                  <c:v>37987</c:v>
                </c:pt>
                <c:pt idx="38">
                  <c:v>38018</c:v>
                </c:pt>
                <c:pt idx="39">
                  <c:v>38047</c:v>
                </c:pt>
                <c:pt idx="40">
                  <c:v>38078</c:v>
                </c:pt>
                <c:pt idx="41">
                  <c:v>38108</c:v>
                </c:pt>
                <c:pt idx="42">
                  <c:v>38139</c:v>
                </c:pt>
                <c:pt idx="43">
                  <c:v>38169</c:v>
                </c:pt>
                <c:pt idx="44">
                  <c:v>38200</c:v>
                </c:pt>
                <c:pt idx="45">
                  <c:v>38231</c:v>
                </c:pt>
                <c:pt idx="46">
                  <c:v>38261</c:v>
                </c:pt>
                <c:pt idx="47">
                  <c:v>38292</c:v>
                </c:pt>
                <c:pt idx="48">
                  <c:v>38322</c:v>
                </c:pt>
                <c:pt idx="49">
                  <c:v>38353</c:v>
                </c:pt>
                <c:pt idx="50">
                  <c:v>38384</c:v>
                </c:pt>
                <c:pt idx="51">
                  <c:v>38412</c:v>
                </c:pt>
                <c:pt idx="52">
                  <c:v>38443</c:v>
                </c:pt>
                <c:pt idx="53">
                  <c:v>38473</c:v>
                </c:pt>
                <c:pt idx="54">
                  <c:v>38504</c:v>
                </c:pt>
                <c:pt idx="55">
                  <c:v>38534</c:v>
                </c:pt>
                <c:pt idx="56">
                  <c:v>38565</c:v>
                </c:pt>
                <c:pt idx="57">
                  <c:v>38596</c:v>
                </c:pt>
                <c:pt idx="58">
                  <c:v>38626</c:v>
                </c:pt>
                <c:pt idx="59">
                  <c:v>38657</c:v>
                </c:pt>
                <c:pt idx="60">
                  <c:v>38687</c:v>
                </c:pt>
                <c:pt idx="61">
                  <c:v>38718</c:v>
                </c:pt>
                <c:pt idx="62">
                  <c:v>38749</c:v>
                </c:pt>
                <c:pt idx="63">
                  <c:v>38777</c:v>
                </c:pt>
                <c:pt idx="64">
                  <c:v>38808</c:v>
                </c:pt>
                <c:pt idx="65">
                  <c:v>38838</c:v>
                </c:pt>
                <c:pt idx="66">
                  <c:v>38869</c:v>
                </c:pt>
                <c:pt idx="67">
                  <c:v>38899</c:v>
                </c:pt>
                <c:pt idx="68">
                  <c:v>38930</c:v>
                </c:pt>
                <c:pt idx="69">
                  <c:v>38961</c:v>
                </c:pt>
                <c:pt idx="70">
                  <c:v>38991</c:v>
                </c:pt>
                <c:pt idx="71">
                  <c:v>39022</c:v>
                </c:pt>
                <c:pt idx="72">
                  <c:v>39052</c:v>
                </c:pt>
                <c:pt idx="73">
                  <c:v>39083</c:v>
                </c:pt>
                <c:pt idx="74">
                  <c:v>39114</c:v>
                </c:pt>
                <c:pt idx="75">
                  <c:v>39142</c:v>
                </c:pt>
                <c:pt idx="76">
                  <c:v>39173</c:v>
                </c:pt>
                <c:pt idx="77">
                  <c:v>39203</c:v>
                </c:pt>
                <c:pt idx="78">
                  <c:v>39234</c:v>
                </c:pt>
                <c:pt idx="79">
                  <c:v>39264</c:v>
                </c:pt>
                <c:pt idx="80">
                  <c:v>39295</c:v>
                </c:pt>
                <c:pt idx="81">
                  <c:v>39326</c:v>
                </c:pt>
                <c:pt idx="82">
                  <c:v>39356</c:v>
                </c:pt>
                <c:pt idx="83">
                  <c:v>39387</c:v>
                </c:pt>
                <c:pt idx="84">
                  <c:v>39417</c:v>
                </c:pt>
                <c:pt idx="85">
                  <c:v>39448</c:v>
                </c:pt>
                <c:pt idx="86">
                  <c:v>39479</c:v>
                </c:pt>
                <c:pt idx="87">
                  <c:v>39508</c:v>
                </c:pt>
                <c:pt idx="88">
                  <c:v>39539</c:v>
                </c:pt>
                <c:pt idx="89">
                  <c:v>39569</c:v>
                </c:pt>
                <c:pt idx="90">
                  <c:v>39600</c:v>
                </c:pt>
                <c:pt idx="91">
                  <c:v>39630</c:v>
                </c:pt>
                <c:pt idx="92">
                  <c:v>39661</c:v>
                </c:pt>
                <c:pt idx="93">
                  <c:v>39692</c:v>
                </c:pt>
                <c:pt idx="94">
                  <c:v>39722</c:v>
                </c:pt>
                <c:pt idx="95">
                  <c:v>39753</c:v>
                </c:pt>
                <c:pt idx="96">
                  <c:v>39783</c:v>
                </c:pt>
                <c:pt idx="97">
                  <c:v>39814</c:v>
                </c:pt>
                <c:pt idx="98">
                  <c:v>39845</c:v>
                </c:pt>
                <c:pt idx="99">
                  <c:v>39873</c:v>
                </c:pt>
                <c:pt idx="100">
                  <c:v>39904</c:v>
                </c:pt>
                <c:pt idx="101">
                  <c:v>39934</c:v>
                </c:pt>
                <c:pt idx="102">
                  <c:v>39965</c:v>
                </c:pt>
                <c:pt idx="103">
                  <c:v>39995</c:v>
                </c:pt>
                <c:pt idx="104">
                  <c:v>40026</c:v>
                </c:pt>
                <c:pt idx="105">
                  <c:v>40057</c:v>
                </c:pt>
                <c:pt idx="106">
                  <c:v>40087</c:v>
                </c:pt>
                <c:pt idx="107">
                  <c:v>40118</c:v>
                </c:pt>
                <c:pt idx="108">
                  <c:v>40148</c:v>
                </c:pt>
                <c:pt idx="109">
                  <c:v>40179</c:v>
                </c:pt>
                <c:pt idx="110">
                  <c:v>40210</c:v>
                </c:pt>
                <c:pt idx="111">
                  <c:v>40238</c:v>
                </c:pt>
                <c:pt idx="112">
                  <c:v>40269</c:v>
                </c:pt>
                <c:pt idx="113">
                  <c:v>40299</c:v>
                </c:pt>
                <c:pt idx="114">
                  <c:v>40330</c:v>
                </c:pt>
                <c:pt idx="115">
                  <c:v>40360</c:v>
                </c:pt>
                <c:pt idx="116">
                  <c:v>40391</c:v>
                </c:pt>
                <c:pt idx="117">
                  <c:v>40422</c:v>
                </c:pt>
                <c:pt idx="118">
                  <c:v>40452</c:v>
                </c:pt>
                <c:pt idx="119">
                  <c:v>40483</c:v>
                </c:pt>
                <c:pt idx="120">
                  <c:v>40513</c:v>
                </c:pt>
                <c:pt idx="121">
                  <c:v>40544</c:v>
                </c:pt>
                <c:pt idx="122">
                  <c:v>40575</c:v>
                </c:pt>
                <c:pt idx="123">
                  <c:v>40603</c:v>
                </c:pt>
                <c:pt idx="124">
                  <c:v>40634</c:v>
                </c:pt>
                <c:pt idx="125">
                  <c:v>40664</c:v>
                </c:pt>
                <c:pt idx="126">
                  <c:v>40695</c:v>
                </c:pt>
                <c:pt idx="127">
                  <c:v>40725</c:v>
                </c:pt>
                <c:pt idx="128">
                  <c:v>40756</c:v>
                </c:pt>
                <c:pt idx="129">
                  <c:v>40787</c:v>
                </c:pt>
                <c:pt idx="130">
                  <c:v>40817</c:v>
                </c:pt>
                <c:pt idx="131">
                  <c:v>40848</c:v>
                </c:pt>
                <c:pt idx="132">
                  <c:v>40878</c:v>
                </c:pt>
                <c:pt idx="133">
                  <c:v>40909</c:v>
                </c:pt>
                <c:pt idx="134">
                  <c:v>40940</c:v>
                </c:pt>
                <c:pt idx="135">
                  <c:v>40969</c:v>
                </c:pt>
                <c:pt idx="136">
                  <c:v>41000</c:v>
                </c:pt>
                <c:pt idx="137">
                  <c:v>41030</c:v>
                </c:pt>
                <c:pt idx="138">
                  <c:v>41061</c:v>
                </c:pt>
                <c:pt idx="139">
                  <c:v>41091</c:v>
                </c:pt>
                <c:pt idx="140">
                  <c:v>41122</c:v>
                </c:pt>
                <c:pt idx="141">
                  <c:v>41153</c:v>
                </c:pt>
                <c:pt idx="142">
                  <c:v>41183</c:v>
                </c:pt>
                <c:pt idx="143">
                  <c:v>41214</c:v>
                </c:pt>
                <c:pt idx="144">
                  <c:v>41244</c:v>
                </c:pt>
                <c:pt idx="145">
                  <c:v>41275</c:v>
                </c:pt>
                <c:pt idx="146">
                  <c:v>41306</c:v>
                </c:pt>
                <c:pt idx="147">
                  <c:v>41334</c:v>
                </c:pt>
                <c:pt idx="148">
                  <c:v>41365</c:v>
                </c:pt>
                <c:pt idx="149">
                  <c:v>41395</c:v>
                </c:pt>
                <c:pt idx="150">
                  <c:v>41426</c:v>
                </c:pt>
                <c:pt idx="151">
                  <c:v>41456</c:v>
                </c:pt>
                <c:pt idx="152">
                  <c:v>41487</c:v>
                </c:pt>
                <c:pt idx="153">
                  <c:v>41518</c:v>
                </c:pt>
                <c:pt idx="154">
                  <c:v>41548</c:v>
                </c:pt>
                <c:pt idx="155">
                  <c:v>41579</c:v>
                </c:pt>
                <c:pt idx="156">
                  <c:v>41609</c:v>
                </c:pt>
                <c:pt idx="157">
                  <c:v>41640</c:v>
                </c:pt>
                <c:pt idx="158">
                  <c:v>41671</c:v>
                </c:pt>
                <c:pt idx="159">
                  <c:v>41699</c:v>
                </c:pt>
                <c:pt idx="160">
                  <c:v>41730</c:v>
                </c:pt>
                <c:pt idx="161">
                  <c:v>41760</c:v>
                </c:pt>
                <c:pt idx="162">
                  <c:v>41791</c:v>
                </c:pt>
                <c:pt idx="163">
                  <c:v>41821</c:v>
                </c:pt>
                <c:pt idx="164">
                  <c:v>41852</c:v>
                </c:pt>
                <c:pt idx="165">
                  <c:v>41883</c:v>
                </c:pt>
                <c:pt idx="166">
                  <c:v>41913</c:v>
                </c:pt>
                <c:pt idx="167">
                  <c:v>41944</c:v>
                </c:pt>
                <c:pt idx="168">
                  <c:v>41974</c:v>
                </c:pt>
                <c:pt idx="169">
                  <c:v>42005</c:v>
                </c:pt>
                <c:pt idx="170">
                  <c:v>42036</c:v>
                </c:pt>
                <c:pt idx="171">
                  <c:v>42064</c:v>
                </c:pt>
                <c:pt idx="172">
                  <c:v>42095</c:v>
                </c:pt>
                <c:pt idx="173">
                  <c:v>42125</c:v>
                </c:pt>
                <c:pt idx="174">
                  <c:v>42156</c:v>
                </c:pt>
                <c:pt idx="175">
                  <c:v>42186</c:v>
                </c:pt>
                <c:pt idx="176">
                  <c:v>42217</c:v>
                </c:pt>
                <c:pt idx="177">
                  <c:v>42248</c:v>
                </c:pt>
                <c:pt idx="178">
                  <c:v>42278</c:v>
                </c:pt>
                <c:pt idx="179">
                  <c:v>42309</c:v>
                </c:pt>
                <c:pt idx="180">
                  <c:v>42339</c:v>
                </c:pt>
                <c:pt idx="181">
                  <c:v>42370</c:v>
                </c:pt>
                <c:pt idx="182">
                  <c:v>42401</c:v>
                </c:pt>
                <c:pt idx="183">
                  <c:v>42430</c:v>
                </c:pt>
                <c:pt idx="184">
                  <c:v>42461</c:v>
                </c:pt>
                <c:pt idx="185">
                  <c:v>42491</c:v>
                </c:pt>
                <c:pt idx="186">
                  <c:v>42522</c:v>
                </c:pt>
                <c:pt idx="187">
                  <c:v>42552</c:v>
                </c:pt>
                <c:pt idx="188">
                  <c:v>42583</c:v>
                </c:pt>
                <c:pt idx="189">
                  <c:v>42614</c:v>
                </c:pt>
                <c:pt idx="190">
                  <c:v>42644</c:v>
                </c:pt>
                <c:pt idx="191">
                  <c:v>42675</c:v>
                </c:pt>
                <c:pt idx="192">
                  <c:v>42705</c:v>
                </c:pt>
                <c:pt idx="193">
                  <c:v>42736</c:v>
                </c:pt>
                <c:pt idx="194">
                  <c:v>42767</c:v>
                </c:pt>
                <c:pt idx="195">
                  <c:v>42795</c:v>
                </c:pt>
                <c:pt idx="196">
                  <c:v>42826</c:v>
                </c:pt>
                <c:pt idx="197">
                  <c:v>42856</c:v>
                </c:pt>
                <c:pt idx="198">
                  <c:v>42887</c:v>
                </c:pt>
                <c:pt idx="199">
                  <c:v>42917</c:v>
                </c:pt>
                <c:pt idx="200">
                  <c:v>42948</c:v>
                </c:pt>
                <c:pt idx="201">
                  <c:v>42979</c:v>
                </c:pt>
                <c:pt idx="202">
                  <c:v>43009</c:v>
                </c:pt>
                <c:pt idx="203">
                  <c:v>43040</c:v>
                </c:pt>
                <c:pt idx="204">
                  <c:v>43070</c:v>
                </c:pt>
                <c:pt idx="205">
                  <c:v>43101</c:v>
                </c:pt>
                <c:pt idx="206">
                  <c:v>43132</c:v>
                </c:pt>
                <c:pt idx="207">
                  <c:v>43160</c:v>
                </c:pt>
                <c:pt idx="208">
                  <c:v>43191</c:v>
                </c:pt>
                <c:pt idx="209">
                  <c:v>43221</c:v>
                </c:pt>
                <c:pt idx="210">
                  <c:v>43252</c:v>
                </c:pt>
                <c:pt idx="211">
                  <c:v>43282</c:v>
                </c:pt>
                <c:pt idx="212">
                  <c:v>43313</c:v>
                </c:pt>
                <c:pt idx="213">
                  <c:v>43344</c:v>
                </c:pt>
                <c:pt idx="214">
                  <c:v>43374</c:v>
                </c:pt>
                <c:pt idx="215">
                  <c:v>43405</c:v>
                </c:pt>
                <c:pt idx="216">
                  <c:v>43435</c:v>
                </c:pt>
                <c:pt idx="217">
                  <c:v>43466</c:v>
                </c:pt>
                <c:pt idx="218">
                  <c:v>43497</c:v>
                </c:pt>
                <c:pt idx="219">
                  <c:v>43525</c:v>
                </c:pt>
                <c:pt idx="220">
                  <c:v>43556</c:v>
                </c:pt>
                <c:pt idx="221">
                  <c:v>43586</c:v>
                </c:pt>
                <c:pt idx="222">
                  <c:v>43617</c:v>
                </c:pt>
                <c:pt idx="223">
                  <c:v>43647</c:v>
                </c:pt>
                <c:pt idx="224">
                  <c:v>43678</c:v>
                </c:pt>
                <c:pt idx="225">
                  <c:v>43709</c:v>
                </c:pt>
                <c:pt idx="226">
                  <c:v>43739</c:v>
                </c:pt>
                <c:pt idx="227">
                  <c:v>43770</c:v>
                </c:pt>
                <c:pt idx="228">
                  <c:v>43800</c:v>
                </c:pt>
                <c:pt idx="229">
                  <c:v>43831</c:v>
                </c:pt>
                <c:pt idx="230">
                  <c:v>43862</c:v>
                </c:pt>
                <c:pt idx="231">
                  <c:v>43891</c:v>
                </c:pt>
                <c:pt idx="232">
                  <c:v>43922</c:v>
                </c:pt>
                <c:pt idx="233">
                  <c:v>43952</c:v>
                </c:pt>
                <c:pt idx="234">
                  <c:v>43983</c:v>
                </c:pt>
                <c:pt idx="235">
                  <c:v>44013</c:v>
                </c:pt>
                <c:pt idx="236">
                  <c:v>44044</c:v>
                </c:pt>
                <c:pt idx="237">
                  <c:v>44075</c:v>
                </c:pt>
                <c:pt idx="238">
                  <c:v>44105</c:v>
                </c:pt>
                <c:pt idx="239">
                  <c:v>44136</c:v>
                </c:pt>
                <c:pt idx="240">
                  <c:v>44166</c:v>
                </c:pt>
                <c:pt idx="241">
                  <c:v>44197</c:v>
                </c:pt>
                <c:pt idx="242">
                  <c:v>44228</c:v>
                </c:pt>
                <c:pt idx="243">
                  <c:v>44256</c:v>
                </c:pt>
                <c:pt idx="244">
                  <c:v>44287</c:v>
                </c:pt>
                <c:pt idx="245">
                  <c:v>44317</c:v>
                </c:pt>
                <c:pt idx="246">
                  <c:v>44348</c:v>
                </c:pt>
                <c:pt idx="247">
                  <c:v>44378</c:v>
                </c:pt>
                <c:pt idx="248">
                  <c:v>44409</c:v>
                </c:pt>
                <c:pt idx="249">
                  <c:v>44440</c:v>
                </c:pt>
                <c:pt idx="250">
                  <c:v>44470</c:v>
                </c:pt>
                <c:pt idx="251">
                  <c:v>44501</c:v>
                </c:pt>
                <c:pt idx="252">
                  <c:v>44531</c:v>
                </c:pt>
                <c:pt idx="253">
                  <c:v>44562</c:v>
                </c:pt>
                <c:pt idx="254">
                  <c:v>44593</c:v>
                </c:pt>
                <c:pt idx="255">
                  <c:v>44621</c:v>
                </c:pt>
                <c:pt idx="256">
                  <c:v>44652</c:v>
                </c:pt>
                <c:pt idx="257">
                  <c:v>44682</c:v>
                </c:pt>
                <c:pt idx="258">
                  <c:v>44713</c:v>
                </c:pt>
                <c:pt idx="259">
                  <c:v>44743</c:v>
                </c:pt>
                <c:pt idx="260">
                  <c:v>44774</c:v>
                </c:pt>
                <c:pt idx="261">
                  <c:v>44805</c:v>
                </c:pt>
                <c:pt idx="262">
                  <c:v>44835</c:v>
                </c:pt>
                <c:pt idx="263">
                  <c:v>44866</c:v>
                </c:pt>
                <c:pt idx="264">
                  <c:v>44896</c:v>
                </c:pt>
                <c:pt idx="265">
                  <c:v>44927</c:v>
                </c:pt>
                <c:pt idx="266">
                  <c:v>44958</c:v>
                </c:pt>
                <c:pt idx="267">
                  <c:v>44986</c:v>
                </c:pt>
                <c:pt idx="268">
                  <c:v>45017</c:v>
                </c:pt>
                <c:pt idx="269">
                  <c:v>45047</c:v>
                </c:pt>
                <c:pt idx="270">
                  <c:v>45078</c:v>
                </c:pt>
                <c:pt idx="271">
                  <c:v>45108</c:v>
                </c:pt>
                <c:pt idx="272">
                  <c:v>45139</c:v>
                </c:pt>
                <c:pt idx="273">
                  <c:v>45170</c:v>
                </c:pt>
                <c:pt idx="274">
                  <c:v>45200</c:v>
                </c:pt>
                <c:pt idx="275">
                  <c:v>45231</c:v>
                </c:pt>
                <c:pt idx="276">
                  <c:v>45261</c:v>
                </c:pt>
                <c:pt idx="277">
                  <c:v>45292</c:v>
                </c:pt>
                <c:pt idx="278">
                  <c:v>45323</c:v>
                </c:pt>
                <c:pt idx="279">
                  <c:v>45352</c:v>
                </c:pt>
                <c:pt idx="280">
                  <c:v>45383</c:v>
                </c:pt>
                <c:pt idx="281">
                  <c:v>45413</c:v>
                </c:pt>
                <c:pt idx="282">
                  <c:v>45444</c:v>
                </c:pt>
                <c:pt idx="283">
                  <c:v>45474</c:v>
                </c:pt>
                <c:pt idx="284">
                  <c:v>45505</c:v>
                </c:pt>
                <c:pt idx="285">
                  <c:v>45536</c:v>
                </c:pt>
                <c:pt idx="286">
                  <c:v>45566</c:v>
                </c:pt>
              </c:numCache>
            </c:numRef>
          </c:cat>
          <c:val>
            <c:numRef>
              <c:f>Sheet1!$B$4:$B$290</c:f>
              <c:numCache>
                <c:formatCode>0.00</c:formatCode>
                <c:ptCount val="287"/>
                <c:pt idx="0">
                  <c:v>5.0880000000000001</c:v>
                </c:pt>
                <c:pt idx="1">
                  <c:v>5.234</c:v>
                </c:pt>
                <c:pt idx="2">
                  <c:v>5.0970000000000004</c:v>
                </c:pt>
                <c:pt idx="3">
                  <c:v>4.7619999999999996</c:v>
                </c:pt>
                <c:pt idx="4">
                  <c:v>4.6150000000000002</c:v>
                </c:pt>
                <c:pt idx="5">
                  <c:v>4.4249999999999998</c:v>
                </c:pt>
                <c:pt idx="6">
                  <c:v>4.3609999999999998</c:v>
                </c:pt>
                <c:pt idx="7">
                  <c:v>4.4470000000000001</c:v>
                </c:pt>
                <c:pt idx="8">
                  <c:v>4.024</c:v>
                </c:pt>
                <c:pt idx="9">
                  <c:v>4.0709999999999997</c:v>
                </c:pt>
                <c:pt idx="10">
                  <c:v>3.7069999999999999</c:v>
                </c:pt>
                <c:pt idx="11">
                  <c:v>3.7749999999999999</c:v>
                </c:pt>
                <c:pt idx="12">
                  <c:v>3.677</c:v>
                </c:pt>
                <c:pt idx="13">
                  <c:v>3.6989999999999998</c:v>
                </c:pt>
                <c:pt idx="14">
                  <c:v>3.4359999999999999</c:v>
                </c:pt>
                <c:pt idx="15">
                  <c:v>3.6120000000000001</c:v>
                </c:pt>
                <c:pt idx="16">
                  <c:v>3.4710000000000001</c:v>
                </c:pt>
                <c:pt idx="17">
                  <c:v>3.4569999999999999</c:v>
                </c:pt>
                <c:pt idx="18">
                  <c:v>3.4119999999999999</c:v>
                </c:pt>
                <c:pt idx="19">
                  <c:v>3.367</c:v>
                </c:pt>
                <c:pt idx="20">
                  <c:v>3.5169999999999999</c:v>
                </c:pt>
                <c:pt idx="21">
                  <c:v>3.3010000000000002</c:v>
                </c:pt>
                <c:pt idx="22">
                  <c:v>3.4790000000000001</c:v>
                </c:pt>
                <c:pt idx="23">
                  <c:v>3.5139999999999998</c:v>
                </c:pt>
                <c:pt idx="24">
                  <c:v>3.169</c:v>
                </c:pt>
                <c:pt idx="25">
                  <c:v>3.4409999999999998</c:v>
                </c:pt>
                <c:pt idx="26">
                  <c:v>3.2290000000000001</c:v>
                </c:pt>
                <c:pt idx="27">
                  <c:v>3.0990000000000002</c:v>
                </c:pt>
                <c:pt idx="28">
                  <c:v>3.1080000000000001</c:v>
                </c:pt>
                <c:pt idx="29">
                  <c:v>3.2890000000000001</c:v>
                </c:pt>
                <c:pt idx="30">
                  <c:v>3.39</c:v>
                </c:pt>
                <c:pt idx="31">
                  <c:v>2.9809999999999999</c:v>
                </c:pt>
                <c:pt idx="32">
                  <c:v>3.19</c:v>
                </c:pt>
                <c:pt idx="33">
                  <c:v>3.0910000000000002</c:v>
                </c:pt>
                <c:pt idx="34">
                  <c:v>3.3050000000000002</c:v>
                </c:pt>
                <c:pt idx="35">
                  <c:v>3.3239999999999998</c:v>
                </c:pt>
                <c:pt idx="36">
                  <c:v>3.4140000000000001</c:v>
                </c:pt>
                <c:pt idx="37">
                  <c:v>3.4239999999999999</c:v>
                </c:pt>
                <c:pt idx="38">
                  <c:v>3.532</c:v>
                </c:pt>
                <c:pt idx="39">
                  <c:v>3.5249999999999999</c:v>
                </c:pt>
                <c:pt idx="40">
                  <c:v>3.5110000000000001</c:v>
                </c:pt>
                <c:pt idx="41">
                  <c:v>3.71</c:v>
                </c:pt>
                <c:pt idx="42">
                  <c:v>3.3370000000000002</c:v>
                </c:pt>
                <c:pt idx="43">
                  <c:v>3.8140000000000001</c:v>
                </c:pt>
                <c:pt idx="44">
                  <c:v>3.5409999999999999</c:v>
                </c:pt>
                <c:pt idx="45">
                  <c:v>3.8210000000000002</c:v>
                </c:pt>
                <c:pt idx="46">
                  <c:v>3.9430000000000001</c:v>
                </c:pt>
                <c:pt idx="47">
                  <c:v>3.472</c:v>
                </c:pt>
                <c:pt idx="48">
                  <c:v>4.0739999999999998</c:v>
                </c:pt>
                <c:pt idx="49">
                  <c:v>3.8039999999999998</c:v>
                </c:pt>
                <c:pt idx="50">
                  <c:v>3.9649999999999999</c:v>
                </c:pt>
                <c:pt idx="51">
                  <c:v>4.0439999999999996</c:v>
                </c:pt>
                <c:pt idx="52">
                  <c:v>4.1589999999999998</c:v>
                </c:pt>
                <c:pt idx="53">
                  <c:v>3.7970000000000002</c:v>
                </c:pt>
                <c:pt idx="54">
                  <c:v>4.0620000000000003</c:v>
                </c:pt>
                <c:pt idx="55">
                  <c:v>4.2560000000000002</c:v>
                </c:pt>
                <c:pt idx="56">
                  <c:v>4.1420000000000003</c:v>
                </c:pt>
                <c:pt idx="57">
                  <c:v>4.3520000000000003</c:v>
                </c:pt>
                <c:pt idx="58">
                  <c:v>4.1840000000000002</c:v>
                </c:pt>
                <c:pt idx="59">
                  <c:v>4.2480000000000002</c:v>
                </c:pt>
                <c:pt idx="60">
                  <c:v>4.282</c:v>
                </c:pt>
                <c:pt idx="61">
                  <c:v>4.3970000000000002</c:v>
                </c:pt>
                <c:pt idx="62">
                  <c:v>4.3250000000000002</c:v>
                </c:pt>
                <c:pt idx="63">
                  <c:v>4.7320000000000002</c:v>
                </c:pt>
                <c:pt idx="64">
                  <c:v>4.79</c:v>
                </c:pt>
                <c:pt idx="65">
                  <c:v>4.4630000000000001</c:v>
                </c:pt>
                <c:pt idx="66">
                  <c:v>4.6139999999999999</c:v>
                </c:pt>
                <c:pt idx="67">
                  <c:v>4.3940000000000001</c:v>
                </c:pt>
                <c:pt idx="68">
                  <c:v>4.71</c:v>
                </c:pt>
                <c:pt idx="69">
                  <c:v>4.7370000000000001</c:v>
                </c:pt>
                <c:pt idx="70">
                  <c:v>4.5910000000000002</c:v>
                </c:pt>
                <c:pt idx="71">
                  <c:v>4.6449999999999996</c:v>
                </c:pt>
                <c:pt idx="72">
                  <c:v>4.62</c:v>
                </c:pt>
                <c:pt idx="73">
                  <c:v>4.7629999999999999</c:v>
                </c:pt>
                <c:pt idx="74">
                  <c:v>4.6989999999999998</c:v>
                </c:pt>
                <c:pt idx="75">
                  <c:v>4.9619999999999997</c:v>
                </c:pt>
                <c:pt idx="76">
                  <c:v>4.6890000000000001</c:v>
                </c:pt>
                <c:pt idx="77">
                  <c:v>4.657</c:v>
                </c:pt>
                <c:pt idx="78">
                  <c:v>4.859</c:v>
                </c:pt>
                <c:pt idx="79">
                  <c:v>4.5979999999999999</c:v>
                </c:pt>
                <c:pt idx="80">
                  <c:v>4.5460000000000003</c:v>
                </c:pt>
                <c:pt idx="81">
                  <c:v>4.6520000000000001</c:v>
                </c:pt>
                <c:pt idx="82">
                  <c:v>4.6360000000000001</c:v>
                </c:pt>
                <c:pt idx="83">
                  <c:v>4.6459999999999999</c:v>
                </c:pt>
                <c:pt idx="84">
                  <c:v>4.5449999999999999</c:v>
                </c:pt>
                <c:pt idx="85">
                  <c:v>4.6239999999999997</c:v>
                </c:pt>
                <c:pt idx="86">
                  <c:v>4.2789999999999999</c:v>
                </c:pt>
                <c:pt idx="87">
                  <c:v>4.2249999999999996</c:v>
                </c:pt>
                <c:pt idx="88">
                  <c:v>4.0350000000000001</c:v>
                </c:pt>
                <c:pt idx="89">
                  <c:v>4.194</c:v>
                </c:pt>
                <c:pt idx="90">
                  <c:v>3.83</c:v>
                </c:pt>
                <c:pt idx="91">
                  <c:v>3.7490000000000001</c:v>
                </c:pt>
                <c:pt idx="92">
                  <c:v>3.6739999999999999</c:v>
                </c:pt>
                <c:pt idx="93">
                  <c:v>3.222</c:v>
                </c:pt>
                <c:pt idx="94">
                  <c:v>3.3769999999999998</c:v>
                </c:pt>
                <c:pt idx="95">
                  <c:v>3.2309999999999999</c:v>
                </c:pt>
                <c:pt idx="96">
                  <c:v>3.1459999999999999</c:v>
                </c:pt>
                <c:pt idx="97">
                  <c:v>2.738</c:v>
                </c:pt>
                <c:pt idx="98">
                  <c:v>2.8639999999999999</c:v>
                </c:pt>
                <c:pt idx="99">
                  <c:v>2.5339999999999998</c:v>
                </c:pt>
                <c:pt idx="100">
                  <c:v>2.2949999999999999</c:v>
                </c:pt>
                <c:pt idx="101">
                  <c:v>2.5489999999999999</c:v>
                </c:pt>
                <c:pt idx="102">
                  <c:v>2.5030000000000001</c:v>
                </c:pt>
                <c:pt idx="103">
                  <c:v>2.2320000000000002</c:v>
                </c:pt>
                <c:pt idx="104">
                  <c:v>2.3380000000000001</c:v>
                </c:pt>
                <c:pt idx="105">
                  <c:v>2.4870000000000001</c:v>
                </c:pt>
                <c:pt idx="106">
                  <c:v>2.4060000000000001</c:v>
                </c:pt>
                <c:pt idx="107">
                  <c:v>2.5030000000000001</c:v>
                </c:pt>
                <c:pt idx="108">
                  <c:v>2.5680000000000001</c:v>
                </c:pt>
                <c:pt idx="109">
                  <c:v>2.8370000000000002</c:v>
                </c:pt>
                <c:pt idx="110">
                  <c:v>2.6659999999999999</c:v>
                </c:pt>
                <c:pt idx="111">
                  <c:v>2.6789999999999998</c:v>
                </c:pt>
                <c:pt idx="112">
                  <c:v>3.153</c:v>
                </c:pt>
                <c:pt idx="113">
                  <c:v>2.988</c:v>
                </c:pt>
                <c:pt idx="114">
                  <c:v>2.8010000000000002</c:v>
                </c:pt>
                <c:pt idx="115">
                  <c:v>3.0819999999999999</c:v>
                </c:pt>
                <c:pt idx="116">
                  <c:v>2.9990000000000001</c:v>
                </c:pt>
                <c:pt idx="117">
                  <c:v>2.9180000000000001</c:v>
                </c:pt>
                <c:pt idx="118">
                  <c:v>3.2349999999999999</c:v>
                </c:pt>
                <c:pt idx="119">
                  <c:v>3.2109999999999999</c:v>
                </c:pt>
                <c:pt idx="120">
                  <c:v>3.0579999999999998</c:v>
                </c:pt>
                <c:pt idx="121">
                  <c:v>3.1040000000000001</c:v>
                </c:pt>
                <c:pt idx="122">
                  <c:v>3.226</c:v>
                </c:pt>
                <c:pt idx="123">
                  <c:v>3.2610000000000001</c:v>
                </c:pt>
                <c:pt idx="124">
                  <c:v>3.2589999999999999</c:v>
                </c:pt>
                <c:pt idx="125">
                  <c:v>3.1789999999999998</c:v>
                </c:pt>
                <c:pt idx="126">
                  <c:v>3.4550000000000001</c:v>
                </c:pt>
                <c:pt idx="127">
                  <c:v>3.6230000000000002</c:v>
                </c:pt>
                <c:pt idx="128">
                  <c:v>3.3290000000000002</c:v>
                </c:pt>
                <c:pt idx="129">
                  <c:v>3.774</c:v>
                </c:pt>
                <c:pt idx="130">
                  <c:v>3.6190000000000002</c:v>
                </c:pt>
                <c:pt idx="131">
                  <c:v>3.5649999999999999</c:v>
                </c:pt>
                <c:pt idx="132">
                  <c:v>3.7679999999999998</c:v>
                </c:pt>
                <c:pt idx="133">
                  <c:v>3.9089999999999998</c:v>
                </c:pt>
                <c:pt idx="134">
                  <c:v>3.6160000000000001</c:v>
                </c:pt>
                <c:pt idx="135">
                  <c:v>3.9790000000000001</c:v>
                </c:pt>
                <c:pt idx="136">
                  <c:v>3.7930000000000001</c:v>
                </c:pt>
                <c:pt idx="137">
                  <c:v>3.835</c:v>
                </c:pt>
                <c:pt idx="138">
                  <c:v>3.911</c:v>
                </c:pt>
                <c:pt idx="139">
                  <c:v>3.7349999999999999</c:v>
                </c:pt>
                <c:pt idx="140">
                  <c:v>3.8090000000000002</c:v>
                </c:pt>
                <c:pt idx="141">
                  <c:v>3.8820000000000001</c:v>
                </c:pt>
                <c:pt idx="142">
                  <c:v>3.7749999999999999</c:v>
                </c:pt>
                <c:pt idx="143">
                  <c:v>3.8780000000000001</c:v>
                </c:pt>
                <c:pt idx="144">
                  <c:v>3.97</c:v>
                </c:pt>
                <c:pt idx="145">
                  <c:v>3.923</c:v>
                </c:pt>
                <c:pt idx="146">
                  <c:v>4.0039999999999996</c:v>
                </c:pt>
                <c:pt idx="147">
                  <c:v>4.0759999999999996</c:v>
                </c:pt>
                <c:pt idx="148">
                  <c:v>3.988</c:v>
                </c:pt>
                <c:pt idx="149">
                  <c:v>4.1449999999999996</c:v>
                </c:pt>
                <c:pt idx="150">
                  <c:v>4.1500000000000004</c:v>
                </c:pt>
                <c:pt idx="151">
                  <c:v>3.8849999999999998</c:v>
                </c:pt>
                <c:pt idx="152">
                  <c:v>4.085</c:v>
                </c:pt>
                <c:pt idx="153">
                  <c:v>4.1280000000000001</c:v>
                </c:pt>
                <c:pt idx="154">
                  <c:v>4.2220000000000004</c:v>
                </c:pt>
                <c:pt idx="155">
                  <c:v>4.1189999999999998</c:v>
                </c:pt>
                <c:pt idx="156">
                  <c:v>4.1210000000000004</c:v>
                </c:pt>
                <c:pt idx="157">
                  <c:v>4.1269999999999998</c:v>
                </c:pt>
                <c:pt idx="158">
                  <c:v>4.3730000000000002</c:v>
                </c:pt>
                <c:pt idx="159">
                  <c:v>4.3879999999999999</c:v>
                </c:pt>
                <c:pt idx="160">
                  <c:v>4.5659999999999998</c:v>
                </c:pt>
                <c:pt idx="161">
                  <c:v>4.7469999999999999</c:v>
                </c:pt>
                <c:pt idx="162">
                  <c:v>4.9820000000000002</c:v>
                </c:pt>
                <c:pt idx="163">
                  <c:v>4.8460000000000001</c:v>
                </c:pt>
                <c:pt idx="164">
                  <c:v>5.3490000000000002</c:v>
                </c:pt>
                <c:pt idx="165">
                  <c:v>4.9139999999999997</c:v>
                </c:pt>
                <c:pt idx="166">
                  <c:v>5.0119999999999996</c:v>
                </c:pt>
                <c:pt idx="167">
                  <c:v>4.843</c:v>
                </c:pt>
                <c:pt idx="168">
                  <c:v>5.13</c:v>
                </c:pt>
                <c:pt idx="169">
                  <c:v>5.3440000000000003</c:v>
                </c:pt>
                <c:pt idx="170">
                  <c:v>5.4660000000000002</c:v>
                </c:pt>
                <c:pt idx="171">
                  <c:v>5.21</c:v>
                </c:pt>
                <c:pt idx="172">
                  <c:v>5.5979999999999999</c:v>
                </c:pt>
                <c:pt idx="173">
                  <c:v>5.5629999999999997</c:v>
                </c:pt>
                <c:pt idx="174">
                  <c:v>5.2480000000000002</c:v>
                </c:pt>
                <c:pt idx="175">
                  <c:v>6.056</c:v>
                </c:pt>
                <c:pt idx="176">
                  <c:v>5.4669999999999996</c:v>
                </c:pt>
                <c:pt idx="177">
                  <c:v>5.4880000000000004</c:v>
                </c:pt>
                <c:pt idx="178">
                  <c:v>5.7729999999999997</c:v>
                </c:pt>
                <c:pt idx="179">
                  <c:v>5.7080000000000002</c:v>
                </c:pt>
                <c:pt idx="180">
                  <c:v>5.8449999999999998</c:v>
                </c:pt>
                <c:pt idx="181">
                  <c:v>6.0119999999999996</c:v>
                </c:pt>
                <c:pt idx="182">
                  <c:v>5.77</c:v>
                </c:pt>
                <c:pt idx="183">
                  <c:v>6.1289999999999996</c:v>
                </c:pt>
                <c:pt idx="184">
                  <c:v>5.8029999999999999</c:v>
                </c:pt>
                <c:pt idx="185">
                  <c:v>5.7770000000000001</c:v>
                </c:pt>
                <c:pt idx="186">
                  <c:v>5.742</c:v>
                </c:pt>
                <c:pt idx="187">
                  <c:v>5.9619999999999997</c:v>
                </c:pt>
                <c:pt idx="188">
                  <c:v>5.6769999999999996</c:v>
                </c:pt>
                <c:pt idx="189">
                  <c:v>5.8680000000000003</c:v>
                </c:pt>
                <c:pt idx="190">
                  <c:v>5.5910000000000002</c:v>
                </c:pt>
                <c:pt idx="191">
                  <c:v>5.9710000000000001</c:v>
                </c:pt>
                <c:pt idx="192">
                  <c:v>5.9640000000000004</c:v>
                </c:pt>
                <c:pt idx="193">
                  <c:v>5.617</c:v>
                </c:pt>
                <c:pt idx="194">
                  <c:v>5.923</c:v>
                </c:pt>
                <c:pt idx="195">
                  <c:v>5.8109999999999999</c:v>
                </c:pt>
                <c:pt idx="196">
                  <c:v>6.0910000000000002</c:v>
                </c:pt>
                <c:pt idx="197">
                  <c:v>5.8259999999999996</c:v>
                </c:pt>
                <c:pt idx="198">
                  <c:v>6.3049999999999997</c:v>
                </c:pt>
                <c:pt idx="199">
                  <c:v>6.2380000000000004</c:v>
                </c:pt>
                <c:pt idx="200">
                  <c:v>6.2759999999999998</c:v>
                </c:pt>
                <c:pt idx="201">
                  <c:v>6.32</c:v>
                </c:pt>
                <c:pt idx="202">
                  <c:v>6.4080000000000004</c:v>
                </c:pt>
                <c:pt idx="203">
                  <c:v>6.2709999999999999</c:v>
                </c:pt>
                <c:pt idx="204">
                  <c:v>6.3360000000000003</c:v>
                </c:pt>
                <c:pt idx="205">
                  <c:v>6.6210000000000004</c:v>
                </c:pt>
                <c:pt idx="206">
                  <c:v>6.5519999999999996</c:v>
                </c:pt>
                <c:pt idx="207">
                  <c:v>6.8179999999999996</c:v>
                </c:pt>
                <c:pt idx="208">
                  <c:v>6.8769999999999998</c:v>
                </c:pt>
                <c:pt idx="209">
                  <c:v>7.016</c:v>
                </c:pt>
                <c:pt idx="210">
                  <c:v>7.23</c:v>
                </c:pt>
                <c:pt idx="211">
                  <c:v>7.19</c:v>
                </c:pt>
                <c:pt idx="212">
                  <c:v>7.2080000000000002</c:v>
                </c:pt>
                <c:pt idx="213">
                  <c:v>7.4109999999999996</c:v>
                </c:pt>
                <c:pt idx="214">
                  <c:v>7.3040000000000003</c:v>
                </c:pt>
                <c:pt idx="215">
                  <c:v>7.5940000000000003</c:v>
                </c:pt>
                <c:pt idx="216">
                  <c:v>7.4889999999999999</c:v>
                </c:pt>
                <c:pt idx="217">
                  <c:v>7.5019999999999998</c:v>
                </c:pt>
                <c:pt idx="218">
                  <c:v>7.0659999999999998</c:v>
                </c:pt>
                <c:pt idx="219">
                  <c:v>7.3170000000000002</c:v>
                </c:pt>
                <c:pt idx="220">
                  <c:v>7.2720000000000002</c:v>
                </c:pt>
                <c:pt idx="221">
                  <c:v>7.2750000000000004</c:v>
                </c:pt>
                <c:pt idx="222">
                  <c:v>7.194</c:v>
                </c:pt>
                <c:pt idx="223">
                  <c:v>7.0419999999999998</c:v>
                </c:pt>
                <c:pt idx="224">
                  <c:v>7.1779999999999999</c:v>
                </c:pt>
                <c:pt idx="225">
                  <c:v>7.1239999999999997</c:v>
                </c:pt>
                <c:pt idx="226">
                  <c:v>7.2889999999999997</c:v>
                </c:pt>
                <c:pt idx="227">
                  <c:v>6.8879999999999999</c:v>
                </c:pt>
                <c:pt idx="228">
                  <c:v>6.6989999999999998</c:v>
                </c:pt>
                <c:pt idx="229">
                  <c:v>7.17</c:v>
                </c:pt>
                <c:pt idx="230">
                  <c:v>6.9740000000000002</c:v>
                </c:pt>
                <c:pt idx="231">
                  <c:v>5.9240000000000004</c:v>
                </c:pt>
                <c:pt idx="232">
                  <c:v>4.6369999999999996</c:v>
                </c:pt>
                <c:pt idx="233">
                  <c:v>5.593</c:v>
                </c:pt>
                <c:pt idx="234">
                  <c:v>6.1559999999999997</c:v>
                </c:pt>
                <c:pt idx="235">
                  <c:v>6.4909999999999997</c:v>
                </c:pt>
                <c:pt idx="236">
                  <c:v>6.3689999999999998</c:v>
                </c:pt>
                <c:pt idx="237">
                  <c:v>6.5049999999999999</c:v>
                </c:pt>
                <c:pt idx="238">
                  <c:v>6.8380000000000001</c:v>
                </c:pt>
                <c:pt idx="239">
                  <c:v>6.8570000000000002</c:v>
                </c:pt>
                <c:pt idx="240">
                  <c:v>6.758</c:v>
                </c:pt>
                <c:pt idx="241">
                  <c:v>7.1849999999999996</c:v>
                </c:pt>
                <c:pt idx="242">
                  <c:v>7.8179999999999996</c:v>
                </c:pt>
                <c:pt idx="243">
                  <c:v>8.5190000000000001</c:v>
                </c:pt>
                <c:pt idx="244">
                  <c:v>9.282</c:v>
                </c:pt>
                <c:pt idx="245">
                  <c:v>9.9049999999999994</c:v>
                </c:pt>
                <c:pt idx="246">
                  <c:v>10.317</c:v>
                </c:pt>
                <c:pt idx="247">
                  <c:v>10.991</c:v>
                </c:pt>
                <c:pt idx="248">
                  <c:v>10.884</c:v>
                </c:pt>
                <c:pt idx="249">
                  <c:v>10.875</c:v>
                </c:pt>
                <c:pt idx="250">
                  <c:v>11.365</c:v>
                </c:pt>
                <c:pt idx="251">
                  <c:v>11.178000000000001</c:v>
                </c:pt>
                <c:pt idx="252">
                  <c:v>11.510999999999999</c:v>
                </c:pt>
                <c:pt idx="253">
                  <c:v>11.243</c:v>
                </c:pt>
                <c:pt idx="254">
                  <c:v>11.7</c:v>
                </c:pt>
                <c:pt idx="255">
                  <c:v>12.182</c:v>
                </c:pt>
                <c:pt idx="256">
                  <c:v>11.773</c:v>
                </c:pt>
                <c:pt idx="257">
                  <c:v>11.473000000000001</c:v>
                </c:pt>
                <c:pt idx="258">
                  <c:v>11.204000000000001</c:v>
                </c:pt>
                <c:pt idx="259">
                  <c:v>11.537000000000001</c:v>
                </c:pt>
                <c:pt idx="260">
                  <c:v>10.119</c:v>
                </c:pt>
                <c:pt idx="261">
                  <c:v>10.784000000000001</c:v>
                </c:pt>
                <c:pt idx="262">
                  <c:v>10.526</c:v>
                </c:pt>
                <c:pt idx="263">
                  <c:v>10.702</c:v>
                </c:pt>
                <c:pt idx="264">
                  <c:v>11</c:v>
                </c:pt>
                <c:pt idx="265">
                  <c:v>10.425000000000001</c:v>
                </c:pt>
                <c:pt idx="266">
                  <c:v>9.8490000000000002</c:v>
                </c:pt>
                <c:pt idx="267">
                  <c:v>9.6229999999999993</c:v>
                </c:pt>
                <c:pt idx="268">
                  <c:v>9.9039999999999999</c:v>
                </c:pt>
                <c:pt idx="269">
                  <c:v>9.3109999999999999</c:v>
                </c:pt>
                <c:pt idx="270">
                  <c:v>9.125</c:v>
                </c:pt>
                <c:pt idx="271">
                  <c:v>8.8049999999999997</c:v>
                </c:pt>
                <c:pt idx="272">
                  <c:v>9.3580000000000005</c:v>
                </c:pt>
                <c:pt idx="273">
                  <c:v>9.3070000000000004</c:v>
                </c:pt>
                <c:pt idx="274">
                  <c:v>8.6850000000000005</c:v>
                </c:pt>
                <c:pt idx="275">
                  <c:v>8.9309999999999992</c:v>
                </c:pt>
                <c:pt idx="276">
                  <c:v>8.8889999999999993</c:v>
                </c:pt>
                <c:pt idx="277">
                  <c:v>8.7479999999999993</c:v>
                </c:pt>
                <c:pt idx="278">
                  <c:v>8.8130000000000006</c:v>
                </c:pt>
                <c:pt idx="279">
                  <c:v>8.3550000000000004</c:v>
                </c:pt>
                <c:pt idx="280">
                  <c:v>7.9189999999999996</c:v>
                </c:pt>
                <c:pt idx="281">
                  <c:v>8.23</c:v>
                </c:pt>
                <c:pt idx="282">
                  <c:v>7.91</c:v>
                </c:pt>
                <c:pt idx="283">
                  <c:v>7.7110000000000003</c:v>
                </c:pt>
                <c:pt idx="284">
                  <c:v>7.8609999999999998</c:v>
                </c:pt>
                <c:pt idx="285">
                  <c:v>7.3719999999999999</c:v>
                </c:pt>
                <c:pt idx="286">
                  <c:v>7.7439999999999998</c:v>
                </c:pt>
              </c:numCache>
            </c:numRef>
          </c:val>
          <c:smooth val="0"/>
          <c:extLst>
            <c:ext xmlns:c16="http://schemas.microsoft.com/office/drawing/2014/chart" uri="{C3380CC4-5D6E-409C-BE32-E72D297353CC}">
              <c16:uniqueId val="{00000000-6BEA-7F40-A543-88AE1071EA74}"/>
            </c:ext>
          </c:extLst>
        </c:ser>
        <c:dLbls>
          <c:showLegendKey val="0"/>
          <c:showVal val="0"/>
          <c:showCatName val="0"/>
          <c:showSerName val="0"/>
          <c:showPercent val="0"/>
          <c:showBubbleSize val="0"/>
        </c:dLbls>
        <c:smooth val="0"/>
        <c:axId val="1641115840"/>
        <c:axId val="1385943535"/>
      </c:lineChart>
      <c:dateAx>
        <c:axId val="1641115840"/>
        <c:scaling>
          <c:orientation val="minMax"/>
          <c:min val="42278"/>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Roboto Light" pitchFamily="2" charset="0"/>
                <a:ea typeface="Roboto Light" pitchFamily="2" charset="0"/>
                <a:cs typeface="+mn-cs"/>
              </a:defRPr>
            </a:pPr>
            <a:endParaRPr lang="en-US"/>
          </a:p>
        </c:txPr>
        <c:crossAx val="1385943535"/>
        <c:crosses val="autoZero"/>
        <c:auto val="1"/>
        <c:lblOffset val="100"/>
        <c:baseTimeUnit val="months"/>
        <c:majorUnit val="3"/>
        <c:majorTimeUnit val="months"/>
      </c:dateAx>
      <c:valAx>
        <c:axId val="1385943535"/>
        <c:scaling>
          <c:orientation val="minMax"/>
          <c:max val="12.5"/>
          <c:min val="4"/>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solidFill>
                    <a:latin typeface="Roboto Light" pitchFamily="2" charset="0"/>
                    <a:ea typeface="Roboto Light" pitchFamily="2" charset="0"/>
                    <a:cs typeface="+mn-cs"/>
                  </a:defRPr>
                </a:pPr>
                <a:r>
                  <a:rPr lang="en-US"/>
                  <a:t>Millions</a:t>
                </a:r>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tx1"/>
                  </a:solidFill>
                  <a:latin typeface="Roboto Light" pitchFamily="2" charset="0"/>
                  <a:ea typeface="Roboto Light" pitchFamily="2" charset="0"/>
                  <a:cs typeface="+mn-cs"/>
                </a:defRPr>
              </a:pPr>
              <a:endParaRPr lang="en-US"/>
            </a:p>
          </c:txPr>
        </c:title>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solidFill>
                <a:latin typeface="Roboto Light" pitchFamily="2" charset="0"/>
                <a:ea typeface="Roboto Light" pitchFamily="2" charset="0"/>
                <a:cs typeface="+mn-cs"/>
              </a:defRPr>
            </a:pPr>
            <a:endParaRPr lang="en-US"/>
          </a:p>
        </c:txPr>
        <c:crossAx val="16411158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b="0" i="0">
          <a:solidFill>
            <a:schemeClr val="tx1"/>
          </a:solidFill>
          <a:latin typeface="Roboto Light" pitchFamily="2" charset="0"/>
          <a:ea typeface="Roboto Light" pitchFamily="2" charset="0"/>
        </a:defRPr>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00" b="0" i="0" u="none" strike="noStrike" kern="1200" spc="0" baseline="0">
              <a:solidFill>
                <a:schemeClr val="tx1"/>
              </a:solidFill>
              <a:latin typeface="Roboto Light" pitchFamily="2" charset="0"/>
              <a:ea typeface="Roboto Light" pitchFamily="2" charset="0"/>
              <a:cs typeface="+mn-cs"/>
            </a:defRPr>
          </a:pPr>
          <a:endParaRPr lang="en-US"/>
        </a:p>
      </c:txPr>
    </c:title>
    <c:autoTitleDeleted val="0"/>
    <c:plotArea>
      <c:layout/>
      <c:barChart>
        <c:barDir val="col"/>
        <c:grouping val="clustered"/>
        <c:varyColors val="0"/>
        <c:ser>
          <c:idx val="0"/>
          <c:order val="0"/>
          <c:tx>
            <c:strRef>
              <c:f>Sheet1!$B$2</c:f>
              <c:strCache>
                <c:ptCount val="1"/>
                <c:pt idx="0">
                  <c:v>1-M Net Change, 000s</c:v>
                </c:pt>
              </c:strCache>
            </c:strRef>
          </c:tx>
          <c:spPr>
            <a:solidFill>
              <a:srgbClr val="04AC8C"/>
            </a:solidFill>
            <a:ln>
              <a:noFill/>
            </a:ln>
            <a:effectLst/>
          </c:spPr>
          <c:invertIfNegative val="0"/>
          <c:dPt>
            <c:idx val="1017"/>
            <c:invertIfNegative val="0"/>
            <c:bubble3D val="0"/>
            <c:spPr>
              <a:solidFill>
                <a:srgbClr val="04AC8C"/>
              </a:solidFill>
              <a:ln>
                <a:noFill/>
              </a:ln>
              <a:effectLst/>
            </c:spPr>
            <c:extLst>
              <c:ext xmlns:c16="http://schemas.microsoft.com/office/drawing/2014/chart" uri="{C3380CC4-5D6E-409C-BE32-E72D297353CC}">
                <c16:uniqueId val="{00000001-50D2-CD4B-B2B5-B00F91FA12B6}"/>
              </c:ext>
            </c:extLst>
          </c:dPt>
          <c:dPt>
            <c:idx val="1018"/>
            <c:invertIfNegative val="0"/>
            <c:bubble3D val="0"/>
            <c:spPr>
              <a:solidFill>
                <a:srgbClr val="04AC8C"/>
              </a:solidFill>
              <a:ln>
                <a:noFill/>
              </a:ln>
              <a:effectLst/>
            </c:spPr>
            <c:extLst>
              <c:ext xmlns:c16="http://schemas.microsoft.com/office/drawing/2014/chart" uri="{C3380CC4-5D6E-409C-BE32-E72D297353CC}">
                <c16:uniqueId val="{00000003-50D2-CD4B-B2B5-B00F91FA12B6}"/>
              </c:ext>
            </c:extLst>
          </c:dPt>
          <c:dPt>
            <c:idx val="1019"/>
            <c:invertIfNegative val="0"/>
            <c:bubble3D val="0"/>
            <c:spPr>
              <a:solidFill>
                <a:srgbClr val="04AC8C"/>
              </a:solidFill>
              <a:ln>
                <a:noFill/>
              </a:ln>
              <a:effectLst/>
            </c:spPr>
            <c:extLst>
              <c:ext xmlns:c16="http://schemas.microsoft.com/office/drawing/2014/chart" uri="{C3380CC4-5D6E-409C-BE32-E72D297353CC}">
                <c16:uniqueId val="{00000005-50D2-CD4B-B2B5-B00F91FA12B6}"/>
              </c:ext>
            </c:extLst>
          </c:dPt>
          <c:dPt>
            <c:idx val="1020"/>
            <c:invertIfNegative val="0"/>
            <c:bubble3D val="0"/>
            <c:spPr>
              <a:solidFill>
                <a:srgbClr val="04AC8C"/>
              </a:solidFill>
              <a:ln>
                <a:noFill/>
              </a:ln>
              <a:effectLst/>
            </c:spPr>
            <c:extLst>
              <c:ext xmlns:c16="http://schemas.microsoft.com/office/drawing/2014/chart" uri="{C3380CC4-5D6E-409C-BE32-E72D297353CC}">
                <c16:uniqueId val="{00000006-9494-4949-AB0E-D95DF6EBCFCD}"/>
              </c:ext>
            </c:extLst>
          </c:dPt>
          <c:dPt>
            <c:idx val="1021"/>
            <c:invertIfNegative val="0"/>
            <c:bubble3D val="0"/>
            <c:spPr>
              <a:solidFill>
                <a:srgbClr val="04AC8C"/>
              </a:solidFill>
              <a:ln>
                <a:noFill/>
              </a:ln>
              <a:effectLst/>
            </c:spPr>
            <c:extLst>
              <c:ext xmlns:c16="http://schemas.microsoft.com/office/drawing/2014/chart" uri="{C3380CC4-5D6E-409C-BE32-E72D297353CC}">
                <c16:uniqueId val="{00000000-91EA-EB41-98D7-D458145C36C0}"/>
              </c:ext>
            </c:extLst>
          </c:dPt>
          <c:dPt>
            <c:idx val="1022"/>
            <c:invertIfNegative val="0"/>
            <c:bubble3D val="0"/>
            <c:spPr>
              <a:solidFill>
                <a:srgbClr val="04AC8C"/>
              </a:solidFill>
              <a:ln>
                <a:noFill/>
              </a:ln>
              <a:effectLst/>
            </c:spPr>
            <c:extLst>
              <c:ext xmlns:c16="http://schemas.microsoft.com/office/drawing/2014/chart" uri="{C3380CC4-5D6E-409C-BE32-E72D297353CC}">
                <c16:uniqueId val="{00000000-8F6A-AC4D-9A86-3AA949081CC8}"/>
              </c:ext>
            </c:extLst>
          </c:dPt>
          <c:dPt>
            <c:idx val="1023"/>
            <c:invertIfNegative val="0"/>
            <c:bubble3D val="0"/>
            <c:spPr>
              <a:solidFill>
                <a:srgbClr val="04AC8C"/>
              </a:solidFill>
              <a:ln>
                <a:noFill/>
              </a:ln>
              <a:effectLst/>
            </c:spPr>
            <c:extLst>
              <c:ext xmlns:c16="http://schemas.microsoft.com/office/drawing/2014/chart" uri="{C3380CC4-5D6E-409C-BE32-E72D297353CC}">
                <c16:uniqueId val="{00000000-2A00-ED44-8498-1997B7E6619B}"/>
              </c:ext>
            </c:extLst>
          </c:dPt>
          <c:dPt>
            <c:idx val="1024"/>
            <c:invertIfNegative val="0"/>
            <c:bubble3D val="0"/>
            <c:spPr>
              <a:solidFill>
                <a:srgbClr val="04AC8C"/>
              </a:solidFill>
              <a:ln>
                <a:noFill/>
              </a:ln>
              <a:effectLst/>
            </c:spPr>
            <c:extLst>
              <c:ext xmlns:c16="http://schemas.microsoft.com/office/drawing/2014/chart" uri="{C3380CC4-5D6E-409C-BE32-E72D297353CC}">
                <c16:uniqueId val="{0000000E-BCE0-CB4F-B653-C90C07552FD1}"/>
              </c:ext>
            </c:extLst>
          </c:dPt>
          <c:dPt>
            <c:idx val="1025"/>
            <c:invertIfNegative val="0"/>
            <c:bubble3D val="0"/>
            <c:spPr>
              <a:solidFill>
                <a:srgbClr val="04AC8C"/>
              </a:solidFill>
              <a:ln>
                <a:noFill/>
              </a:ln>
              <a:effectLst/>
            </c:spPr>
            <c:extLst>
              <c:ext xmlns:c16="http://schemas.microsoft.com/office/drawing/2014/chart" uri="{C3380CC4-5D6E-409C-BE32-E72D297353CC}">
                <c16:uniqueId val="{00000010-A820-4446-9CB0-134CCCF5EF85}"/>
              </c:ext>
            </c:extLst>
          </c:dPt>
          <c:dPt>
            <c:idx val="1026"/>
            <c:invertIfNegative val="0"/>
            <c:bubble3D val="0"/>
            <c:spPr>
              <a:solidFill>
                <a:srgbClr val="04AC8C"/>
              </a:solidFill>
              <a:ln>
                <a:noFill/>
              </a:ln>
              <a:effectLst/>
            </c:spPr>
            <c:extLst>
              <c:ext xmlns:c16="http://schemas.microsoft.com/office/drawing/2014/chart" uri="{C3380CC4-5D6E-409C-BE32-E72D297353CC}">
                <c16:uniqueId val="{00000012-7702-4D4E-9ABB-E28DD287DFAE}"/>
              </c:ext>
            </c:extLst>
          </c:dPt>
          <c:dPt>
            <c:idx val="1027"/>
            <c:invertIfNegative val="0"/>
            <c:bubble3D val="0"/>
            <c:spPr>
              <a:solidFill>
                <a:srgbClr val="04AC8C"/>
              </a:solidFill>
              <a:ln>
                <a:noFill/>
              </a:ln>
              <a:effectLst/>
            </c:spPr>
            <c:extLst>
              <c:ext xmlns:c16="http://schemas.microsoft.com/office/drawing/2014/chart" uri="{C3380CC4-5D6E-409C-BE32-E72D297353CC}">
                <c16:uniqueId val="{00000014-1100-1B4B-86F5-0A5E28DC14C7}"/>
              </c:ext>
            </c:extLst>
          </c:dPt>
          <c:dPt>
            <c:idx val="1028"/>
            <c:invertIfNegative val="0"/>
            <c:bubble3D val="0"/>
            <c:spPr>
              <a:solidFill>
                <a:srgbClr val="04AC8C"/>
              </a:solidFill>
              <a:ln>
                <a:noFill/>
              </a:ln>
              <a:effectLst/>
            </c:spPr>
            <c:extLst>
              <c:ext xmlns:c16="http://schemas.microsoft.com/office/drawing/2014/chart" uri="{C3380CC4-5D6E-409C-BE32-E72D297353CC}">
                <c16:uniqueId val="{00000016-6716-4645-8465-DA91C6C914C5}"/>
              </c:ext>
            </c:extLst>
          </c:dPt>
          <c:dPt>
            <c:idx val="1029"/>
            <c:invertIfNegative val="0"/>
            <c:bubble3D val="0"/>
            <c:spPr>
              <a:solidFill>
                <a:srgbClr val="FFC000"/>
              </a:solidFill>
              <a:ln>
                <a:noFill/>
              </a:ln>
              <a:effectLst/>
            </c:spPr>
            <c:extLst>
              <c:ext xmlns:c16="http://schemas.microsoft.com/office/drawing/2014/chart" uri="{C3380CC4-5D6E-409C-BE32-E72D297353CC}">
                <c16:uniqueId val="{00000001-FA95-534E-B90F-CD5A69EB8D0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A95-534E-B90F-CD5A69EB8D06}"/>
                </c:ext>
              </c:extLst>
            </c:dLbl>
            <c:dLbl>
              <c:idx val="1029"/>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A95-534E-B90F-CD5A69EB8D06}"/>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Roboto Light" pitchFamily="2" charset="0"/>
                    <a:ea typeface="Roboto Light" pitchFamily="2" charset="0"/>
                    <a:cs typeface="+mn-cs"/>
                  </a:defRPr>
                </a:pPr>
                <a:endParaRPr lang="en-US"/>
              </a:p>
            </c:txPr>
            <c:dLblPos val="outEnd"/>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Sheet1!$A$3:$A$1033</c:f>
              <c:numCache>
                <c:formatCode>yyyy\-mm\-dd</c:formatCode>
                <c:ptCount val="1031"/>
                <c:pt idx="1">
                  <c:v>14277</c:v>
                </c:pt>
                <c:pt idx="2">
                  <c:v>14305</c:v>
                </c:pt>
                <c:pt idx="3">
                  <c:v>14336</c:v>
                </c:pt>
                <c:pt idx="4">
                  <c:v>14366</c:v>
                </c:pt>
                <c:pt idx="5">
                  <c:v>14397</c:v>
                </c:pt>
                <c:pt idx="6">
                  <c:v>14427</c:v>
                </c:pt>
                <c:pt idx="7">
                  <c:v>14458</c:v>
                </c:pt>
                <c:pt idx="8">
                  <c:v>14489</c:v>
                </c:pt>
                <c:pt idx="9">
                  <c:v>14519</c:v>
                </c:pt>
                <c:pt idx="10">
                  <c:v>14550</c:v>
                </c:pt>
                <c:pt idx="11">
                  <c:v>14580</c:v>
                </c:pt>
                <c:pt idx="12">
                  <c:v>14611</c:v>
                </c:pt>
                <c:pt idx="13">
                  <c:v>14642</c:v>
                </c:pt>
                <c:pt idx="14">
                  <c:v>14671</c:v>
                </c:pt>
                <c:pt idx="15">
                  <c:v>14702</c:v>
                </c:pt>
                <c:pt idx="16">
                  <c:v>14732</c:v>
                </c:pt>
                <c:pt idx="17">
                  <c:v>14763</c:v>
                </c:pt>
                <c:pt idx="18">
                  <c:v>14793</c:v>
                </c:pt>
                <c:pt idx="19">
                  <c:v>14824</c:v>
                </c:pt>
                <c:pt idx="20">
                  <c:v>14855</c:v>
                </c:pt>
                <c:pt idx="21">
                  <c:v>14885</c:v>
                </c:pt>
                <c:pt idx="22">
                  <c:v>14916</c:v>
                </c:pt>
                <c:pt idx="23">
                  <c:v>14946</c:v>
                </c:pt>
                <c:pt idx="24">
                  <c:v>14977</c:v>
                </c:pt>
                <c:pt idx="25">
                  <c:v>15008</c:v>
                </c:pt>
                <c:pt idx="26">
                  <c:v>15036</c:v>
                </c:pt>
                <c:pt idx="27">
                  <c:v>15067</c:v>
                </c:pt>
                <c:pt idx="28">
                  <c:v>15097</c:v>
                </c:pt>
                <c:pt idx="29">
                  <c:v>15128</c:v>
                </c:pt>
                <c:pt idx="30">
                  <c:v>15158</c:v>
                </c:pt>
                <c:pt idx="31">
                  <c:v>15189</c:v>
                </c:pt>
                <c:pt idx="32">
                  <c:v>15220</c:v>
                </c:pt>
                <c:pt idx="33">
                  <c:v>15250</c:v>
                </c:pt>
                <c:pt idx="34">
                  <c:v>15281</c:v>
                </c:pt>
                <c:pt idx="35">
                  <c:v>15311</c:v>
                </c:pt>
                <c:pt idx="36">
                  <c:v>15342</c:v>
                </c:pt>
                <c:pt idx="37">
                  <c:v>15373</c:v>
                </c:pt>
                <c:pt idx="38">
                  <c:v>15401</c:v>
                </c:pt>
                <c:pt idx="39">
                  <c:v>15432</c:v>
                </c:pt>
                <c:pt idx="40">
                  <c:v>15462</c:v>
                </c:pt>
                <c:pt idx="41">
                  <c:v>15493</c:v>
                </c:pt>
                <c:pt idx="42">
                  <c:v>15523</c:v>
                </c:pt>
                <c:pt idx="43">
                  <c:v>15554</c:v>
                </c:pt>
                <c:pt idx="44">
                  <c:v>15585</c:v>
                </c:pt>
                <c:pt idx="45">
                  <c:v>15615</c:v>
                </c:pt>
                <c:pt idx="46">
                  <c:v>15646</c:v>
                </c:pt>
                <c:pt idx="47">
                  <c:v>15676</c:v>
                </c:pt>
                <c:pt idx="48">
                  <c:v>15707</c:v>
                </c:pt>
                <c:pt idx="49">
                  <c:v>15738</c:v>
                </c:pt>
                <c:pt idx="50">
                  <c:v>15766</c:v>
                </c:pt>
                <c:pt idx="51">
                  <c:v>15797</c:v>
                </c:pt>
                <c:pt idx="52">
                  <c:v>15827</c:v>
                </c:pt>
                <c:pt idx="53">
                  <c:v>15858</c:v>
                </c:pt>
                <c:pt idx="54">
                  <c:v>15888</c:v>
                </c:pt>
                <c:pt idx="55">
                  <c:v>15919</c:v>
                </c:pt>
                <c:pt idx="56">
                  <c:v>15950</c:v>
                </c:pt>
                <c:pt idx="57">
                  <c:v>15980</c:v>
                </c:pt>
                <c:pt idx="58">
                  <c:v>16011</c:v>
                </c:pt>
                <c:pt idx="59">
                  <c:v>16041</c:v>
                </c:pt>
                <c:pt idx="60">
                  <c:v>16072</c:v>
                </c:pt>
                <c:pt idx="61">
                  <c:v>16103</c:v>
                </c:pt>
                <c:pt idx="62">
                  <c:v>16132</c:v>
                </c:pt>
                <c:pt idx="63">
                  <c:v>16163</c:v>
                </c:pt>
                <c:pt idx="64">
                  <c:v>16193</c:v>
                </c:pt>
                <c:pt idx="65">
                  <c:v>16224</c:v>
                </c:pt>
                <c:pt idx="66">
                  <c:v>16254</c:v>
                </c:pt>
                <c:pt idx="67">
                  <c:v>16285</c:v>
                </c:pt>
                <c:pt idx="68">
                  <c:v>16316</c:v>
                </c:pt>
                <c:pt idx="69">
                  <c:v>16346</c:v>
                </c:pt>
                <c:pt idx="70">
                  <c:v>16377</c:v>
                </c:pt>
                <c:pt idx="71">
                  <c:v>16407</c:v>
                </c:pt>
                <c:pt idx="72">
                  <c:v>16438</c:v>
                </c:pt>
                <c:pt idx="73">
                  <c:v>16469</c:v>
                </c:pt>
                <c:pt idx="74">
                  <c:v>16497</c:v>
                </c:pt>
                <c:pt idx="75">
                  <c:v>16528</c:v>
                </c:pt>
                <c:pt idx="76">
                  <c:v>16558</c:v>
                </c:pt>
                <c:pt idx="77">
                  <c:v>16589</c:v>
                </c:pt>
                <c:pt idx="78">
                  <c:v>16619</c:v>
                </c:pt>
                <c:pt idx="79">
                  <c:v>16650</c:v>
                </c:pt>
                <c:pt idx="80">
                  <c:v>16681</c:v>
                </c:pt>
                <c:pt idx="81">
                  <c:v>16711</c:v>
                </c:pt>
                <c:pt idx="82">
                  <c:v>16742</c:v>
                </c:pt>
                <c:pt idx="83">
                  <c:v>16772</c:v>
                </c:pt>
                <c:pt idx="84">
                  <c:v>16803</c:v>
                </c:pt>
                <c:pt idx="85">
                  <c:v>16834</c:v>
                </c:pt>
                <c:pt idx="86">
                  <c:v>16862</c:v>
                </c:pt>
                <c:pt idx="87">
                  <c:v>16893</c:v>
                </c:pt>
                <c:pt idx="88">
                  <c:v>16923</c:v>
                </c:pt>
                <c:pt idx="89">
                  <c:v>16954</c:v>
                </c:pt>
                <c:pt idx="90">
                  <c:v>16984</c:v>
                </c:pt>
                <c:pt idx="91">
                  <c:v>17015</c:v>
                </c:pt>
                <c:pt idx="92">
                  <c:v>17046</c:v>
                </c:pt>
                <c:pt idx="93">
                  <c:v>17076</c:v>
                </c:pt>
                <c:pt idx="94">
                  <c:v>17107</c:v>
                </c:pt>
                <c:pt idx="95">
                  <c:v>17137</c:v>
                </c:pt>
                <c:pt idx="96">
                  <c:v>17168</c:v>
                </c:pt>
                <c:pt idx="97">
                  <c:v>17199</c:v>
                </c:pt>
                <c:pt idx="98">
                  <c:v>17227</c:v>
                </c:pt>
                <c:pt idx="99">
                  <c:v>17258</c:v>
                </c:pt>
                <c:pt idx="100">
                  <c:v>17288</c:v>
                </c:pt>
                <c:pt idx="101">
                  <c:v>17319</c:v>
                </c:pt>
                <c:pt idx="102">
                  <c:v>17349</c:v>
                </c:pt>
                <c:pt idx="103">
                  <c:v>17380</c:v>
                </c:pt>
                <c:pt idx="104">
                  <c:v>17411</c:v>
                </c:pt>
                <c:pt idx="105">
                  <c:v>17441</c:v>
                </c:pt>
                <c:pt idx="106">
                  <c:v>17472</c:v>
                </c:pt>
                <c:pt idx="107">
                  <c:v>17502</c:v>
                </c:pt>
                <c:pt idx="108">
                  <c:v>17533</c:v>
                </c:pt>
                <c:pt idx="109">
                  <c:v>17564</c:v>
                </c:pt>
                <c:pt idx="110">
                  <c:v>17593</c:v>
                </c:pt>
                <c:pt idx="111">
                  <c:v>17624</c:v>
                </c:pt>
                <c:pt idx="112">
                  <c:v>17654</c:v>
                </c:pt>
                <c:pt idx="113">
                  <c:v>17685</c:v>
                </c:pt>
                <c:pt idx="114">
                  <c:v>17715</c:v>
                </c:pt>
                <c:pt idx="115">
                  <c:v>17746</c:v>
                </c:pt>
                <c:pt idx="116">
                  <c:v>17777</c:v>
                </c:pt>
                <c:pt idx="117">
                  <c:v>17807</c:v>
                </c:pt>
                <c:pt idx="118">
                  <c:v>17838</c:v>
                </c:pt>
                <c:pt idx="119">
                  <c:v>17868</c:v>
                </c:pt>
                <c:pt idx="120">
                  <c:v>17899</c:v>
                </c:pt>
                <c:pt idx="121">
                  <c:v>17930</c:v>
                </c:pt>
                <c:pt idx="122">
                  <c:v>17958</c:v>
                </c:pt>
                <c:pt idx="123">
                  <c:v>17989</c:v>
                </c:pt>
                <c:pt idx="124">
                  <c:v>18019</c:v>
                </c:pt>
                <c:pt idx="125">
                  <c:v>18050</c:v>
                </c:pt>
                <c:pt idx="126">
                  <c:v>18080</c:v>
                </c:pt>
                <c:pt idx="127">
                  <c:v>18111</c:v>
                </c:pt>
                <c:pt idx="128">
                  <c:v>18142</c:v>
                </c:pt>
                <c:pt idx="129">
                  <c:v>18172</c:v>
                </c:pt>
                <c:pt idx="130">
                  <c:v>18203</c:v>
                </c:pt>
                <c:pt idx="131">
                  <c:v>18233</c:v>
                </c:pt>
                <c:pt idx="132">
                  <c:v>18264</c:v>
                </c:pt>
                <c:pt idx="133">
                  <c:v>18295</c:v>
                </c:pt>
                <c:pt idx="134">
                  <c:v>18323</c:v>
                </c:pt>
                <c:pt idx="135">
                  <c:v>18354</c:v>
                </c:pt>
                <c:pt idx="136">
                  <c:v>18384</c:v>
                </c:pt>
                <c:pt idx="137">
                  <c:v>18415</c:v>
                </c:pt>
                <c:pt idx="138">
                  <c:v>18445</c:v>
                </c:pt>
                <c:pt idx="139">
                  <c:v>18476</c:v>
                </c:pt>
                <c:pt idx="140">
                  <c:v>18507</c:v>
                </c:pt>
                <c:pt idx="141">
                  <c:v>18537</c:v>
                </c:pt>
                <c:pt idx="142">
                  <c:v>18568</c:v>
                </c:pt>
                <c:pt idx="143">
                  <c:v>18598</c:v>
                </c:pt>
                <c:pt idx="144">
                  <c:v>18629</c:v>
                </c:pt>
                <c:pt idx="145">
                  <c:v>18660</c:v>
                </c:pt>
                <c:pt idx="146">
                  <c:v>18688</c:v>
                </c:pt>
                <c:pt idx="147">
                  <c:v>18719</c:v>
                </c:pt>
                <c:pt idx="148">
                  <c:v>18749</c:v>
                </c:pt>
                <c:pt idx="149">
                  <c:v>18780</c:v>
                </c:pt>
                <c:pt idx="150">
                  <c:v>18810</c:v>
                </c:pt>
                <c:pt idx="151">
                  <c:v>18841</c:v>
                </c:pt>
                <c:pt idx="152">
                  <c:v>18872</c:v>
                </c:pt>
                <c:pt idx="153">
                  <c:v>18902</c:v>
                </c:pt>
                <c:pt idx="154">
                  <c:v>18933</c:v>
                </c:pt>
                <c:pt idx="155">
                  <c:v>18963</c:v>
                </c:pt>
                <c:pt idx="156">
                  <c:v>18994</c:v>
                </c:pt>
                <c:pt idx="157">
                  <c:v>19025</c:v>
                </c:pt>
                <c:pt idx="158">
                  <c:v>19054</c:v>
                </c:pt>
                <c:pt idx="159">
                  <c:v>19085</c:v>
                </c:pt>
                <c:pt idx="160">
                  <c:v>19115</c:v>
                </c:pt>
                <c:pt idx="161">
                  <c:v>19146</c:v>
                </c:pt>
                <c:pt idx="162">
                  <c:v>19176</c:v>
                </c:pt>
                <c:pt idx="163">
                  <c:v>19207</c:v>
                </c:pt>
                <c:pt idx="164">
                  <c:v>19238</c:v>
                </c:pt>
                <c:pt idx="165">
                  <c:v>19268</c:v>
                </c:pt>
                <c:pt idx="166">
                  <c:v>19299</c:v>
                </c:pt>
                <c:pt idx="167">
                  <c:v>19329</c:v>
                </c:pt>
                <c:pt idx="168">
                  <c:v>19360</c:v>
                </c:pt>
                <c:pt idx="169">
                  <c:v>19391</c:v>
                </c:pt>
                <c:pt idx="170">
                  <c:v>19419</c:v>
                </c:pt>
                <c:pt idx="171">
                  <c:v>19450</c:v>
                </c:pt>
                <c:pt idx="172">
                  <c:v>19480</c:v>
                </c:pt>
                <c:pt idx="173">
                  <c:v>19511</c:v>
                </c:pt>
                <c:pt idx="174">
                  <c:v>19541</c:v>
                </c:pt>
                <c:pt idx="175">
                  <c:v>19572</c:v>
                </c:pt>
                <c:pt idx="176">
                  <c:v>19603</c:v>
                </c:pt>
                <c:pt idx="177">
                  <c:v>19633</c:v>
                </c:pt>
                <c:pt idx="178">
                  <c:v>19664</c:v>
                </c:pt>
                <c:pt idx="179">
                  <c:v>19694</c:v>
                </c:pt>
                <c:pt idx="180">
                  <c:v>19725</c:v>
                </c:pt>
                <c:pt idx="181">
                  <c:v>19756</c:v>
                </c:pt>
                <c:pt idx="182">
                  <c:v>19784</c:v>
                </c:pt>
                <c:pt idx="183">
                  <c:v>19815</c:v>
                </c:pt>
                <c:pt idx="184">
                  <c:v>19845</c:v>
                </c:pt>
                <c:pt idx="185">
                  <c:v>19876</c:v>
                </c:pt>
                <c:pt idx="186">
                  <c:v>19906</c:v>
                </c:pt>
                <c:pt idx="187">
                  <c:v>19937</c:v>
                </c:pt>
                <c:pt idx="188">
                  <c:v>19968</c:v>
                </c:pt>
                <c:pt idx="189">
                  <c:v>19998</c:v>
                </c:pt>
                <c:pt idx="190">
                  <c:v>20029</c:v>
                </c:pt>
                <c:pt idx="191">
                  <c:v>20059</c:v>
                </c:pt>
                <c:pt idx="192">
                  <c:v>20090</c:v>
                </c:pt>
                <c:pt idx="193">
                  <c:v>20121</c:v>
                </c:pt>
                <c:pt idx="194">
                  <c:v>20149</c:v>
                </c:pt>
                <c:pt idx="195">
                  <c:v>20180</c:v>
                </c:pt>
                <c:pt idx="196">
                  <c:v>20210</c:v>
                </c:pt>
                <c:pt idx="197">
                  <c:v>20241</c:v>
                </c:pt>
                <c:pt idx="198">
                  <c:v>20271</c:v>
                </c:pt>
                <c:pt idx="199">
                  <c:v>20302</c:v>
                </c:pt>
                <c:pt idx="200">
                  <c:v>20333</c:v>
                </c:pt>
                <c:pt idx="201">
                  <c:v>20363</c:v>
                </c:pt>
                <c:pt idx="202">
                  <c:v>20394</c:v>
                </c:pt>
                <c:pt idx="203">
                  <c:v>20424</c:v>
                </c:pt>
                <c:pt idx="204">
                  <c:v>20455</c:v>
                </c:pt>
                <c:pt idx="205">
                  <c:v>20486</c:v>
                </c:pt>
                <c:pt idx="206">
                  <c:v>20515</c:v>
                </c:pt>
                <c:pt idx="207">
                  <c:v>20546</c:v>
                </c:pt>
                <c:pt idx="208">
                  <c:v>20576</c:v>
                </c:pt>
                <c:pt idx="209">
                  <c:v>20607</c:v>
                </c:pt>
                <c:pt idx="210">
                  <c:v>20637</c:v>
                </c:pt>
                <c:pt idx="211">
                  <c:v>20668</c:v>
                </c:pt>
                <c:pt idx="212">
                  <c:v>20699</c:v>
                </c:pt>
                <c:pt idx="213">
                  <c:v>20729</c:v>
                </c:pt>
                <c:pt idx="214">
                  <c:v>20760</c:v>
                </c:pt>
                <c:pt idx="215">
                  <c:v>20790</c:v>
                </c:pt>
                <c:pt idx="216">
                  <c:v>20821</c:v>
                </c:pt>
                <c:pt idx="217">
                  <c:v>20852</c:v>
                </c:pt>
                <c:pt idx="218">
                  <c:v>20880</c:v>
                </c:pt>
                <c:pt idx="219">
                  <c:v>20911</c:v>
                </c:pt>
                <c:pt idx="220">
                  <c:v>20941</c:v>
                </c:pt>
                <c:pt idx="221">
                  <c:v>20972</c:v>
                </c:pt>
                <c:pt idx="222">
                  <c:v>21002</c:v>
                </c:pt>
                <c:pt idx="223">
                  <c:v>21033</c:v>
                </c:pt>
                <c:pt idx="224">
                  <c:v>21064</c:v>
                </c:pt>
                <c:pt idx="225">
                  <c:v>21094</c:v>
                </c:pt>
                <c:pt idx="226">
                  <c:v>21125</c:v>
                </c:pt>
                <c:pt idx="227">
                  <c:v>21155</c:v>
                </c:pt>
                <c:pt idx="228">
                  <c:v>21186</c:v>
                </c:pt>
                <c:pt idx="229">
                  <c:v>21217</c:v>
                </c:pt>
                <c:pt idx="230">
                  <c:v>21245</c:v>
                </c:pt>
                <c:pt idx="231">
                  <c:v>21276</c:v>
                </c:pt>
                <c:pt idx="232">
                  <c:v>21306</c:v>
                </c:pt>
                <c:pt idx="233">
                  <c:v>21337</c:v>
                </c:pt>
                <c:pt idx="234">
                  <c:v>21367</c:v>
                </c:pt>
                <c:pt idx="235">
                  <c:v>21398</c:v>
                </c:pt>
                <c:pt idx="236">
                  <c:v>21429</c:v>
                </c:pt>
                <c:pt idx="237">
                  <c:v>21459</c:v>
                </c:pt>
                <c:pt idx="238">
                  <c:v>21490</c:v>
                </c:pt>
                <c:pt idx="239">
                  <c:v>21520</c:v>
                </c:pt>
                <c:pt idx="240">
                  <c:v>21551</c:v>
                </c:pt>
                <c:pt idx="241">
                  <c:v>21582</c:v>
                </c:pt>
                <c:pt idx="242">
                  <c:v>21610</c:v>
                </c:pt>
                <c:pt idx="243">
                  <c:v>21641</c:v>
                </c:pt>
                <c:pt idx="244">
                  <c:v>21671</c:v>
                </c:pt>
                <c:pt idx="245">
                  <c:v>21702</c:v>
                </c:pt>
                <c:pt idx="246">
                  <c:v>21732</c:v>
                </c:pt>
                <c:pt idx="247">
                  <c:v>21763</c:v>
                </c:pt>
                <c:pt idx="248">
                  <c:v>21794</c:v>
                </c:pt>
                <c:pt idx="249">
                  <c:v>21824</c:v>
                </c:pt>
                <c:pt idx="250">
                  <c:v>21855</c:v>
                </c:pt>
                <c:pt idx="251">
                  <c:v>21885</c:v>
                </c:pt>
                <c:pt idx="252">
                  <c:v>21916</c:v>
                </c:pt>
                <c:pt idx="253">
                  <c:v>21947</c:v>
                </c:pt>
                <c:pt idx="254">
                  <c:v>21976</c:v>
                </c:pt>
                <c:pt idx="255">
                  <c:v>22007</c:v>
                </c:pt>
                <c:pt idx="256">
                  <c:v>22037</c:v>
                </c:pt>
                <c:pt idx="257">
                  <c:v>22068</c:v>
                </c:pt>
                <c:pt idx="258">
                  <c:v>22098</c:v>
                </c:pt>
                <c:pt idx="259">
                  <c:v>22129</c:v>
                </c:pt>
                <c:pt idx="260">
                  <c:v>22160</c:v>
                </c:pt>
                <c:pt idx="261">
                  <c:v>22190</c:v>
                </c:pt>
                <c:pt idx="262">
                  <c:v>22221</c:v>
                </c:pt>
                <c:pt idx="263">
                  <c:v>22251</c:v>
                </c:pt>
                <c:pt idx="264">
                  <c:v>22282</c:v>
                </c:pt>
                <c:pt idx="265">
                  <c:v>22313</c:v>
                </c:pt>
                <c:pt idx="266">
                  <c:v>22341</c:v>
                </c:pt>
                <c:pt idx="267">
                  <c:v>22372</c:v>
                </c:pt>
                <c:pt idx="268">
                  <c:v>22402</c:v>
                </c:pt>
                <c:pt idx="269">
                  <c:v>22433</c:v>
                </c:pt>
                <c:pt idx="270">
                  <c:v>22463</c:v>
                </c:pt>
                <c:pt idx="271">
                  <c:v>22494</c:v>
                </c:pt>
                <c:pt idx="272">
                  <c:v>22525</c:v>
                </c:pt>
                <c:pt idx="273">
                  <c:v>22555</c:v>
                </c:pt>
                <c:pt idx="274">
                  <c:v>22586</c:v>
                </c:pt>
                <c:pt idx="275">
                  <c:v>22616</c:v>
                </c:pt>
                <c:pt idx="276">
                  <c:v>22647</c:v>
                </c:pt>
                <c:pt idx="277">
                  <c:v>22678</c:v>
                </c:pt>
                <c:pt idx="278">
                  <c:v>22706</c:v>
                </c:pt>
                <c:pt idx="279">
                  <c:v>22737</c:v>
                </c:pt>
                <c:pt idx="280">
                  <c:v>22767</c:v>
                </c:pt>
                <c:pt idx="281">
                  <c:v>22798</c:v>
                </c:pt>
                <c:pt idx="282">
                  <c:v>22828</c:v>
                </c:pt>
                <c:pt idx="283">
                  <c:v>22859</c:v>
                </c:pt>
                <c:pt idx="284">
                  <c:v>22890</c:v>
                </c:pt>
                <c:pt idx="285">
                  <c:v>22920</c:v>
                </c:pt>
                <c:pt idx="286">
                  <c:v>22951</c:v>
                </c:pt>
                <c:pt idx="287">
                  <c:v>22981</c:v>
                </c:pt>
                <c:pt idx="288">
                  <c:v>23012</c:v>
                </c:pt>
                <c:pt idx="289">
                  <c:v>23043</c:v>
                </c:pt>
                <c:pt idx="290">
                  <c:v>23071</c:v>
                </c:pt>
                <c:pt idx="291">
                  <c:v>23102</c:v>
                </c:pt>
                <c:pt idx="292">
                  <c:v>23132</c:v>
                </c:pt>
                <c:pt idx="293">
                  <c:v>23163</c:v>
                </c:pt>
                <c:pt idx="294">
                  <c:v>23193</c:v>
                </c:pt>
                <c:pt idx="295">
                  <c:v>23224</c:v>
                </c:pt>
                <c:pt idx="296">
                  <c:v>23255</c:v>
                </c:pt>
                <c:pt idx="297">
                  <c:v>23285</c:v>
                </c:pt>
                <c:pt idx="298">
                  <c:v>23316</c:v>
                </c:pt>
                <c:pt idx="299">
                  <c:v>23346</c:v>
                </c:pt>
                <c:pt idx="300">
                  <c:v>23377</c:v>
                </c:pt>
                <c:pt idx="301">
                  <c:v>23408</c:v>
                </c:pt>
                <c:pt idx="302">
                  <c:v>23437</c:v>
                </c:pt>
                <c:pt idx="303">
                  <c:v>23468</c:v>
                </c:pt>
                <c:pt idx="304">
                  <c:v>23498</c:v>
                </c:pt>
                <c:pt idx="305">
                  <c:v>23529</c:v>
                </c:pt>
                <c:pt idx="306">
                  <c:v>23559</c:v>
                </c:pt>
                <c:pt idx="307">
                  <c:v>23590</c:v>
                </c:pt>
                <c:pt idx="308">
                  <c:v>23621</c:v>
                </c:pt>
                <c:pt idx="309">
                  <c:v>23651</c:v>
                </c:pt>
                <c:pt idx="310">
                  <c:v>23682</c:v>
                </c:pt>
                <c:pt idx="311">
                  <c:v>23712</c:v>
                </c:pt>
                <c:pt idx="312">
                  <c:v>23743</c:v>
                </c:pt>
                <c:pt idx="313">
                  <c:v>23774</c:v>
                </c:pt>
                <c:pt idx="314">
                  <c:v>23802</c:v>
                </c:pt>
                <c:pt idx="315">
                  <c:v>23833</c:v>
                </c:pt>
                <c:pt idx="316">
                  <c:v>23863</c:v>
                </c:pt>
                <c:pt idx="317">
                  <c:v>23894</c:v>
                </c:pt>
                <c:pt idx="318">
                  <c:v>23924</c:v>
                </c:pt>
                <c:pt idx="319">
                  <c:v>23955</c:v>
                </c:pt>
                <c:pt idx="320">
                  <c:v>23986</c:v>
                </c:pt>
                <c:pt idx="321">
                  <c:v>24016</c:v>
                </c:pt>
                <c:pt idx="322">
                  <c:v>24047</c:v>
                </c:pt>
                <c:pt idx="323">
                  <c:v>24077</c:v>
                </c:pt>
                <c:pt idx="324">
                  <c:v>24108</c:v>
                </c:pt>
                <c:pt idx="325">
                  <c:v>24139</c:v>
                </c:pt>
                <c:pt idx="326">
                  <c:v>24167</c:v>
                </c:pt>
                <c:pt idx="327">
                  <c:v>24198</c:v>
                </c:pt>
                <c:pt idx="328">
                  <c:v>24228</c:v>
                </c:pt>
                <c:pt idx="329">
                  <c:v>24259</c:v>
                </c:pt>
                <c:pt idx="330">
                  <c:v>24289</c:v>
                </c:pt>
                <c:pt idx="331">
                  <c:v>24320</c:v>
                </c:pt>
                <c:pt idx="332">
                  <c:v>24351</c:v>
                </c:pt>
                <c:pt idx="333">
                  <c:v>24381</c:v>
                </c:pt>
                <c:pt idx="334">
                  <c:v>24412</c:v>
                </c:pt>
                <c:pt idx="335">
                  <c:v>24442</c:v>
                </c:pt>
                <c:pt idx="336">
                  <c:v>24473</c:v>
                </c:pt>
                <c:pt idx="337">
                  <c:v>24504</c:v>
                </c:pt>
                <c:pt idx="338">
                  <c:v>24532</c:v>
                </c:pt>
                <c:pt idx="339">
                  <c:v>24563</c:v>
                </c:pt>
                <c:pt idx="340">
                  <c:v>24593</c:v>
                </c:pt>
                <c:pt idx="341">
                  <c:v>24624</c:v>
                </c:pt>
                <c:pt idx="342">
                  <c:v>24654</c:v>
                </c:pt>
                <c:pt idx="343">
                  <c:v>24685</c:v>
                </c:pt>
                <c:pt idx="344">
                  <c:v>24716</c:v>
                </c:pt>
                <c:pt idx="345">
                  <c:v>24746</c:v>
                </c:pt>
                <c:pt idx="346">
                  <c:v>24777</c:v>
                </c:pt>
                <c:pt idx="347">
                  <c:v>24807</c:v>
                </c:pt>
                <c:pt idx="348">
                  <c:v>24838</c:v>
                </c:pt>
                <c:pt idx="349">
                  <c:v>24869</c:v>
                </c:pt>
                <c:pt idx="350">
                  <c:v>24898</c:v>
                </c:pt>
                <c:pt idx="351">
                  <c:v>24929</c:v>
                </c:pt>
                <c:pt idx="352">
                  <c:v>24959</c:v>
                </c:pt>
                <c:pt idx="353">
                  <c:v>24990</c:v>
                </c:pt>
                <c:pt idx="354">
                  <c:v>25020</c:v>
                </c:pt>
                <c:pt idx="355">
                  <c:v>25051</c:v>
                </c:pt>
                <c:pt idx="356">
                  <c:v>25082</c:v>
                </c:pt>
                <c:pt idx="357">
                  <c:v>25112</c:v>
                </c:pt>
                <c:pt idx="358">
                  <c:v>25143</c:v>
                </c:pt>
                <c:pt idx="359">
                  <c:v>25173</c:v>
                </c:pt>
                <c:pt idx="360">
                  <c:v>25204</c:v>
                </c:pt>
                <c:pt idx="361">
                  <c:v>25235</c:v>
                </c:pt>
                <c:pt idx="362">
                  <c:v>25263</c:v>
                </c:pt>
                <c:pt idx="363">
                  <c:v>25294</c:v>
                </c:pt>
                <c:pt idx="364">
                  <c:v>25324</c:v>
                </c:pt>
                <c:pt idx="365">
                  <c:v>25355</c:v>
                </c:pt>
                <c:pt idx="366">
                  <c:v>25385</c:v>
                </c:pt>
                <c:pt idx="367">
                  <c:v>25416</c:v>
                </c:pt>
                <c:pt idx="368">
                  <c:v>25447</c:v>
                </c:pt>
                <c:pt idx="369">
                  <c:v>25477</c:v>
                </c:pt>
                <c:pt idx="370">
                  <c:v>25508</c:v>
                </c:pt>
                <c:pt idx="371">
                  <c:v>25538</c:v>
                </c:pt>
                <c:pt idx="372">
                  <c:v>25569</c:v>
                </c:pt>
                <c:pt idx="373">
                  <c:v>25600</c:v>
                </c:pt>
                <c:pt idx="374">
                  <c:v>25628</c:v>
                </c:pt>
                <c:pt idx="375">
                  <c:v>25659</c:v>
                </c:pt>
                <c:pt idx="376">
                  <c:v>25689</c:v>
                </c:pt>
                <c:pt idx="377">
                  <c:v>25720</c:v>
                </c:pt>
                <c:pt idx="378">
                  <c:v>25750</c:v>
                </c:pt>
                <c:pt idx="379">
                  <c:v>25781</c:v>
                </c:pt>
                <c:pt idx="380">
                  <c:v>25812</c:v>
                </c:pt>
                <c:pt idx="381">
                  <c:v>25842</c:v>
                </c:pt>
                <c:pt idx="382">
                  <c:v>25873</c:v>
                </c:pt>
                <c:pt idx="383">
                  <c:v>25903</c:v>
                </c:pt>
                <c:pt idx="384">
                  <c:v>25934</c:v>
                </c:pt>
                <c:pt idx="385">
                  <c:v>25965</c:v>
                </c:pt>
                <c:pt idx="386">
                  <c:v>25993</c:v>
                </c:pt>
                <c:pt idx="387">
                  <c:v>26024</c:v>
                </c:pt>
                <c:pt idx="388">
                  <c:v>26054</c:v>
                </c:pt>
                <c:pt idx="389">
                  <c:v>26085</c:v>
                </c:pt>
                <c:pt idx="390">
                  <c:v>26115</c:v>
                </c:pt>
                <c:pt idx="391">
                  <c:v>26146</c:v>
                </c:pt>
                <c:pt idx="392">
                  <c:v>26177</c:v>
                </c:pt>
                <c:pt idx="393">
                  <c:v>26207</c:v>
                </c:pt>
                <c:pt idx="394">
                  <c:v>26238</c:v>
                </c:pt>
                <c:pt idx="395">
                  <c:v>26268</c:v>
                </c:pt>
                <c:pt idx="396">
                  <c:v>26299</c:v>
                </c:pt>
                <c:pt idx="397">
                  <c:v>26330</c:v>
                </c:pt>
                <c:pt idx="398">
                  <c:v>26359</c:v>
                </c:pt>
                <c:pt idx="399">
                  <c:v>26390</c:v>
                </c:pt>
                <c:pt idx="400">
                  <c:v>26420</c:v>
                </c:pt>
                <c:pt idx="401">
                  <c:v>26451</c:v>
                </c:pt>
                <c:pt idx="402">
                  <c:v>26481</c:v>
                </c:pt>
                <c:pt idx="403">
                  <c:v>26512</c:v>
                </c:pt>
                <c:pt idx="404">
                  <c:v>26543</c:v>
                </c:pt>
                <c:pt idx="405">
                  <c:v>26573</c:v>
                </c:pt>
                <c:pt idx="406">
                  <c:v>26604</c:v>
                </c:pt>
                <c:pt idx="407">
                  <c:v>26634</c:v>
                </c:pt>
                <c:pt idx="408">
                  <c:v>26665</c:v>
                </c:pt>
                <c:pt idx="409">
                  <c:v>26696</c:v>
                </c:pt>
                <c:pt idx="410">
                  <c:v>26724</c:v>
                </c:pt>
                <c:pt idx="411">
                  <c:v>26755</c:v>
                </c:pt>
                <c:pt idx="412">
                  <c:v>26785</c:v>
                </c:pt>
                <c:pt idx="413">
                  <c:v>26816</c:v>
                </c:pt>
                <c:pt idx="414">
                  <c:v>26846</c:v>
                </c:pt>
                <c:pt idx="415">
                  <c:v>26877</c:v>
                </c:pt>
                <c:pt idx="416">
                  <c:v>26908</c:v>
                </c:pt>
                <c:pt idx="417">
                  <c:v>26938</c:v>
                </c:pt>
                <c:pt idx="418">
                  <c:v>26969</c:v>
                </c:pt>
                <c:pt idx="419">
                  <c:v>26999</c:v>
                </c:pt>
                <c:pt idx="420">
                  <c:v>27030</c:v>
                </c:pt>
                <c:pt idx="421">
                  <c:v>27061</c:v>
                </c:pt>
                <c:pt idx="422">
                  <c:v>27089</c:v>
                </c:pt>
                <c:pt idx="423">
                  <c:v>27120</c:v>
                </c:pt>
                <c:pt idx="424">
                  <c:v>27150</c:v>
                </c:pt>
                <c:pt idx="425">
                  <c:v>27181</c:v>
                </c:pt>
                <c:pt idx="426">
                  <c:v>27211</c:v>
                </c:pt>
                <c:pt idx="427">
                  <c:v>27242</c:v>
                </c:pt>
                <c:pt idx="428">
                  <c:v>27273</c:v>
                </c:pt>
                <c:pt idx="429">
                  <c:v>27303</c:v>
                </c:pt>
                <c:pt idx="430">
                  <c:v>27334</c:v>
                </c:pt>
                <c:pt idx="431">
                  <c:v>27364</c:v>
                </c:pt>
                <c:pt idx="432">
                  <c:v>27395</c:v>
                </c:pt>
                <c:pt idx="433">
                  <c:v>27426</c:v>
                </c:pt>
                <c:pt idx="434">
                  <c:v>27454</c:v>
                </c:pt>
                <c:pt idx="435">
                  <c:v>27485</c:v>
                </c:pt>
                <c:pt idx="436">
                  <c:v>27515</c:v>
                </c:pt>
                <c:pt idx="437">
                  <c:v>27546</c:v>
                </c:pt>
                <c:pt idx="438">
                  <c:v>27576</c:v>
                </c:pt>
                <c:pt idx="439">
                  <c:v>27607</c:v>
                </c:pt>
                <c:pt idx="440">
                  <c:v>27638</c:v>
                </c:pt>
                <c:pt idx="441">
                  <c:v>27668</c:v>
                </c:pt>
                <c:pt idx="442">
                  <c:v>27699</c:v>
                </c:pt>
                <c:pt idx="443">
                  <c:v>27729</c:v>
                </c:pt>
                <c:pt idx="444">
                  <c:v>27760</c:v>
                </c:pt>
                <c:pt idx="445">
                  <c:v>27791</c:v>
                </c:pt>
                <c:pt idx="446">
                  <c:v>27820</c:v>
                </c:pt>
                <c:pt idx="447">
                  <c:v>27851</c:v>
                </c:pt>
                <c:pt idx="448">
                  <c:v>27881</c:v>
                </c:pt>
                <c:pt idx="449">
                  <c:v>27912</c:v>
                </c:pt>
                <c:pt idx="450">
                  <c:v>27942</c:v>
                </c:pt>
                <c:pt idx="451">
                  <c:v>27973</c:v>
                </c:pt>
                <c:pt idx="452">
                  <c:v>28004</c:v>
                </c:pt>
                <c:pt idx="453">
                  <c:v>28034</c:v>
                </c:pt>
                <c:pt idx="454">
                  <c:v>28065</c:v>
                </c:pt>
                <c:pt idx="455">
                  <c:v>28095</c:v>
                </c:pt>
                <c:pt idx="456">
                  <c:v>28126</c:v>
                </c:pt>
                <c:pt idx="457">
                  <c:v>28157</c:v>
                </c:pt>
                <c:pt idx="458">
                  <c:v>28185</c:v>
                </c:pt>
                <c:pt idx="459">
                  <c:v>28216</c:v>
                </c:pt>
                <c:pt idx="460">
                  <c:v>28246</c:v>
                </c:pt>
                <c:pt idx="461">
                  <c:v>28277</c:v>
                </c:pt>
                <c:pt idx="462">
                  <c:v>28307</c:v>
                </c:pt>
                <c:pt idx="463">
                  <c:v>28338</c:v>
                </c:pt>
                <c:pt idx="464">
                  <c:v>28369</c:v>
                </c:pt>
                <c:pt idx="465">
                  <c:v>28399</c:v>
                </c:pt>
                <c:pt idx="466">
                  <c:v>28430</c:v>
                </c:pt>
                <c:pt idx="467">
                  <c:v>28460</c:v>
                </c:pt>
                <c:pt idx="468">
                  <c:v>28491</c:v>
                </c:pt>
                <c:pt idx="469">
                  <c:v>28522</c:v>
                </c:pt>
                <c:pt idx="470">
                  <c:v>28550</c:v>
                </c:pt>
                <c:pt idx="471">
                  <c:v>28581</c:v>
                </c:pt>
                <c:pt idx="472">
                  <c:v>28611</c:v>
                </c:pt>
                <c:pt idx="473">
                  <c:v>28642</c:v>
                </c:pt>
                <c:pt idx="474">
                  <c:v>28672</c:v>
                </c:pt>
                <c:pt idx="475">
                  <c:v>28703</c:v>
                </c:pt>
                <c:pt idx="476">
                  <c:v>28734</c:v>
                </c:pt>
                <c:pt idx="477">
                  <c:v>28764</c:v>
                </c:pt>
                <c:pt idx="478">
                  <c:v>28795</c:v>
                </c:pt>
                <c:pt idx="479">
                  <c:v>28825</c:v>
                </c:pt>
                <c:pt idx="480">
                  <c:v>28856</c:v>
                </c:pt>
                <c:pt idx="481">
                  <c:v>28887</c:v>
                </c:pt>
                <c:pt idx="482">
                  <c:v>28915</c:v>
                </c:pt>
                <c:pt idx="483">
                  <c:v>28946</c:v>
                </c:pt>
                <c:pt idx="484">
                  <c:v>28976</c:v>
                </c:pt>
                <c:pt idx="485">
                  <c:v>29007</c:v>
                </c:pt>
                <c:pt idx="486">
                  <c:v>29037</c:v>
                </c:pt>
                <c:pt idx="487">
                  <c:v>29068</c:v>
                </c:pt>
                <c:pt idx="488">
                  <c:v>29099</c:v>
                </c:pt>
                <c:pt idx="489">
                  <c:v>29129</c:v>
                </c:pt>
                <c:pt idx="490">
                  <c:v>29160</c:v>
                </c:pt>
                <c:pt idx="491">
                  <c:v>29190</c:v>
                </c:pt>
                <c:pt idx="492">
                  <c:v>29221</c:v>
                </c:pt>
                <c:pt idx="493">
                  <c:v>29252</c:v>
                </c:pt>
                <c:pt idx="494">
                  <c:v>29281</c:v>
                </c:pt>
                <c:pt idx="495">
                  <c:v>29312</c:v>
                </c:pt>
                <c:pt idx="496">
                  <c:v>29342</c:v>
                </c:pt>
                <c:pt idx="497">
                  <c:v>29373</c:v>
                </c:pt>
                <c:pt idx="498">
                  <c:v>29403</c:v>
                </c:pt>
                <c:pt idx="499">
                  <c:v>29434</c:v>
                </c:pt>
                <c:pt idx="500">
                  <c:v>29465</c:v>
                </c:pt>
                <c:pt idx="501">
                  <c:v>29495</c:v>
                </c:pt>
                <c:pt idx="502">
                  <c:v>29526</c:v>
                </c:pt>
                <c:pt idx="503">
                  <c:v>29556</c:v>
                </c:pt>
                <c:pt idx="504">
                  <c:v>29587</c:v>
                </c:pt>
                <c:pt idx="505">
                  <c:v>29618</c:v>
                </c:pt>
                <c:pt idx="506">
                  <c:v>29646</c:v>
                </c:pt>
                <c:pt idx="507">
                  <c:v>29677</c:v>
                </c:pt>
                <c:pt idx="508">
                  <c:v>29707</c:v>
                </c:pt>
                <c:pt idx="509">
                  <c:v>29738</c:v>
                </c:pt>
                <c:pt idx="510">
                  <c:v>29768</c:v>
                </c:pt>
                <c:pt idx="511">
                  <c:v>29799</c:v>
                </c:pt>
                <c:pt idx="512">
                  <c:v>29830</c:v>
                </c:pt>
                <c:pt idx="513">
                  <c:v>29860</c:v>
                </c:pt>
                <c:pt idx="514">
                  <c:v>29891</c:v>
                </c:pt>
                <c:pt idx="515">
                  <c:v>29921</c:v>
                </c:pt>
                <c:pt idx="516">
                  <c:v>29952</c:v>
                </c:pt>
                <c:pt idx="517">
                  <c:v>29983</c:v>
                </c:pt>
                <c:pt idx="518">
                  <c:v>30011</c:v>
                </c:pt>
                <c:pt idx="519">
                  <c:v>30042</c:v>
                </c:pt>
                <c:pt idx="520">
                  <c:v>30072</c:v>
                </c:pt>
                <c:pt idx="521">
                  <c:v>30103</c:v>
                </c:pt>
                <c:pt idx="522">
                  <c:v>30133</c:v>
                </c:pt>
                <c:pt idx="523">
                  <c:v>30164</c:v>
                </c:pt>
                <c:pt idx="524">
                  <c:v>30195</c:v>
                </c:pt>
                <c:pt idx="525">
                  <c:v>30225</c:v>
                </c:pt>
                <c:pt idx="526">
                  <c:v>30256</c:v>
                </c:pt>
                <c:pt idx="527">
                  <c:v>30286</c:v>
                </c:pt>
                <c:pt idx="528">
                  <c:v>30317</c:v>
                </c:pt>
                <c:pt idx="529">
                  <c:v>30348</c:v>
                </c:pt>
                <c:pt idx="530">
                  <c:v>30376</c:v>
                </c:pt>
                <c:pt idx="531">
                  <c:v>30407</c:v>
                </c:pt>
                <c:pt idx="532">
                  <c:v>30437</c:v>
                </c:pt>
                <c:pt idx="533">
                  <c:v>30468</c:v>
                </c:pt>
                <c:pt idx="534">
                  <c:v>30498</c:v>
                </c:pt>
                <c:pt idx="535">
                  <c:v>30529</c:v>
                </c:pt>
                <c:pt idx="536">
                  <c:v>30560</c:v>
                </c:pt>
                <c:pt idx="537">
                  <c:v>30590</c:v>
                </c:pt>
                <c:pt idx="538">
                  <c:v>30621</c:v>
                </c:pt>
                <c:pt idx="539">
                  <c:v>30651</c:v>
                </c:pt>
                <c:pt idx="540">
                  <c:v>30682</c:v>
                </c:pt>
                <c:pt idx="541">
                  <c:v>30713</c:v>
                </c:pt>
                <c:pt idx="542">
                  <c:v>30742</c:v>
                </c:pt>
                <c:pt idx="543">
                  <c:v>30773</c:v>
                </c:pt>
                <c:pt idx="544">
                  <c:v>30803</c:v>
                </c:pt>
                <c:pt idx="545">
                  <c:v>30834</c:v>
                </c:pt>
                <c:pt idx="546">
                  <c:v>30864</c:v>
                </c:pt>
                <c:pt idx="547">
                  <c:v>30895</c:v>
                </c:pt>
                <c:pt idx="548">
                  <c:v>30926</c:v>
                </c:pt>
                <c:pt idx="549">
                  <c:v>30956</c:v>
                </c:pt>
                <c:pt idx="550">
                  <c:v>30987</c:v>
                </c:pt>
                <c:pt idx="551">
                  <c:v>31017</c:v>
                </c:pt>
                <c:pt idx="552">
                  <c:v>31048</c:v>
                </c:pt>
                <c:pt idx="553">
                  <c:v>31079</c:v>
                </c:pt>
                <c:pt idx="554">
                  <c:v>31107</c:v>
                </c:pt>
                <c:pt idx="555">
                  <c:v>31138</c:v>
                </c:pt>
                <c:pt idx="556">
                  <c:v>31168</c:v>
                </c:pt>
                <c:pt idx="557">
                  <c:v>31199</c:v>
                </c:pt>
                <c:pt idx="558">
                  <c:v>31229</c:v>
                </c:pt>
                <c:pt idx="559">
                  <c:v>31260</c:v>
                </c:pt>
                <c:pt idx="560">
                  <c:v>31291</c:v>
                </c:pt>
                <c:pt idx="561">
                  <c:v>31321</c:v>
                </c:pt>
                <c:pt idx="562">
                  <c:v>31352</c:v>
                </c:pt>
                <c:pt idx="563">
                  <c:v>31382</c:v>
                </c:pt>
                <c:pt idx="564">
                  <c:v>31413</c:v>
                </c:pt>
                <c:pt idx="565">
                  <c:v>31444</c:v>
                </c:pt>
                <c:pt idx="566">
                  <c:v>31472</c:v>
                </c:pt>
                <c:pt idx="567">
                  <c:v>31503</c:v>
                </c:pt>
                <c:pt idx="568">
                  <c:v>31533</c:v>
                </c:pt>
                <c:pt idx="569">
                  <c:v>31564</c:v>
                </c:pt>
                <c:pt idx="570">
                  <c:v>31594</c:v>
                </c:pt>
                <c:pt idx="571">
                  <c:v>31625</c:v>
                </c:pt>
                <c:pt idx="572">
                  <c:v>31656</c:v>
                </c:pt>
                <c:pt idx="573">
                  <c:v>31686</c:v>
                </c:pt>
                <c:pt idx="574">
                  <c:v>31717</c:v>
                </c:pt>
                <c:pt idx="575">
                  <c:v>31747</c:v>
                </c:pt>
                <c:pt idx="576">
                  <c:v>31778</c:v>
                </c:pt>
                <c:pt idx="577">
                  <c:v>31809</c:v>
                </c:pt>
                <c:pt idx="578">
                  <c:v>31837</c:v>
                </c:pt>
                <c:pt idx="579">
                  <c:v>31868</c:v>
                </c:pt>
                <c:pt idx="580">
                  <c:v>31898</c:v>
                </c:pt>
                <c:pt idx="581">
                  <c:v>31929</c:v>
                </c:pt>
                <c:pt idx="582">
                  <c:v>31959</c:v>
                </c:pt>
                <c:pt idx="583">
                  <c:v>31990</c:v>
                </c:pt>
                <c:pt idx="584">
                  <c:v>32021</c:v>
                </c:pt>
                <c:pt idx="585">
                  <c:v>32051</c:v>
                </c:pt>
                <c:pt idx="586">
                  <c:v>32082</c:v>
                </c:pt>
                <c:pt idx="587">
                  <c:v>32112</c:v>
                </c:pt>
                <c:pt idx="588">
                  <c:v>32143</c:v>
                </c:pt>
                <c:pt idx="589">
                  <c:v>32174</c:v>
                </c:pt>
                <c:pt idx="590">
                  <c:v>32203</c:v>
                </c:pt>
                <c:pt idx="591">
                  <c:v>32234</c:v>
                </c:pt>
                <c:pt idx="592">
                  <c:v>32264</c:v>
                </c:pt>
                <c:pt idx="593">
                  <c:v>32295</c:v>
                </c:pt>
                <c:pt idx="594">
                  <c:v>32325</c:v>
                </c:pt>
                <c:pt idx="595">
                  <c:v>32356</c:v>
                </c:pt>
                <c:pt idx="596">
                  <c:v>32387</c:v>
                </c:pt>
                <c:pt idx="597">
                  <c:v>32417</c:v>
                </c:pt>
                <c:pt idx="598">
                  <c:v>32448</c:v>
                </c:pt>
                <c:pt idx="599">
                  <c:v>32478</c:v>
                </c:pt>
                <c:pt idx="600">
                  <c:v>32509</c:v>
                </c:pt>
                <c:pt idx="601">
                  <c:v>32540</c:v>
                </c:pt>
                <c:pt idx="602">
                  <c:v>32568</c:v>
                </c:pt>
                <c:pt idx="603">
                  <c:v>32599</c:v>
                </c:pt>
                <c:pt idx="604">
                  <c:v>32629</c:v>
                </c:pt>
                <c:pt idx="605">
                  <c:v>32660</c:v>
                </c:pt>
                <c:pt idx="606">
                  <c:v>32690</c:v>
                </c:pt>
                <c:pt idx="607">
                  <c:v>32721</c:v>
                </c:pt>
                <c:pt idx="608">
                  <c:v>32752</c:v>
                </c:pt>
                <c:pt idx="609">
                  <c:v>32782</c:v>
                </c:pt>
                <c:pt idx="610">
                  <c:v>32813</c:v>
                </c:pt>
                <c:pt idx="611">
                  <c:v>32843</c:v>
                </c:pt>
                <c:pt idx="612">
                  <c:v>32874</c:v>
                </c:pt>
                <c:pt idx="613">
                  <c:v>32905</c:v>
                </c:pt>
                <c:pt idx="614">
                  <c:v>32933</c:v>
                </c:pt>
                <c:pt idx="615">
                  <c:v>32964</c:v>
                </c:pt>
                <c:pt idx="616">
                  <c:v>32994</c:v>
                </c:pt>
                <c:pt idx="617">
                  <c:v>33025</c:v>
                </c:pt>
                <c:pt idx="618">
                  <c:v>33055</c:v>
                </c:pt>
                <c:pt idx="619">
                  <c:v>33086</c:v>
                </c:pt>
                <c:pt idx="620">
                  <c:v>33117</c:v>
                </c:pt>
                <c:pt idx="621">
                  <c:v>33147</c:v>
                </c:pt>
                <c:pt idx="622">
                  <c:v>33178</c:v>
                </c:pt>
                <c:pt idx="623">
                  <c:v>33208</c:v>
                </c:pt>
                <c:pt idx="624">
                  <c:v>33239</c:v>
                </c:pt>
                <c:pt idx="625">
                  <c:v>33270</c:v>
                </c:pt>
                <c:pt idx="626">
                  <c:v>33298</c:v>
                </c:pt>
                <c:pt idx="627">
                  <c:v>33329</c:v>
                </c:pt>
                <c:pt idx="628">
                  <c:v>33359</c:v>
                </c:pt>
                <c:pt idx="629">
                  <c:v>33390</c:v>
                </c:pt>
                <c:pt idx="630">
                  <c:v>33420</c:v>
                </c:pt>
                <c:pt idx="631">
                  <c:v>33451</c:v>
                </c:pt>
                <c:pt idx="632">
                  <c:v>33482</c:v>
                </c:pt>
                <c:pt idx="633">
                  <c:v>33512</c:v>
                </c:pt>
                <c:pt idx="634">
                  <c:v>33543</c:v>
                </c:pt>
                <c:pt idx="635">
                  <c:v>33573</c:v>
                </c:pt>
                <c:pt idx="636">
                  <c:v>33604</c:v>
                </c:pt>
                <c:pt idx="637">
                  <c:v>33635</c:v>
                </c:pt>
                <c:pt idx="638">
                  <c:v>33664</c:v>
                </c:pt>
                <c:pt idx="639">
                  <c:v>33695</c:v>
                </c:pt>
                <c:pt idx="640">
                  <c:v>33725</c:v>
                </c:pt>
                <c:pt idx="641">
                  <c:v>33756</c:v>
                </c:pt>
                <c:pt idx="642">
                  <c:v>33786</c:v>
                </c:pt>
                <c:pt idx="643">
                  <c:v>33817</c:v>
                </c:pt>
                <c:pt idx="644">
                  <c:v>33848</c:v>
                </c:pt>
                <c:pt idx="645">
                  <c:v>33878</c:v>
                </c:pt>
                <c:pt idx="646">
                  <c:v>33909</c:v>
                </c:pt>
                <c:pt idx="647">
                  <c:v>33939</c:v>
                </c:pt>
                <c:pt idx="648">
                  <c:v>33970</c:v>
                </c:pt>
                <c:pt idx="649">
                  <c:v>34001</c:v>
                </c:pt>
                <c:pt idx="650">
                  <c:v>34029</c:v>
                </c:pt>
                <c:pt idx="651">
                  <c:v>34060</c:v>
                </c:pt>
                <c:pt idx="652">
                  <c:v>34090</c:v>
                </c:pt>
                <c:pt idx="653">
                  <c:v>34121</c:v>
                </c:pt>
                <c:pt idx="654">
                  <c:v>34151</c:v>
                </c:pt>
                <c:pt idx="655">
                  <c:v>34182</c:v>
                </c:pt>
                <c:pt idx="656">
                  <c:v>34213</c:v>
                </c:pt>
                <c:pt idx="657">
                  <c:v>34243</c:v>
                </c:pt>
                <c:pt idx="658">
                  <c:v>34274</c:v>
                </c:pt>
                <c:pt idx="659">
                  <c:v>34304</c:v>
                </c:pt>
                <c:pt idx="660">
                  <c:v>34335</c:v>
                </c:pt>
                <c:pt idx="661">
                  <c:v>34366</c:v>
                </c:pt>
                <c:pt idx="662">
                  <c:v>34394</c:v>
                </c:pt>
                <c:pt idx="663">
                  <c:v>34425</c:v>
                </c:pt>
                <c:pt idx="664">
                  <c:v>34455</c:v>
                </c:pt>
                <c:pt idx="665">
                  <c:v>34486</c:v>
                </c:pt>
                <c:pt idx="666">
                  <c:v>34516</c:v>
                </c:pt>
                <c:pt idx="667">
                  <c:v>34547</c:v>
                </c:pt>
                <c:pt idx="668">
                  <c:v>34578</c:v>
                </c:pt>
                <c:pt idx="669">
                  <c:v>34608</c:v>
                </c:pt>
                <c:pt idx="670">
                  <c:v>34639</c:v>
                </c:pt>
                <c:pt idx="671">
                  <c:v>34669</c:v>
                </c:pt>
                <c:pt idx="672">
                  <c:v>34700</c:v>
                </c:pt>
                <c:pt idx="673">
                  <c:v>34731</c:v>
                </c:pt>
                <c:pt idx="674">
                  <c:v>34759</c:v>
                </c:pt>
                <c:pt idx="675">
                  <c:v>34790</c:v>
                </c:pt>
                <c:pt idx="676">
                  <c:v>34820</c:v>
                </c:pt>
                <c:pt idx="677">
                  <c:v>34851</c:v>
                </c:pt>
                <c:pt idx="678">
                  <c:v>34881</c:v>
                </c:pt>
                <c:pt idx="679">
                  <c:v>34912</c:v>
                </c:pt>
                <c:pt idx="680">
                  <c:v>34943</c:v>
                </c:pt>
                <c:pt idx="681">
                  <c:v>34973</c:v>
                </c:pt>
                <c:pt idx="682">
                  <c:v>35004</c:v>
                </c:pt>
                <c:pt idx="683">
                  <c:v>35034</c:v>
                </c:pt>
                <c:pt idx="684">
                  <c:v>35065</c:v>
                </c:pt>
                <c:pt idx="685">
                  <c:v>35096</c:v>
                </c:pt>
                <c:pt idx="686">
                  <c:v>35125</c:v>
                </c:pt>
                <c:pt idx="687">
                  <c:v>35156</c:v>
                </c:pt>
                <c:pt idx="688">
                  <c:v>35186</c:v>
                </c:pt>
                <c:pt idx="689">
                  <c:v>35217</c:v>
                </c:pt>
                <c:pt idx="690">
                  <c:v>35247</c:v>
                </c:pt>
                <c:pt idx="691">
                  <c:v>35278</c:v>
                </c:pt>
                <c:pt idx="692">
                  <c:v>35309</c:v>
                </c:pt>
                <c:pt idx="693">
                  <c:v>35339</c:v>
                </c:pt>
                <c:pt idx="694">
                  <c:v>35370</c:v>
                </c:pt>
                <c:pt idx="695">
                  <c:v>35400</c:v>
                </c:pt>
                <c:pt idx="696">
                  <c:v>35431</c:v>
                </c:pt>
                <c:pt idx="697">
                  <c:v>35462</c:v>
                </c:pt>
                <c:pt idx="698">
                  <c:v>35490</c:v>
                </c:pt>
                <c:pt idx="699">
                  <c:v>35521</c:v>
                </c:pt>
                <c:pt idx="700">
                  <c:v>35551</c:v>
                </c:pt>
                <c:pt idx="701">
                  <c:v>35582</c:v>
                </c:pt>
                <c:pt idx="702">
                  <c:v>35612</c:v>
                </c:pt>
                <c:pt idx="703">
                  <c:v>35643</c:v>
                </c:pt>
                <c:pt idx="704">
                  <c:v>35674</c:v>
                </c:pt>
                <c:pt idx="705">
                  <c:v>35704</c:v>
                </c:pt>
                <c:pt idx="706">
                  <c:v>35735</c:v>
                </c:pt>
                <c:pt idx="707">
                  <c:v>35765</c:v>
                </c:pt>
                <c:pt idx="708">
                  <c:v>35796</c:v>
                </c:pt>
                <c:pt idx="709">
                  <c:v>35827</c:v>
                </c:pt>
                <c:pt idx="710">
                  <c:v>35855</c:v>
                </c:pt>
                <c:pt idx="711">
                  <c:v>35886</c:v>
                </c:pt>
                <c:pt idx="712">
                  <c:v>35916</c:v>
                </c:pt>
                <c:pt idx="713">
                  <c:v>35947</c:v>
                </c:pt>
                <c:pt idx="714">
                  <c:v>35977</c:v>
                </c:pt>
                <c:pt idx="715">
                  <c:v>36008</c:v>
                </c:pt>
                <c:pt idx="716">
                  <c:v>36039</c:v>
                </c:pt>
                <c:pt idx="717">
                  <c:v>36069</c:v>
                </c:pt>
                <c:pt idx="718">
                  <c:v>36100</c:v>
                </c:pt>
                <c:pt idx="719">
                  <c:v>36130</c:v>
                </c:pt>
                <c:pt idx="720">
                  <c:v>36161</c:v>
                </c:pt>
                <c:pt idx="721">
                  <c:v>36192</c:v>
                </c:pt>
                <c:pt idx="722">
                  <c:v>36220</c:v>
                </c:pt>
                <c:pt idx="723">
                  <c:v>36251</c:v>
                </c:pt>
                <c:pt idx="724">
                  <c:v>36281</c:v>
                </c:pt>
                <c:pt idx="725">
                  <c:v>36312</c:v>
                </c:pt>
                <c:pt idx="726">
                  <c:v>36342</c:v>
                </c:pt>
                <c:pt idx="727">
                  <c:v>36373</c:v>
                </c:pt>
                <c:pt idx="728">
                  <c:v>36404</c:v>
                </c:pt>
                <c:pt idx="729">
                  <c:v>36434</c:v>
                </c:pt>
                <c:pt idx="730">
                  <c:v>36465</c:v>
                </c:pt>
                <c:pt idx="731">
                  <c:v>36495</c:v>
                </c:pt>
                <c:pt idx="732">
                  <c:v>36526</c:v>
                </c:pt>
                <c:pt idx="733">
                  <c:v>36557</c:v>
                </c:pt>
                <c:pt idx="734">
                  <c:v>36586</c:v>
                </c:pt>
                <c:pt idx="735">
                  <c:v>36617</c:v>
                </c:pt>
                <c:pt idx="736">
                  <c:v>36647</c:v>
                </c:pt>
                <c:pt idx="737">
                  <c:v>36678</c:v>
                </c:pt>
                <c:pt idx="738">
                  <c:v>36708</c:v>
                </c:pt>
                <c:pt idx="739">
                  <c:v>36739</c:v>
                </c:pt>
                <c:pt idx="740">
                  <c:v>36770</c:v>
                </c:pt>
                <c:pt idx="741">
                  <c:v>36800</c:v>
                </c:pt>
                <c:pt idx="742">
                  <c:v>36831</c:v>
                </c:pt>
                <c:pt idx="743">
                  <c:v>36861</c:v>
                </c:pt>
                <c:pt idx="744">
                  <c:v>36892</c:v>
                </c:pt>
                <c:pt idx="745">
                  <c:v>36923</c:v>
                </c:pt>
                <c:pt idx="746">
                  <c:v>36951</c:v>
                </c:pt>
                <c:pt idx="747">
                  <c:v>36982</c:v>
                </c:pt>
                <c:pt idx="748">
                  <c:v>37012</c:v>
                </c:pt>
                <c:pt idx="749">
                  <c:v>37043</c:v>
                </c:pt>
                <c:pt idx="750">
                  <c:v>37073</c:v>
                </c:pt>
                <c:pt idx="751">
                  <c:v>37104</c:v>
                </c:pt>
                <c:pt idx="752">
                  <c:v>37135</c:v>
                </c:pt>
                <c:pt idx="753">
                  <c:v>37165</c:v>
                </c:pt>
                <c:pt idx="754">
                  <c:v>37196</c:v>
                </c:pt>
                <c:pt idx="755">
                  <c:v>37226</c:v>
                </c:pt>
                <c:pt idx="756">
                  <c:v>37257</c:v>
                </c:pt>
                <c:pt idx="757">
                  <c:v>37288</c:v>
                </c:pt>
                <c:pt idx="758">
                  <c:v>37316</c:v>
                </c:pt>
                <c:pt idx="759">
                  <c:v>37347</c:v>
                </c:pt>
                <c:pt idx="760">
                  <c:v>37377</c:v>
                </c:pt>
                <c:pt idx="761">
                  <c:v>37408</c:v>
                </c:pt>
                <c:pt idx="762">
                  <c:v>37438</c:v>
                </c:pt>
                <c:pt idx="763">
                  <c:v>37469</c:v>
                </c:pt>
                <c:pt idx="764">
                  <c:v>37500</c:v>
                </c:pt>
                <c:pt idx="765">
                  <c:v>37530</c:v>
                </c:pt>
                <c:pt idx="766">
                  <c:v>37561</c:v>
                </c:pt>
                <c:pt idx="767">
                  <c:v>37591</c:v>
                </c:pt>
                <c:pt idx="768">
                  <c:v>37622</c:v>
                </c:pt>
                <c:pt idx="769">
                  <c:v>37653</c:v>
                </c:pt>
                <c:pt idx="770">
                  <c:v>37681</c:v>
                </c:pt>
                <c:pt idx="771">
                  <c:v>37712</c:v>
                </c:pt>
                <c:pt idx="772">
                  <c:v>37742</c:v>
                </c:pt>
                <c:pt idx="773">
                  <c:v>37773</c:v>
                </c:pt>
                <c:pt idx="774">
                  <c:v>37803</c:v>
                </c:pt>
                <c:pt idx="775">
                  <c:v>37834</c:v>
                </c:pt>
                <c:pt idx="776">
                  <c:v>37865</c:v>
                </c:pt>
                <c:pt idx="777">
                  <c:v>37895</c:v>
                </c:pt>
                <c:pt idx="778">
                  <c:v>37926</c:v>
                </c:pt>
                <c:pt idx="779">
                  <c:v>37956</c:v>
                </c:pt>
                <c:pt idx="780">
                  <c:v>37987</c:v>
                </c:pt>
                <c:pt idx="781">
                  <c:v>38018</c:v>
                </c:pt>
                <c:pt idx="782">
                  <c:v>38047</c:v>
                </c:pt>
                <c:pt idx="783">
                  <c:v>38078</c:v>
                </c:pt>
                <c:pt idx="784">
                  <c:v>38108</c:v>
                </c:pt>
                <c:pt idx="785">
                  <c:v>38139</c:v>
                </c:pt>
                <c:pt idx="786">
                  <c:v>38169</c:v>
                </c:pt>
                <c:pt idx="787">
                  <c:v>38200</c:v>
                </c:pt>
                <c:pt idx="788">
                  <c:v>38231</c:v>
                </c:pt>
                <c:pt idx="789">
                  <c:v>38261</c:v>
                </c:pt>
                <c:pt idx="790">
                  <c:v>38292</c:v>
                </c:pt>
                <c:pt idx="791">
                  <c:v>38322</c:v>
                </c:pt>
                <c:pt idx="792">
                  <c:v>38353</c:v>
                </c:pt>
                <c:pt idx="793">
                  <c:v>38384</c:v>
                </c:pt>
                <c:pt idx="794">
                  <c:v>38412</c:v>
                </c:pt>
                <c:pt idx="795">
                  <c:v>38443</c:v>
                </c:pt>
                <c:pt idx="796">
                  <c:v>38473</c:v>
                </c:pt>
                <c:pt idx="797">
                  <c:v>38504</c:v>
                </c:pt>
                <c:pt idx="798">
                  <c:v>38534</c:v>
                </c:pt>
                <c:pt idx="799">
                  <c:v>38565</c:v>
                </c:pt>
                <c:pt idx="800">
                  <c:v>38596</c:v>
                </c:pt>
                <c:pt idx="801">
                  <c:v>38626</c:v>
                </c:pt>
                <c:pt idx="802">
                  <c:v>38657</c:v>
                </c:pt>
                <c:pt idx="803">
                  <c:v>38687</c:v>
                </c:pt>
                <c:pt idx="804">
                  <c:v>38718</c:v>
                </c:pt>
                <c:pt idx="805">
                  <c:v>38749</c:v>
                </c:pt>
                <c:pt idx="806">
                  <c:v>38777</c:v>
                </c:pt>
                <c:pt idx="807">
                  <c:v>38808</c:v>
                </c:pt>
                <c:pt idx="808">
                  <c:v>38838</c:v>
                </c:pt>
                <c:pt idx="809">
                  <c:v>38869</c:v>
                </c:pt>
                <c:pt idx="810">
                  <c:v>38899</c:v>
                </c:pt>
                <c:pt idx="811">
                  <c:v>38930</c:v>
                </c:pt>
                <c:pt idx="812">
                  <c:v>38961</c:v>
                </c:pt>
                <c:pt idx="813">
                  <c:v>38991</c:v>
                </c:pt>
                <c:pt idx="814">
                  <c:v>39022</c:v>
                </c:pt>
                <c:pt idx="815">
                  <c:v>39052</c:v>
                </c:pt>
                <c:pt idx="816">
                  <c:v>39083</c:v>
                </c:pt>
                <c:pt idx="817">
                  <c:v>39114</c:v>
                </c:pt>
                <c:pt idx="818">
                  <c:v>39142</c:v>
                </c:pt>
                <c:pt idx="819">
                  <c:v>39173</c:v>
                </c:pt>
                <c:pt idx="820">
                  <c:v>39203</c:v>
                </c:pt>
                <c:pt idx="821">
                  <c:v>39234</c:v>
                </c:pt>
                <c:pt idx="822">
                  <c:v>39264</c:v>
                </c:pt>
                <c:pt idx="823">
                  <c:v>39295</c:v>
                </c:pt>
                <c:pt idx="824">
                  <c:v>39326</c:v>
                </c:pt>
                <c:pt idx="825">
                  <c:v>39356</c:v>
                </c:pt>
                <c:pt idx="826">
                  <c:v>39387</c:v>
                </c:pt>
                <c:pt idx="827">
                  <c:v>39417</c:v>
                </c:pt>
                <c:pt idx="828">
                  <c:v>39448</c:v>
                </c:pt>
                <c:pt idx="829">
                  <c:v>39479</c:v>
                </c:pt>
                <c:pt idx="830">
                  <c:v>39508</c:v>
                </c:pt>
                <c:pt idx="831">
                  <c:v>39539</c:v>
                </c:pt>
                <c:pt idx="832">
                  <c:v>39569</c:v>
                </c:pt>
                <c:pt idx="833">
                  <c:v>39600</c:v>
                </c:pt>
                <c:pt idx="834">
                  <c:v>39630</c:v>
                </c:pt>
                <c:pt idx="835">
                  <c:v>39661</c:v>
                </c:pt>
                <c:pt idx="836">
                  <c:v>39692</c:v>
                </c:pt>
                <c:pt idx="837">
                  <c:v>39722</c:v>
                </c:pt>
                <c:pt idx="838">
                  <c:v>39753</c:v>
                </c:pt>
                <c:pt idx="839">
                  <c:v>39783</c:v>
                </c:pt>
                <c:pt idx="840">
                  <c:v>39814</c:v>
                </c:pt>
                <c:pt idx="841">
                  <c:v>39845</c:v>
                </c:pt>
                <c:pt idx="842">
                  <c:v>39873</c:v>
                </c:pt>
                <c:pt idx="843">
                  <c:v>39904</c:v>
                </c:pt>
                <c:pt idx="844">
                  <c:v>39934</c:v>
                </c:pt>
                <c:pt idx="845">
                  <c:v>39965</c:v>
                </c:pt>
                <c:pt idx="846">
                  <c:v>39995</c:v>
                </c:pt>
                <c:pt idx="847">
                  <c:v>40026</c:v>
                </c:pt>
                <c:pt idx="848">
                  <c:v>40057</c:v>
                </c:pt>
                <c:pt idx="849">
                  <c:v>40087</c:v>
                </c:pt>
                <c:pt idx="850">
                  <c:v>40118</c:v>
                </c:pt>
                <c:pt idx="851">
                  <c:v>40148</c:v>
                </c:pt>
                <c:pt idx="852">
                  <c:v>40179</c:v>
                </c:pt>
                <c:pt idx="853">
                  <c:v>40210</c:v>
                </c:pt>
                <c:pt idx="854">
                  <c:v>40238</c:v>
                </c:pt>
                <c:pt idx="855">
                  <c:v>40269</c:v>
                </c:pt>
                <c:pt idx="856">
                  <c:v>40299</c:v>
                </c:pt>
                <c:pt idx="857">
                  <c:v>40330</c:v>
                </c:pt>
                <c:pt idx="858">
                  <c:v>40360</c:v>
                </c:pt>
                <c:pt idx="859">
                  <c:v>40391</c:v>
                </c:pt>
                <c:pt idx="860">
                  <c:v>40422</c:v>
                </c:pt>
                <c:pt idx="861">
                  <c:v>40452</c:v>
                </c:pt>
                <c:pt idx="862">
                  <c:v>40483</c:v>
                </c:pt>
                <c:pt idx="863">
                  <c:v>40513</c:v>
                </c:pt>
                <c:pt idx="864">
                  <c:v>40544</c:v>
                </c:pt>
                <c:pt idx="865">
                  <c:v>40575</c:v>
                </c:pt>
                <c:pt idx="866">
                  <c:v>40603</c:v>
                </c:pt>
                <c:pt idx="867">
                  <c:v>40634</c:v>
                </c:pt>
                <c:pt idx="868">
                  <c:v>40664</c:v>
                </c:pt>
                <c:pt idx="869">
                  <c:v>40695</c:v>
                </c:pt>
                <c:pt idx="870">
                  <c:v>40725</c:v>
                </c:pt>
                <c:pt idx="871">
                  <c:v>40756</c:v>
                </c:pt>
                <c:pt idx="872">
                  <c:v>40787</c:v>
                </c:pt>
                <c:pt idx="873">
                  <c:v>40817</c:v>
                </c:pt>
                <c:pt idx="874">
                  <c:v>40848</c:v>
                </c:pt>
                <c:pt idx="875">
                  <c:v>40878</c:v>
                </c:pt>
                <c:pt idx="876">
                  <c:v>40909</c:v>
                </c:pt>
                <c:pt idx="877">
                  <c:v>40940</c:v>
                </c:pt>
                <c:pt idx="878">
                  <c:v>40969</c:v>
                </c:pt>
                <c:pt idx="879">
                  <c:v>41000</c:v>
                </c:pt>
                <c:pt idx="880">
                  <c:v>41030</c:v>
                </c:pt>
                <c:pt idx="881">
                  <c:v>41061</c:v>
                </c:pt>
                <c:pt idx="882">
                  <c:v>41091</c:v>
                </c:pt>
                <c:pt idx="883">
                  <c:v>41122</c:v>
                </c:pt>
                <c:pt idx="884">
                  <c:v>41153</c:v>
                </c:pt>
                <c:pt idx="885">
                  <c:v>41183</c:v>
                </c:pt>
                <c:pt idx="886">
                  <c:v>41214</c:v>
                </c:pt>
                <c:pt idx="887">
                  <c:v>41244</c:v>
                </c:pt>
                <c:pt idx="888">
                  <c:v>41275</c:v>
                </c:pt>
                <c:pt idx="889">
                  <c:v>41306</c:v>
                </c:pt>
                <c:pt idx="890">
                  <c:v>41334</c:v>
                </c:pt>
                <c:pt idx="891">
                  <c:v>41365</c:v>
                </c:pt>
                <c:pt idx="892">
                  <c:v>41395</c:v>
                </c:pt>
                <c:pt idx="893">
                  <c:v>41426</c:v>
                </c:pt>
                <c:pt idx="894">
                  <c:v>41456</c:v>
                </c:pt>
                <c:pt idx="895">
                  <c:v>41487</c:v>
                </c:pt>
                <c:pt idx="896">
                  <c:v>41518</c:v>
                </c:pt>
                <c:pt idx="897">
                  <c:v>41548</c:v>
                </c:pt>
                <c:pt idx="898">
                  <c:v>41579</c:v>
                </c:pt>
                <c:pt idx="899">
                  <c:v>41609</c:v>
                </c:pt>
                <c:pt idx="900">
                  <c:v>41640</c:v>
                </c:pt>
                <c:pt idx="901">
                  <c:v>41671</c:v>
                </c:pt>
                <c:pt idx="902">
                  <c:v>41699</c:v>
                </c:pt>
                <c:pt idx="903">
                  <c:v>41730</c:v>
                </c:pt>
                <c:pt idx="904">
                  <c:v>41760</c:v>
                </c:pt>
                <c:pt idx="905">
                  <c:v>41791</c:v>
                </c:pt>
                <c:pt idx="906">
                  <c:v>41821</c:v>
                </c:pt>
                <c:pt idx="907">
                  <c:v>41852</c:v>
                </c:pt>
                <c:pt idx="908">
                  <c:v>41883</c:v>
                </c:pt>
                <c:pt idx="909">
                  <c:v>41913</c:v>
                </c:pt>
                <c:pt idx="910">
                  <c:v>41944</c:v>
                </c:pt>
                <c:pt idx="911">
                  <c:v>41974</c:v>
                </c:pt>
                <c:pt idx="912">
                  <c:v>42005</c:v>
                </c:pt>
                <c:pt idx="913">
                  <c:v>42036</c:v>
                </c:pt>
                <c:pt idx="914">
                  <c:v>42064</c:v>
                </c:pt>
                <c:pt idx="915">
                  <c:v>42095</c:v>
                </c:pt>
                <c:pt idx="916">
                  <c:v>42125</c:v>
                </c:pt>
                <c:pt idx="917">
                  <c:v>42156</c:v>
                </c:pt>
                <c:pt idx="918">
                  <c:v>42186</c:v>
                </c:pt>
                <c:pt idx="919">
                  <c:v>42217</c:v>
                </c:pt>
                <c:pt idx="920">
                  <c:v>42248</c:v>
                </c:pt>
                <c:pt idx="921">
                  <c:v>42278</c:v>
                </c:pt>
                <c:pt idx="922">
                  <c:v>42309</c:v>
                </c:pt>
                <c:pt idx="923">
                  <c:v>42339</c:v>
                </c:pt>
                <c:pt idx="924">
                  <c:v>42370</c:v>
                </c:pt>
                <c:pt idx="925">
                  <c:v>42401</c:v>
                </c:pt>
                <c:pt idx="926">
                  <c:v>42430</c:v>
                </c:pt>
                <c:pt idx="927">
                  <c:v>42461</c:v>
                </c:pt>
                <c:pt idx="928">
                  <c:v>42491</c:v>
                </c:pt>
                <c:pt idx="929">
                  <c:v>42522</c:v>
                </c:pt>
                <c:pt idx="930">
                  <c:v>42552</c:v>
                </c:pt>
                <c:pt idx="931">
                  <c:v>42583</c:v>
                </c:pt>
                <c:pt idx="932">
                  <c:v>42614</c:v>
                </c:pt>
                <c:pt idx="933">
                  <c:v>42644</c:v>
                </c:pt>
                <c:pt idx="934">
                  <c:v>42675</c:v>
                </c:pt>
                <c:pt idx="935">
                  <c:v>42705</c:v>
                </c:pt>
                <c:pt idx="936">
                  <c:v>42736</c:v>
                </c:pt>
                <c:pt idx="937">
                  <c:v>42767</c:v>
                </c:pt>
                <c:pt idx="938">
                  <c:v>42795</c:v>
                </c:pt>
                <c:pt idx="939">
                  <c:v>42826</c:v>
                </c:pt>
                <c:pt idx="940">
                  <c:v>42856</c:v>
                </c:pt>
                <c:pt idx="941">
                  <c:v>42887</c:v>
                </c:pt>
                <c:pt idx="942">
                  <c:v>42917</c:v>
                </c:pt>
                <c:pt idx="943">
                  <c:v>42948</c:v>
                </c:pt>
                <c:pt idx="944">
                  <c:v>42979</c:v>
                </c:pt>
                <c:pt idx="945">
                  <c:v>43009</c:v>
                </c:pt>
                <c:pt idx="946">
                  <c:v>43040</c:v>
                </c:pt>
                <c:pt idx="947">
                  <c:v>43070</c:v>
                </c:pt>
                <c:pt idx="948">
                  <c:v>43101</c:v>
                </c:pt>
                <c:pt idx="949">
                  <c:v>43132</c:v>
                </c:pt>
                <c:pt idx="950">
                  <c:v>43160</c:v>
                </c:pt>
                <c:pt idx="951">
                  <c:v>43191</c:v>
                </c:pt>
                <c:pt idx="952">
                  <c:v>43221</c:v>
                </c:pt>
                <c:pt idx="953">
                  <c:v>43252</c:v>
                </c:pt>
                <c:pt idx="954">
                  <c:v>43282</c:v>
                </c:pt>
                <c:pt idx="955">
                  <c:v>43313</c:v>
                </c:pt>
                <c:pt idx="956">
                  <c:v>43344</c:v>
                </c:pt>
                <c:pt idx="957">
                  <c:v>43374</c:v>
                </c:pt>
                <c:pt idx="958">
                  <c:v>43405</c:v>
                </c:pt>
                <c:pt idx="959">
                  <c:v>43435</c:v>
                </c:pt>
                <c:pt idx="960">
                  <c:v>43466</c:v>
                </c:pt>
                <c:pt idx="961">
                  <c:v>43497</c:v>
                </c:pt>
                <c:pt idx="962">
                  <c:v>43525</c:v>
                </c:pt>
                <c:pt idx="963">
                  <c:v>43556</c:v>
                </c:pt>
                <c:pt idx="964">
                  <c:v>43586</c:v>
                </c:pt>
                <c:pt idx="965">
                  <c:v>43617</c:v>
                </c:pt>
                <c:pt idx="966">
                  <c:v>43647</c:v>
                </c:pt>
                <c:pt idx="967">
                  <c:v>43678</c:v>
                </c:pt>
                <c:pt idx="968">
                  <c:v>43709</c:v>
                </c:pt>
                <c:pt idx="969">
                  <c:v>43739</c:v>
                </c:pt>
                <c:pt idx="970">
                  <c:v>43770</c:v>
                </c:pt>
                <c:pt idx="971">
                  <c:v>43800</c:v>
                </c:pt>
                <c:pt idx="972">
                  <c:v>43831</c:v>
                </c:pt>
                <c:pt idx="973">
                  <c:v>43862</c:v>
                </c:pt>
                <c:pt idx="974">
                  <c:v>43891</c:v>
                </c:pt>
                <c:pt idx="975">
                  <c:v>43922</c:v>
                </c:pt>
                <c:pt idx="976">
                  <c:v>43952</c:v>
                </c:pt>
                <c:pt idx="977">
                  <c:v>43983</c:v>
                </c:pt>
                <c:pt idx="978">
                  <c:v>44013</c:v>
                </c:pt>
                <c:pt idx="979">
                  <c:v>44044</c:v>
                </c:pt>
                <c:pt idx="980">
                  <c:v>44075</c:v>
                </c:pt>
                <c:pt idx="981">
                  <c:v>44105</c:v>
                </c:pt>
                <c:pt idx="982">
                  <c:v>44136</c:v>
                </c:pt>
                <c:pt idx="983">
                  <c:v>44166</c:v>
                </c:pt>
                <c:pt idx="984">
                  <c:v>44197</c:v>
                </c:pt>
                <c:pt idx="985">
                  <c:v>44228</c:v>
                </c:pt>
                <c:pt idx="986">
                  <c:v>44256</c:v>
                </c:pt>
                <c:pt idx="987">
                  <c:v>44287</c:v>
                </c:pt>
                <c:pt idx="988">
                  <c:v>44317</c:v>
                </c:pt>
                <c:pt idx="989">
                  <c:v>44348</c:v>
                </c:pt>
                <c:pt idx="990">
                  <c:v>44378</c:v>
                </c:pt>
                <c:pt idx="991">
                  <c:v>44409</c:v>
                </c:pt>
                <c:pt idx="992">
                  <c:v>44440</c:v>
                </c:pt>
                <c:pt idx="993">
                  <c:v>44470</c:v>
                </c:pt>
                <c:pt idx="994">
                  <c:v>44501</c:v>
                </c:pt>
                <c:pt idx="995">
                  <c:v>44531</c:v>
                </c:pt>
                <c:pt idx="996">
                  <c:v>44562</c:v>
                </c:pt>
                <c:pt idx="997">
                  <c:v>44593</c:v>
                </c:pt>
                <c:pt idx="998">
                  <c:v>44621</c:v>
                </c:pt>
                <c:pt idx="999">
                  <c:v>44652</c:v>
                </c:pt>
                <c:pt idx="1000">
                  <c:v>44682</c:v>
                </c:pt>
                <c:pt idx="1001">
                  <c:v>44713</c:v>
                </c:pt>
                <c:pt idx="1002">
                  <c:v>44743</c:v>
                </c:pt>
                <c:pt idx="1003">
                  <c:v>44774</c:v>
                </c:pt>
                <c:pt idx="1004">
                  <c:v>44805</c:v>
                </c:pt>
                <c:pt idx="1005">
                  <c:v>44835</c:v>
                </c:pt>
                <c:pt idx="1006">
                  <c:v>44866</c:v>
                </c:pt>
                <c:pt idx="1007">
                  <c:v>44896</c:v>
                </c:pt>
                <c:pt idx="1008">
                  <c:v>44927</c:v>
                </c:pt>
                <c:pt idx="1009">
                  <c:v>44958</c:v>
                </c:pt>
                <c:pt idx="1010">
                  <c:v>44986</c:v>
                </c:pt>
                <c:pt idx="1011">
                  <c:v>45017</c:v>
                </c:pt>
                <c:pt idx="1012">
                  <c:v>45047</c:v>
                </c:pt>
                <c:pt idx="1013">
                  <c:v>45078</c:v>
                </c:pt>
                <c:pt idx="1014">
                  <c:v>45108</c:v>
                </c:pt>
                <c:pt idx="1015">
                  <c:v>45139</c:v>
                </c:pt>
                <c:pt idx="1016">
                  <c:v>45170</c:v>
                </c:pt>
                <c:pt idx="1017">
                  <c:v>45200</c:v>
                </c:pt>
                <c:pt idx="1018">
                  <c:v>45231</c:v>
                </c:pt>
                <c:pt idx="1019">
                  <c:v>45261</c:v>
                </c:pt>
                <c:pt idx="1020">
                  <c:v>45292</c:v>
                </c:pt>
                <c:pt idx="1021">
                  <c:v>45323</c:v>
                </c:pt>
                <c:pt idx="1022">
                  <c:v>45352</c:v>
                </c:pt>
                <c:pt idx="1023">
                  <c:v>45383</c:v>
                </c:pt>
                <c:pt idx="1024">
                  <c:v>45413</c:v>
                </c:pt>
                <c:pt idx="1025">
                  <c:v>45444</c:v>
                </c:pt>
                <c:pt idx="1026">
                  <c:v>45474</c:v>
                </c:pt>
                <c:pt idx="1027">
                  <c:v>45505</c:v>
                </c:pt>
                <c:pt idx="1028">
                  <c:v>45536</c:v>
                </c:pt>
                <c:pt idx="1029">
                  <c:v>45566</c:v>
                </c:pt>
                <c:pt idx="1030">
                  <c:v>45597</c:v>
                </c:pt>
              </c:numCache>
            </c:numRef>
          </c:cat>
          <c:val>
            <c:numRef>
              <c:f>Sheet1!$B$3:$B$1033</c:f>
              <c:numCache>
                <c:formatCode>0</c:formatCode>
                <c:ptCount val="1031"/>
                <c:pt idx="1">
                  <c:v>177</c:v>
                </c:pt>
                <c:pt idx="2">
                  <c:v>180</c:v>
                </c:pt>
                <c:pt idx="3">
                  <c:v>-186</c:v>
                </c:pt>
                <c:pt idx="4">
                  <c:v>205</c:v>
                </c:pt>
                <c:pt idx="5">
                  <c:v>203</c:v>
                </c:pt>
                <c:pt idx="6">
                  <c:v>-83</c:v>
                </c:pt>
                <c:pt idx="7">
                  <c:v>244</c:v>
                </c:pt>
                <c:pt idx="8">
                  <c:v>368</c:v>
                </c:pt>
                <c:pt idx="9">
                  <c:v>380</c:v>
                </c:pt>
                <c:pt idx="10">
                  <c:v>59</c:v>
                </c:pt>
                <c:pt idx="11">
                  <c:v>72</c:v>
                </c:pt>
                <c:pt idx="12">
                  <c:v>61</c:v>
                </c:pt>
                <c:pt idx="13">
                  <c:v>112</c:v>
                </c:pt>
                <c:pt idx="14">
                  <c:v>110</c:v>
                </c:pt>
                <c:pt idx="15">
                  <c:v>-124</c:v>
                </c:pt>
                <c:pt idx="16">
                  <c:v>178</c:v>
                </c:pt>
                <c:pt idx="17">
                  <c:v>98</c:v>
                </c:pt>
                <c:pt idx="18">
                  <c:v>-35</c:v>
                </c:pt>
                <c:pt idx="19">
                  <c:v>410</c:v>
                </c:pt>
                <c:pt idx="20">
                  <c:v>458</c:v>
                </c:pt>
                <c:pt idx="21">
                  <c:v>457</c:v>
                </c:pt>
                <c:pt idx="22">
                  <c:v>402</c:v>
                </c:pt>
                <c:pt idx="23">
                  <c:v>505</c:v>
                </c:pt>
                <c:pt idx="24">
                  <c:v>307</c:v>
                </c:pt>
                <c:pt idx="25">
                  <c:v>362</c:v>
                </c:pt>
                <c:pt idx="26">
                  <c:v>249</c:v>
                </c:pt>
                <c:pt idx="27">
                  <c:v>376</c:v>
                </c:pt>
                <c:pt idx="28">
                  <c:v>714</c:v>
                </c:pt>
                <c:pt idx="29">
                  <c:v>468</c:v>
                </c:pt>
                <c:pt idx="30">
                  <c:v>487</c:v>
                </c:pt>
                <c:pt idx="31">
                  <c:v>407</c:v>
                </c:pt>
                <c:pt idx="32">
                  <c:v>291</c:v>
                </c:pt>
                <c:pt idx="33">
                  <c:v>114</c:v>
                </c:pt>
                <c:pt idx="34">
                  <c:v>75</c:v>
                </c:pt>
                <c:pt idx="35">
                  <c:v>80</c:v>
                </c:pt>
                <c:pt idx="36">
                  <c:v>243</c:v>
                </c:pt>
                <c:pt idx="37">
                  <c:v>165</c:v>
                </c:pt>
                <c:pt idx="38">
                  <c:v>423</c:v>
                </c:pt>
                <c:pt idx="39">
                  <c:v>417</c:v>
                </c:pt>
                <c:pt idx="40">
                  <c:v>419</c:v>
                </c:pt>
                <c:pt idx="41">
                  <c:v>258</c:v>
                </c:pt>
                <c:pt idx="42">
                  <c:v>443</c:v>
                </c:pt>
                <c:pt idx="43">
                  <c:v>516</c:v>
                </c:pt>
                <c:pt idx="44">
                  <c:v>271</c:v>
                </c:pt>
                <c:pt idx="45">
                  <c:v>256</c:v>
                </c:pt>
                <c:pt idx="46">
                  <c:v>159</c:v>
                </c:pt>
                <c:pt idx="47">
                  <c:v>241</c:v>
                </c:pt>
                <c:pt idx="48">
                  <c:v>257</c:v>
                </c:pt>
                <c:pt idx="49">
                  <c:v>221</c:v>
                </c:pt>
                <c:pt idx="50">
                  <c:v>159</c:v>
                </c:pt>
                <c:pt idx="51">
                  <c:v>95</c:v>
                </c:pt>
                <c:pt idx="52">
                  <c:v>-51</c:v>
                </c:pt>
                <c:pt idx="53">
                  <c:v>185</c:v>
                </c:pt>
                <c:pt idx="54">
                  <c:v>-81</c:v>
                </c:pt>
                <c:pt idx="55">
                  <c:v>-154</c:v>
                </c:pt>
                <c:pt idx="56">
                  <c:v>-54</c:v>
                </c:pt>
                <c:pt idx="57">
                  <c:v>183</c:v>
                </c:pt>
                <c:pt idx="58">
                  <c:v>146</c:v>
                </c:pt>
                <c:pt idx="59">
                  <c:v>-75</c:v>
                </c:pt>
                <c:pt idx="60">
                  <c:v>-92</c:v>
                </c:pt>
                <c:pt idx="61">
                  <c:v>-116</c:v>
                </c:pt>
                <c:pt idx="62">
                  <c:v>-244</c:v>
                </c:pt>
                <c:pt idx="63">
                  <c:v>-231</c:v>
                </c:pt>
                <c:pt idx="64">
                  <c:v>-78</c:v>
                </c:pt>
                <c:pt idx="65">
                  <c:v>-38</c:v>
                </c:pt>
                <c:pt idx="66">
                  <c:v>-43</c:v>
                </c:pt>
                <c:pt idx="67">
                  <c:v>-54</c:v>
                </c:pt>
                <c:pt idx="68">
                  <c:v>-171</c:v>
                </c:pt>
                <c:pt idx="69">
                  <c:v>29</c:v>
                </c:pt>
                <c:pt idx="70">
                  <c:v>3</c:v>
                </c:pt>
                <c:pt idx="71">
                  <c:v>149</c:v>
                </c:pt>
                <c:pt idx="72">
                  <c:v>35</c:v>
                </c:pt>
                <c:pt idx="73">
                  <c:v>2</c:v>
                </c:pt>
                <c:pt idx="74">
                  <c:v>-99</c:v>
                </c:pt>
                <c:pt idx="75">
                  <c:v>-352</c:v>
                </c:pt>
                <c:pt idx="76">
                  <c:v>-142</c:v>
                </c:pt>
                <c:pt idx="77">
                  <c:v>-155</c:v>
                </c:pt>
                <c:pt idx="78">
                  <c:v>-275</c:v>
                </c:pt>
                <c:pt idx="79">
                  <c:v>-408</c:v>
                </c:pt>
                <c:pt idx="80">
                  <c:v>-1959</c:v>
                </c:pt>
                <c:pt idx="81">
                  <c:v>93</c:v>
                </c:pt>
                <c:pt idx="82">
                  <c:v>396</c:v>
                </c:pt>
                <c:pt idx="83">
                  <c:v>114</c:v>
                </c:pt>
                <c:pt idx="84">
                  <c:v>719</c:v>
                </c:pt>
                <c:pt idx="85">
                  <c:v>-585</c:v>
                </c:pt>
                <c:pt idx="86">
                  <c:v>951</c:v>
                </c:pt>
                <c:pt idx="87">
                  <c:v>718</c:v>
                </c:pt>
                <c:pt idx="88">
                  <c:v>436</c:v>
                </c:pt>
                <c:pt idx="89">
                  <c:v>386</c:v>
                </c:pt>
                <c:pt idx="90">
                  <c:v>418</c:v>
                </c:pt>
                <c:pt idx="91">
                  <c:v>489</c:v>
                </c:pt>
                <c:pt idx="92">
                  <c:v>273</c:v>
                </c:pt>
                <c:pt idx="93">
                  <c:v>178</c:v>
                </c:pt>
                <c:pt idx="94">
                  <c:v>302</c:v>
                </c:pt>
                <c:pt idx="95">
                  <c:v>-16</c:v>
                </c:pt>
                <c:pt idx="96">
                  <c:v>156</c:v>
                </c:pt>
                <c:pt idx="97">
                  <c:v>22</c:v>
                </c:pt>
                <c:pt idx="98">
                  <c:v>50</c:v>
                </c:pt>
                <c:pt idx="99">
                  <c:v>-108</c:v>
                </c:pt>
                <c:pt idx="100">
                  <c:v>139</c:v>
                </c:pt>
                <c:pt idx="101">
                  <c:v>172</c:v>
                </c:pt>
                <c:pt idx="102">
                  <c:v>-67</c:v>
                </c:pt>
                <c:pt idx="103">
                  <c:v>217</c:v>
                </c:pt>
                <c:pt idx="104">
                  <c:v>243</c:v>
                </c:pt>
                <c:pt idx="105">
                  <c:v>208</c:v>
                </c:pt>
                <c:pt idx="106">
                  <c:v>73</c:v>
                </c:pt>
                <c:pt idx="107">
                  <c:v>97</c:v>
                </c:pt>
                <c:pt idx="108">
                  <c:v>98</c:v>
                </c:pt>
                <c:pt idx="109">
                  <c:v>-146</c:v>
                </c:pt>
                <c:pt idx="110">
                  <c:v>150</c:v>
                </c:pt>
                <c:pt idx="111">
                  <c:v>-304</c:v>
                </c:pt>
                <c:pt idx="112">
                  <c:v>417</c:v>
                </c:pt>
                <c:pt idx="113">
                  <c:v>238</c:v>
                </c:pt>
                <c:pt idx="114">
                  <c:v>126</c:v>
                </c:pt>
                <c:pt idx="115">
                  <c:v>18</c:v>
                </c:pt>
                <c:pt idx="116">
                  <c:v>116</c:v>
                </c:pt>
                <c:pt idx="117">
                  <c:v>-49</c:v>
                </c:pt>
                <c:pt idx="118">
                  <c:v>-53</c:v>
                </c:pt>
                <c:pt idx="119">
                  <c:v>-160</c:v>
                </c:pt>
                <c:pt idx="120">
                  <c:v>-364</c:v>
                </c:pt>
                <c:pt idx="121">
                  <c:v>-171</c:v>
                </c:pt>
                <c:pt idx="122">
                  <c:v>-257</c:v>
                </c:pt>
                <c:pt idx="123">
                  <c:v>-4</c:v>
                </c:pt>
                <c:pt idx="124">
                  <c:v>-252</c:v>
                </c:pt>
                <c:pt idx="125">
                  <c:v>-245</c:v>
                </c:pt>
                <c:pt idx="126">
                  <c:v>-208</c:v>
                </c:pt>
                <c:pt idx="127">
                  <c:v>93</c:v>
                </c:pt>
                <c:pt idx="128">
                  <c:v>156</c:v>
                </c:pt>
                <c:pt idx="129">
                  <c:v>-838</c:v>
                </c:pt>
                <c:pt idx="130">
                  <c:v>300</c:v>
                </c:pt>
                <c:pt idx="131">
                  <c:v>280</c:v>
                </c:pt>
                <c:pt idx="132">
                  <c:v>4</c:v>
                </c:pt>
                <c:pt idx="133">
                  <c:v>-229</c:v>
                </c:pt>
                <c:pt idx="134">
                  <c:v>657</c:v>
                </c:pt>
                <c:pt idx="135">
                  <c:v>428</c:v>
                </c:pt>
                <c:pt idx="136">
                  <c:v>336</c:v>
                </c:pt>
                <c:pt idx="137">
                  <c:v>365</c:v>
                </c:pt>
                <c:pt idx="138">
                  <c:v>371</c:v>
                </c:pt>
                <c:pt idx="139">
                  <c:v>738</c:v>
                </c:pt>
                <c:pt idx="140">
                  <c:v>246</c:v>
                </c:pt>
                <c:pt idx="141">
                  <c:v>268</c:v>
                </c:pt>
                <c:pt idx="142">
                  <c:v>70</c:v>
                </c:pt>
                <c:pt idx="143">
                  <c:v>85</c:v>
                </c:pt>
                <c:pt idx="144">
                  <c:v>427</c:v>
                </c:pt>
                <c:pt idx="145">
                  <c:v>289</c:v>
                </c:pt>
                <c:pt idx="146">
                  <c:v>296</c:v>
                </c:pt>
                <c:pt idx="147">
                  <c:v>-12</c:v>
                </c:pt>
                <c:pt idx="148">
                  <c:v>91</c:v>
                </c:pt>
                <c:pt idx="149">
                  <c:v>112</c:v>
                </c:pt>
                <c:pt idx="150">
                  <c:v>-3</c:v>
                </c:pt>
                <c:pt idx="151">
                  <c:v>-49</c:v>
                </c:pt>
                <c:pt idx="152">
                  <c:v>-58</c:v>
                </c:pt>
                <c:pt idx="153">
                  <c:v>52</c:v>
                </c:pt>
                <c:pt idx="154">
                  <c:v>141</c:v>
                </c:pt>
                <c:pt idx="155">
                  <c:v>167</c:v>
                </c:pt>
                <c:pt idx="156">
                  <c:v>-18</c:v>
                </c:pt>
                <c:pt idx="157">
                  <c:v>226</c:v>
                </c:pt>
                <c:pt idx="158">
                  <c:v>-18</c:v>
                </c:pt>
                <c:pt idx="159">
                  <c:v>116</c:v>
                </c:pt>
                <c:pt idx="160">
                  <c:v>22</c:v>
                </c:pt>
                <c:pt idx="161">
                  <c:v>-360</c:v>
                </c:pt>
                <c:pt idx="162">
                  <c:v>-139</c:v>
                </c:pt>
                <c:pt idx="163">
                  <c:v>781</c:v>
                </c:pt>
                <c:pt idx="164">
                  <c:v>396</c:v>
                </c:pt>
                <c:pt idx="165">
                  <c:v>277</c:v>
                </c:pt>
                <c:pt idx="166">
                  <c:v>219</c:v>
                </c:pt>
                <c:pt idx="167">
                  <c:v>350</c:v>
                </c:pt>
                <c:pt idx="168">
                  <c:v>-22</c:v>
                </c:pt>
                <c:pt idx="169">
                  <c:v>195</c:v>
                </c:pt>
                <c:pt idx="170">
                  <c:v>134</c:v>
                </c:pt>
                <c:pt idx="171">
                  <c:v>-38</c:v>
                </c:pt>
                <c:pt idx="172">
                  <c:v>55</c:v>
                </c:pt>
                <c:pt idx="173">
                  <c:v>29</c:v>
                </c:pt>
                <c:pt idx="174">
                  <c:v>17</c:v>
                </c:pt>
                <c:pt idx="175">
                  <c:v>-47</c:v>
                </c:pt>
                <c:pt idx="176">
                  <c:v>-121</c:v>
                </c:pt>
                <c:pt idx="177">
                  <c:v>-128</c:v>
                </c:pt>
                <c:pt idx="178">
                  <c:v>-332</c:v>
                </c:pt>
                <c:pt idx="179">
                  <c:v>-205</c:v>
                </c:pt>
                <c:pt idx="180">
                  <c:v>-234</c:v>
                </c:pt>
                <c:pt idx="181">
                  <c:v>-87</c:v>
                </c:pt>
                <c:pt idx="182">
                  <c:v>-225</c:v>
                </c:pt>
                <c:pt idx="183">
                  <c:v>22</c:v>
                </c:pt>
                <c:pt idx="184">
                  <c:v>-214</c:v>
                </c:pt>
                <c:pt idx="185">
                  <c:v>-70</c:v>
                </c:pt>
                <c:pt idx="186">
                  <c:v>-60</c:v>
                </c:pt>
                <c:pt idx="187">
                  <c:v>-9</c:v>
                </c:pt>
                <c:pt idx="188">
                  <c:v>60</c:v>
                </c:pt>
                <c:pt idx="189">
                  <c:v>56</c:v>
                </c:pt>
                <c:pt idx="190">
                  <c:v>238</c:v>
                </c:pt>
                <c:pt idx="191">
                  <c:v>151</c:v>
                </c:pt>
                <c:pt idx="192">
                  <c:v>165</c:v>
                </c:pt>
                <c:pt idx="193">
                  <c:v>148</c:v>
                </c:pt>
                <c:pt idx="194">
                  <c:v>318</c:v>
                </c:pt>
                <c:pt idx="195">
                  <c:v>286</c:v>
                </c:pt>
                <c:pt idx="196">
                  <c:v>264</c:v>
                </c:pt>
                <c:pt idx="197">
                  <c:v>278</c:v>
                </c:pt>
                <c:pt idx="198">
                  <c:v>197</c:v>
                </c:pt>
                <c:pt idx="199">
                  <c:v>124</c:v>
                </c:pt>
                <c:pt idx="200">
                  <c:v>155</c:v>
                </c:pt>
                <c:pt idx="201">
                  <c:v>163</c:v>
                </c:pt>
                <c:pt idx="202">
                  <c:v>163</c:v>
                </c:pt>
                <c:pt idx="203">
                  <c:v>213</c:v>
                </c:pt>
                <c:pt idx="204">
                  <c:v>170</c:v>
                </c:pt>
                <c:pt idx="205">
                  <c:v>192</c:v>
                </c:pt>
                <c:pt idx="206">
                  <c:v>127</c:v>
                </c:pt>
                <c:pt idx="207">
                  <c:v>81</c:v>
                </c:pt>
                <c:pt idx="208">
                  <c:v>131</c:v>
                </c:pt>
                <c:pt idx="209">
                  <c:v>80</c:v>
                </c:pt>
                <c:pt idx="210">
                  <c:v>-631</c:v>
                </c:pt>
                <c:pt idx="211">
                  <c:v>676</c:v>
                </c:pt>
                <c:pt idx="212">
                  <c:v>-27</c:v>
                </c:pt>
                <c:pt idx="213">
                  <c:v>173</c:v>
                </c:pt>
                <c:pt idx="214">
                  <c:v>44</c:v>
                </c:pt>
                <c:pt idx="215">
                  <c:v>108</c:v>
                </c:pt>
                <c:pt idx="216">
                  <c:v>-42</c:v>
                </c:pt>
                <c:pt idx="217">
                  <c:v>210</c:v>
                </c:pt>
                <c:pt idx="218">
                  <c:v>59</c:v>
                </c:pt>
                <c:pt idx="219">
                  <c:v>82</c:v>
                </c:pt>
                <c:pt idx="220">
                  <c:v>-88</c:v>
                </c:pt>
                <c:pt idx="221">
                  <c:v>-83</c:v>
                </c:pt>
                <c:pt idx="222">
                  <c:v>56</c:v>
                </c:pt>
                <c:pt idx="223">
                  <c:v>5</c:v>
                </c:pt>
                <c:pt idx="224">
                  <c:v>-194</c:v>
                </c:pt>
                <c:pt idx="225">
                  <c:v>-171</c:v>
                </c:pt>
                <c:pt idx="226">
                  <c:v>-205</c:v>
                </c:pt>
                <c:pt idx="227">
                  <c:v>-174</c:v>
                </c:pt>
                <c:pt idx="228">
                  <c:v>-308</c:v>
                </c:pt>
                <c:pt idx="229">
                  <c:v>-500</c:v>
                </c:pt>
                <c:pt idx="230">
                  <c:v>-277</c:v>
                </c:pt>
                <c:pt idx="231">
                  <c:v>-272</c:v>
                </c:pt>
                <c:pt idx="232">
                  <c:v>-113</c:v>
                </c:pt>
                <c:pt idx="233">
                  <c:v>0</c:v>
                </c:pt>
                <c:pt idx="234">
                  <c:v>125</c:v>
                </c:pt>
                <c:pt idx="235">
                  <c:v>194</c:v>
                </c:pt>
                <c:pt idx="236">
                  <c:v>273</c:v>
                </c:pt>
                <c:pt idx="237">
                  <c:v>-21</c:v>
                </c:pt>
                <c:pt idx="238">
                  <c:v>459</c:v>
                </c:pt>
                <c:pt idx="239">
                  <c:v>141</c:v>
                </c:pt>
                <c:pt idx="240">
                  <c:v>393</c:v>
                </c:pt>
                <c:pt idx="241">
                  <c:v>210</c:v>
                </c:pt>
                <c:pt idx="242">
                  <c:v>326</c:v>
                </c:pt>
                <c:pt idx="243">
                  <c:v>307</c:v>
                </c:pt>
                <c:pt idx="244">
                  <c:v>229</c:v>
                </c:pt>
                <c:pt idx="245">
                  <c:v>131</c:v>
                </c:pt>
                <c:pt idx="246">
                  <c:v>123</c:v>
                </c:pt>
                <c:pt idx="247">
                  <c:v>-468</c:v>
                </c:pt>
                <c:pt idx="248">
                  <c:v>92</c:v>
                </c:pt>
                <c:pt idx="249">
                  <c:v>-70</c:v>
                </c:pt>
                <c:pt idx="250">
                  <c:v>276</c:v>
                </c:pt>
                <c:pt idx="251">
                  <c:v>540</c:v>
                </c:pt>
                <c:pt idx="252">
                  <c:v>100</c:v>
                </c:pt>
                <c:pt idx="253">
                  <c:v>239</c:v>
                </c:pt>
                <c:pt idx="254">
                  <c:v>-59</c:v>
                </c:pt>
                <c:pt idx="255">
                  <c:v>359</c:v>
                </c:pt>
                <c:pt idx="256">
                  <c:v>-338</c:v>
                </c:pt>
                <c:pt idx="257">
                  <c:v>-127</c:v>
                </c:pt>
                <c:pt idx="258">
                  <c:v>-42</c:v>
                </c:pt>
                <c:pt idx="259">
                  <c:v>-34</c:v>
                </c:pt>
                <c:pt idx="260">
                  <c:v>-45</c:v>
                </c:pt>
                <c:pt idx="261">
                  <c:v>-85</c:v>
                </c:pt>
                <c:pt idx="262">
                  <c:v>-181</c:v>
                </c:pt>
                <c:pt idx="263">
                  <c:v>-219</c:v>
                </c:pt>
                <c:pt idx="264">
                  <c:v>-59</c:v>
                </c:pt>
                <c:pt idx="265">
                  <c:v>-126</c:v>
                </c:pt>
                <c:pt idx="266">
                  <c:v>102</c:v>
                </c:pt>
                <c:pt idx="267">
                  <c:v>-32</c:v>
                </c:pt>
                <c:pt idx="268">
                  <c:v>159</c:v>
                </c:pt>
                <c:pt idx="269">
                  <c:v>191</c:v>
                </c:pt>
                <c:pt idx="270">
                  <c:v>146</c:v>
                </c:pt>
                <c:pt idx="271">
                  <c:v>175</c:v>
                </c:pt>
                <c:pt idx="272">
                  <c:v>90</c:v>
                </c:pt>
                <c:pt idx="273">
                  <c:v>134</c:v>
                </c:pt>
                <c:pt idx="274">
                  <c:v>220</c:v>
                </c:pt>
                <c:pt idx="275">
                  <c:v>130</c:v>
                </c:pt>
                <c:pt idx="276">
                  <c:v>19</c:v>
                </c:pt>
                <c:pt idx="277">
                  <c:v>297</c:v>
                </c:pt>
                <c:pt idx="278">
                  <c:v>87</c:v>
                </c:pt>
                <c:pt idx="279">
                  <c:v>327</c:v>
                </c:pt>
                <c:pt idx="280">
                  <c:v>26</c:v>
                </c:pt>
                <c:pt idx="281">
                  <c:v>16</c:v>
                </c:pt>
                <c:pt idx="282">
                  <c:v>102</c:v>
                </c:pt>
                <c:pt idx="283">
                  <c:v>92</c:v>
                </c:pt>
                <c:pt idx="284">
                  <c:v>140</c:v>
                </c:pt>
                <c:pt idx="285">
                  <c:v>63</c:v>
                </c:pt>
                <c:pt idx="286">
                  <c:v>15</c:v>
                </c:pt>
                <c:pt idx="287">
                  <c:v>-28</c:v>
                </c:pt>
                <c:pt idx="288">
                  <c:v>87</c:v>
                </c:pt>
                <c:pt idx="289">
                  <c:v>115</c:v>
                </c:pt>
                <c:pt idx="290">
                  <c:v>90</c:v>
                </c:pt>
                <c:pt idx="291">
                  <c:v>260</c:v>
                </c:pt>
                <c:pt idx="292">
                  <c:v>36</c:v>
                </c:pt>
                <c:pt idx="293">
                  <c:v>43</c:v>
                </c:pt>
                <c:pt idx="294">
                  <c:v>135</c:v>
                </c:pt>
                <c:pt idx="295">
                  <c:v>116</c:v>
                </c:pt>
                <c:pt idx="296">
                  <c:v>168</c:v>
                </c:pt>
                <c:pt idx="297">
                  <c:v>205</c:v>
                </c:pt>
                <c:pt idx="298">
                  <c:v>-28</c:v>
                </c:pt>
                <c:pt idx="299">
                  <c:v>106</c:v>
                </c:pt>
                <c:pt idx="300">
                  <c:v>126</c:v>
                </c:pt>
                <c:pt idx="301">
                  <c:v>266</c:v>
                </c:pt>
                <c:pt idx="302">
                  <c:v>144</c:v>
                </c:pt>
                <c:pt idx="303">
                  <c:v>25</c:v>
                </c:pt>
                <c:pt idx="304">
                  <c:v>167</c:v>
                </c:pt>
                <c:pt idx="305">
                  <c:v>130</c:v>
                </c:pt>
                <c:pt idx="306">
                  <c:v>193</c:v>
                </c:pt>
                <c:pt idx="307">
                  <c:v>207</c:v>
                </c:pt>
                <c:pt idx="308">
                  <c:v>284</c:v>
                </c:pt>
                <c:pt idx="309">
                  <c:v>-110</c:v>
                </c:pt>
                <c:pt idx="310">
                  <c:v>425</c:v>
                </c:pt>
                <c:pt idx="311">
                  <c:v>203</c:v>
                </c:pt>
                <c:pt idx="312">
                  <c:v>161</c:v>
                </c:pt>
                <c:pt idx="313">
                  <c:v>218</c:v>
                </c:pt>
                <c:pt idx="314">
                  <c:v>203</c:v>
                </c:pt>
                <c:pt idx="315">
                  <c:v>256</c:v>
                </c:pt>
                <c:pt idx="316">
                  <c:v>232</c:v>
                </c:pt>
                <c:pt idx="317">
                  <c:v>199</c:v>
                </c:pt>
                <c:pt idx="318">
                  <c:v>275</c:v>
                </c:pt>
                <c:pt idx="319">
                  <c:v>263</c:v>
                </c:pt>
                <c:pt idx="320">
                  <c:v>262</c:v>
                </c:pt>
                <c:pt idx="321">
                  <c:v>229</c:v>
                </c:pt>
                <c:pt idx="322">
                  <c:v>277</c:v>
                </c:pt>
                <c:pt idx="323">
                  <c:v>326</c:v>
                </c:pt>
                <c:pt idx="324">
                  <c:v>207</c:v>
                </c:pt>
                <c:pt idx="325">
                  <c:v>267</c:v>
                </c:pt>
                <c:pt idx="326">
                  <c:v>396</c:v>
                </c:pt>
                <c:pt idx="327">
                  <c:v>245</c:v>
                </c:pt>
                <c:pt idx="328">
                  <c:v>275</c:v>
                </c:pt>
                <c:pt idx="329">
                  <c:v>399</c:v>
                </c:pt>
                <c:pt idx="330">
                  <c:v>190</c:v>
                </c:pt>
                <c:pt idx="331">
                  <c:v>206</c:v>
                </c:pt>
                <c:pt idx="332">
                  <c:v>136</c:v>
                </c:pt>
                <c:pt idx="333">
                  <c:v>211</c:v>
                </c:pt>
                <c:pt idx="334">
                  <c:v>165</c:v>
                </c:pt>
                <c:pt idx="335">
                  <c:v>180</c:v>
                </c:pt>
                <c:pt idx="336">
                  <c:v>208</c:v>
                </c:pt>
                <c:pt idx="337">
                  <c:v>22</c:v>
                </c:pt>
                <c:pt idx="338">
                  <c:v>101</c:v>
                </c:pt>
                <c:pt idx="339">
                  <c:v>-64</c:v>
                </c:pt>
                <c:pt idx="340">
                  <c:v>154</c:v>
                </c:pt>
                <c:pt idx="341">
                  <c:v>130</c:v>
                </c:pt>
                <c:pt idx="342">
                  <c:v>138</c:v>
                </c:pt>
                <c:pt idx="343">
                  <c:v>255</c:v>
                </c:pt>
                <c:pt idx="344">
                  <c:v>21</c:v>
                </c:pt>
                <c:pt idx="345">
                  <c:v>61</c:v>
                </c:pt>
                <c:pt idx="346">
                  <c:v>478</c:v>
                </c:pt>
                <c:pt idx="347">
                  <c:v>197</c:v>
                </c:pt>
                <c:pt idx="348">
                  <c:v>-96</c:v>
                </c:pt>
                <c:pt idx="349">
                  <c:v>411</c:v>
                </c:pt>
                <c:pt idx="350">
                  <c:v>80</c:v>
                </c:pt>
                <c:pt idx="351">
                  <c:v>261</c:v>
                </c:pt>
                <c:pt idx="352">
                  <c:v>96</c:v>
                </c:pt>
                <c:pt idx="353">
                  <c:v>253</c:v>
                </c:pt>
                <c:pt idx="354">
                  <c:v>221</c:v>
                </c:pt>
                <c:pt idx="355">
                  <c:v>204</c:v>
                </c:pt>
                <c:pt idx="356">
                  <c:v>154</c:v>
                </c:pt>
                <c:pt idx="357">
                  <c:v>237</c:v>
                </c:pt>
                <c:pt idx="358">
                  <c:v>263</c:v>
                </c:pt>
                <c:pt idx="359">
                  <c:v>264</c:v>
                </c:pt>
                <c:pt idx="360">
                  <c:v>191</c:v>
                </c:pt>
                <c:pt idx="361">
                  <c:v>260</c:v>
                </c:pt>
                <c:pt idx="362">
                  <c:v>206</c:v>
                </c:pt>
                <c:pt idx="363">
                  <c:v>167</c:v>
                </c:pt>
                <c:pt idx="364">
                  <c:v>256</c:v>
                </c:pt>
                <c:pt idx="365">
                  <c:v>308</c:v>
                </c:pt>
                <c:pt idx="366">
                  <c:v>93</c:v>
                </c:pt>
                <c:pt idx="367">
                  <c:v>279</c:v>
                </c:pt>
                <c:pt idx="368">
                  <c:v>-94</c:v>
                </c:pt>
                <c:pt idx="369">
                  <c:v>207</c:v>
                </c:pt>
                <c:pt idx="370">
                  <c:v>-35</c:v>
                </c:pt>
                <c:pt idx="371">
                  <c:v>155</c:v>
                </c:pt>
                <c:pt idx="372">
                  <c:v>-65</c:v>
                </c:pt>
                <c:pt idx="373">
                  <c:v>129</c:v>
                </c:pt>
                <c:pt idx="374">
                  <c:v>146</c:v>
                </c:pt>
                <c:pt idx="375">
                  <c:v>-103</c:v>
                </c:pt>
                <c:pt idx="376">
                  <c:v>-224</c:v>
                </c:pt>
                <c:pt idx="377">
                  <c:v>-95</c:v>
                </c:pt>
                <c:pt idx="378">
                  <c:v>24</c:v>
                </c:pt>
                <c:pt idx="379">
                  <c:v>-116</c:v>
                </c:pt>
                <c:pt idx="380">
                  <c:v>7</c:v>
                </c:pt>
                <c:pt idx="381">
                  <c:v>-423</c:v>
                </c:pt>
                <c:pt idx="382">
                  <c:v>-112</c:v>
                </c:pt>
                <c:pt idx="383">
                  <c:v>383</c:v>
                </c:pt>
                <c:pt idx="384">
                  <c:v>73</c:v>
                </c:pt>
                <c:pt idx="385">
                  <c:v>-58</c:v>
                </c:pt>
                <c:pt idx="386">
                  <c:v>53</c:v>
                </c:pt>
                <c:pt idx="387">
                  <c:v>176</c:v>
                </c:pt>
                <c:pt idx="388">
                  <c:v>211</c:v>
                </c:pt>
                <c:pt idx="389">
                  <c:v>7</c:v>
                </c:pt>
                <c:pt idx="390">
                  <c:v>61</c:v>
                </c:pt>
                <c:pt idx="391">
                  <c:v>58</c:v>
                </c:pt>
                <c:pt idx="392">
                  <c:v>241</c:v>
                </c:pt>
                <c:pt idx="393">
                  <c:v>28</c:v>
                </c:pt>
                <c:pt idx="394">
                  <c:v>205</c:v>
                </c:pt>
                <c:pt idx="395">
                  <c:v>262</c:v>
                </c:pt>
                <c:pt idx="396">
                  <c:v>332</c:v>
                </c:pt>
                <c:pt idx="397">
                  <c:v>207</c:v>
                </c:pt>
                <c:pt idx="398">
                  <c:v>296</c:v>
                </c:pt>
                <c:pt idx="399">
                  <c:v>218</c:v>
                </c:pt>
                <c:pt idx="400">
                  <c:v>307</c:v>
                </c:pt>
                <c:pt idx="401">
                  <c:v>289</c:v>
                </c:pt>
                <c:pt idx="402">
                  <c:v>-49</c:v>
                </c:pt>
                <c:pt idx="403">
                  <c:v>432</c:v>
                </c:pt>
                <c:pt idx="404">
                  <c:v>123</c:v>
                </c:pt>
                <c:pt idx="405">
                  <c:v>410</c:v>
                </c:pt>
                <c:pt idx="406">
                  <c:v>299</c:v>
                </c:pt>
                <c:pt idx="407">
                  <c:v>295</c:v>
                </c:pt>
                <c:pt idx="408">
                  <c:v>349</c:v>
                </c:pt>
                <c:pt idx="409">
                  <c:v>397</c:v>
                </c:pt>
                <c:pt idx="410">
                  <c:v>270</c:v>
                </c:pt>
                <c:pt idx="411">
                  <c:v>171</c:v>
                </c:pt>
                <c:pt idx="412">
                  <c:v>193</c:v>
                </c:pt>
                <c:pt idx="413">
                  <c:v>239</c:v>
                </c:pt>
                <c:pt idx="414">
                  <c:v>26</c:v>
                </c:pt>
                <c:pt idx="415">
                  <c:v>255</c:v>
                </c:pt>
                <c:pt idx="416">
                  <c:v>108</c:v>
                </c:pt>
                <c:pt idx="417">
                  <c:v>331</c:v>
                </c:pt>
                <c:pt idx="418">
                  <c:v>313</c:v>
                </c:pt>
                <c:pt idx="419">
                  <c:v>111</c:v>
                </c:pt>
                <c:pt idx="420">
                  <c:v>69</c:v>
                </c:pt>
                <c:pt idx="421">
                  <c:v>154</c:v>
                </c:pt>
                <c:pt idx="422">
                  <c:v>42</c:v>
                </c:pt>
                <c:pt idx="423">
                  <c:v>86</c:v>
                </c:pt>
                <c:pt idx="424">
                  <c:v>167</c:v>
                </c:pt>
                <c:pt idx="425">
                  <c:v>55</c:v>
                </c:pt>
                <c:pt idx="426">
                  <c:v>32</c:v>
                </c:pt>
                <c:pt idx="427">
                  <c:v>-17</c:v>
                </c:pt>
                <c:pt idx="428">
                  <c:v>-9</c:v>
                </c:pt>
                <c:pt idx="429">
                  <c:v>20</c:v>
                </c:pt>
                <c:pt idx="430">
                  <c:v>-365</c:v>
                </c:pt>
                <c:pt idx="431">
                  <c:v>-613</c:v>
                </c:pt>
                <c:pt idx="432">
                  <c:v>-359</c:v>
                </c:pt>
                <c:pt idx="433">
                  <c:v>-375</c:v>
                </c:pt>
                <c:pt idx="434">
                  <c:v>-270</c:v>
                </c:pt>
                <c:pt idx="435">
                  <c:v>-188</c:v>
                </c:pt>
                <c:pt idx="436">
                  <c:v>164</c:v>
                </c:pt>
                <c:pt idx="437">
                  <c:v>-103</c:v>
                </c:pt>
                <c:pt idx="438">
                  <c:v>249</c:v>
                </c:pt>
                <c:pt idx="439">
                  <c:v>383</c:v>
                </c:pt>
                <c:pt idx="440">
                  <c:v>75</c:v>
                </c:pt>
                <c:pt idx="441">
                  <c:v>312</c:v>
                </c:pt>
                <c:pt idx="442">
                  <c:v>145</c:v>
                </c:pt>
                <c:pt idx="443">
                  <c:v>332</c:v>
                </c:pt>
                <c:pt idx="444">
                  <c:v>486</c:v>
                </c:pt>
                <c:pt idx="445">
                  <c:v>313</c:v>
                </c:pt>
                <c:pt idx="446">
                  <c:v>232</c:v>
                </c:pt>
                <c:pt idx="447">
                  <c:v>244</c:v>
                </c:pt>
                <c:pt idx="448">
                  <c:v>20</c:v>
                </c:pt>
                <c:pt idx="449">
                  <c:v>64</c:v>
                </c:pt>
                <c:pt idx="450">
                  <c:v>171</c:v>
                </c:pt>
                <c:pt idx="451">
                  <c:v>157</c:v>
                </c:pt>
                <c:pt idx="452">
                  <c:v>188</c:v>
                </c:pt>
                <c:pt idx="453">
                  <c:v>19</c:v>
                </c:pt>
                <c:pt idx="454">
                  <c:v>329</c:v>
                </c:pt>
                <c:pt idx="455">
                  <c:v>208</c:v>
                </c:pt>
                <c:pt idx="456">
                  <c:v>242</c:v>
                </c:pt>
                <c:pt idx="457">
                  <c:v>298</c:v>
                </c:pt>
                <c:pt idx="458">
                  <c:v>403</c:v>
                </c:pt>
                <c:pt idx="459">
                  <c:v>337</c:v>
                </c:pt>
                <c:pt idx="460">
                  <c:v>360</c:v>
                </c:pt>
                <c:pt idx="461">
                  <c:v>400</c:v>
                </c:pt>
                <c:pt idx="462">
                  <c:v>346</c:v>
                </c:pt>
                <c:pt idx="463">
                  <c:v>241</c:v>
                </c:pt>
                <c:pt idx="464">
                  <c:v>457</c:v>
                </c:pt>
                <c:pt idx="465">
                  <c:v>268</c:v>
                </c:pt>
                <c:pt idx="466">
                  <c:v>373</c:v>
                </c:pt>
                <c:pt idx="467">
                  <c:v>237</c:v>
                </c:pt>
                <c:pt idx="468">
                  <c:v>184</c:v>
                </c:pt>
                <c:pt idx="469">
                  <c:v>354</c:v>
                </c:pt>
                <c:pt idx="470">
                  <c:v>512</c:v>
                </c:pt>
                <c:pt idx="471">
                  <c:v>702</c:v>
                </c:pt>
                <c:pt idx="472">
                  <c:v>347</c:v>
                </c:pt>
                <c:pt idx="473">
                  <c:v>441</c:v>
                </c:pt>
                <c:pt idx="474">
                  <c:v>254</c:v>
                </c:pt>
                <c:pt idx="475">
                  <c:v>279</c:v>
                </c:pt>
                <c:pt idx="476">
                  <c:v>138</c:v>
                </c:pt>
                <c:pt idx="477">
                  <c:v>335</c:v>
                </c:pt>
                <c:pt idx="478">
                  <c:v>435</c:v>
                </c:pt>
                <c:pt idx="479">
                  <c:v>280</c:v>
                </c:pt>
                <c:pt idx="480">
                  <c:v>137</c:v>
                </c:pt>
                <c:pt idx="481">
                  <c:v>247</c:v>
                </c:pt>
                <c:pt idx="482">
                  <c:v>424</c:v>
                </c:pt>
                <c:pt idx="483">
                  <c:v>-62</c:v>
                </c:pt>
                <c:pt idx="484">
                  <c:v>372</c:v>
                </c:pt>
                <c:pt idx="485">
                  <c:v>319</c:v>
                </c:pt>
                <c:pt idx="486">
                  <c:v>109</c:v>
                </c:pt>
                <c:pt idx="487">
                  <c:v>83</c:v>
                </c:pt>
                <c:pt idx="488">
                  <c:v>27</c:v>
                </c:pt>
                <c:pt idx="489">
                  <c:v>154</c:v>
                </c:pt>
                <c:pt idx="490">
                  <c:v>92</c:v>
                </c:pt>
                <c:pt idx="491">
                  <c:v>99</c:v>
                </c:pt>
                <c:pt idx="492">
                  <c:v>128</c:v>
                </c:pt>
                <c:pt idx="493">
                  <c:v>83</c:v>
                </c:pt>
                <c:pt idx="494">
                  <c:v>111</c:v>
                </c:pt>
                <c:pt idx="495">
                  <c:v>-145</c:v>
                </c:pt>
                <c:pt idx="496">
                  <c:v>-429</c:v>
                </c:pt>
                <c:pt idx="497">
                  <c:v>-319</c:v>
                </c:pt>
                <c:pt idx="498">
                  <c:v>-261</c:v>
                </c:pt>
                <c:pt idx="499">
                  <c:v>259</c:v>
                </c:pt>
                <c:pt idx="500">
                  <c:v>114</c:v>
                </c:pt>
                <c:pt idx="501">
                  <c:v>277</c:v>
                </c:pt>
                <c:pt idx="502">
                  <c:v>257</c:v>
                </c:pt>
                <c:pt idx="503">
                  <c:v>196</c:v>
                </c:pt>
                <c:pt idx="504">
                  <c:v>90</c:v>
                </c:pt>
                <c:pt idx="505">
                  <c:v>72</c:v>
                </c:pt>
                <c:pt idx="506">
                  <c:v>105</c:v>
                </c:pt>
                <c:pt idx="507">
                  <c:v>73</c:v>
                </c:pt>
                <c:pt idx="508">
                  <c:v>13</c:v>
                </c:pt>
                <c:pt idx="509">
                  <c:v>194</c:v>
                </c:pt>
                <c:pt idx="510">
                  <c:v>111</c:v>
                </c:pt>
                <c:pt idx="511">
                  <c:v>-36</c:v>
                </c:pt>
                <c:pt idx="512">
                  <c:v>-88</c:v>
                </c:pt>
                <c:pt idx="513">
                  <c:v>-97</c:v>
                </c:pt>
                <c:pt idx="514">
                  <c:v>-209</c:v>
                </c:pt>
                <c:pt idx="515">
                  <c:v>-276</c:v>
                </c:pt>
                <c:pt idx="516">
                  <c:v>-330</c:v>
                </c:pt>
                <c:pt idx="517">
                  <c:v>-2</c:v>
                </c:pt>
                <c:pt idx="518">
                  <c:v>-129</c:v>
                </c:pt>
                <c:pt idx="519">
                  <c:v>-284</c:v>
                </c:pt>
                <c:pt idx="520">
                  <c:v>-43</c:v>
                </c:pt>
                <c:pt idx="521">
                  <c:v>-242</c:v>
                </c:pt>
                <c:pt idx="522">
                  <c:v>-344</c:v>
                </c:pt>
                <c:pt idx="523">
                  <c:v>-158</c:v>
                </c:pt>
                <c:pt idx="524">
                  <c:v>-180</c:v>
                </c:pt>
                <c:pt idx="525">
                  <c:v>-276</c:v>
                </c:pt>
                <c:pt idx="526">
                  <c:v>-121</c:v>
                </c:pt>
                <c:pt idx="527">
                  <c:v>-15</c:v>
                </c:pt>
                <c:pt idx="528">
                  <c:v>219</c:v>
                </c:pt>
                <c:pt idx="529">
                  <c:v>-73</c:v>
                </c:pt>
                <c:pt idx="530">
                  <c:v>173</c:v>
                </c:pt>
                <c:pt idx="531">
                  <c:v>274</c:v>
                </c:pt>
                <c:pt idx="532">
                  <c:v>280</c:v>
                </c:pt>
                <c:pt idx="533">
                  <c:v>377</c:v>
                </c:pt>
                <c:pt idx="534">
                  <c:v>416</c:v>
                </c:pt>
                <c:pt idx="535">
                  <c:v>-308</c:v>
                </c:pt>
                <c:pt idx="536">
                  <c:v>1118</c:v>
                </c:pt>
                <c:pt idx="537">
                  <c:v>273</c:v>
                </c:pt>
                <c:pt idx="538">
                  <c:v>355</c:v>
                </c:pt>
                <c:pt idx="539">
                  <c:v>355</c:v>
                </c:pt>
                <c:pt idx="540">
                  <c:v>443</c:v>
                </c:pt>
                <c:pt idx="541">
                  <c:v>484</c:v>
                </c:pt>
                <c:pt idx="542">
                  <c:v>272</c:v>
                </c:pt>
                <c:pt idx="543">
                  <c:v>363</c:v>
                </c:pt>
                <c:pt idx="544">
                  <c:v>306</c:v>
                </c:pt>
                <c:pt idx="545">
                  <c:v>381</c:v>
                </c:pt>
                <c:pt idx="546">
                  <c:v>310</c:v>
                </c:pt>
                <c:pt idx="547">
                  <c:v>243</c:v>
                </c:pt>
                <c:pt idx="548">
                  <c:v>312</c:v>
                </c:pt>
                <c:pt idx="549">
                  <c:v>285</c:v>
                </c:pt>
                <c:pt idx="550">
                  <c:v>353</c:v>
                </c:pt>
                <c:pt idx="551">
                  <c:v>125</c:v>
                </c:pt>
                <c:pt idx="552">
                  <c:v>265</c:v>
                </c:pt>
                <c:pt idx="553">
                  <c:v>131</c:v>
                </c:pt>
                <c:pt idx="554">
                  <c:v>339</c:v>
                </c:pt>
                <c:pt idx="555">
                  <c:v>196</c:v>
                </c:pt>
                <c:pt idx="556">
                  <c:v>274</c:v>
                </c:pt>
                <c:pt idx="557">
                  <c:v>147</c:v>
                </c:pt>
                <c:pt idx="558">
                  <c:v>189</c:v>
                </c:pt>
                <c:pt idx="559">
                  <c:v>192</c:v>
                </c:pt>
                <c:pt idx="560">
                  <c:v>205</c:v>
                </c:pt>
                <c:pt idx="561">
                  <c:v>188</c:v>
                </c:pt>
                <c:pt idx="562">
                  <c:v>210</c:v>
                </c:pt>
                <c:pt idx="563">
                  <c:v>166</c:v>
                </c:pt>
                <c:pt idx="564">
                  <c:v>123</c:v>
                </c:pt>
                <c:pt idx="565">
                  <c:v>115</c:v>
                </c:pt>
                <c:pt idx="566">
                  <c:v>87</c:v>
                </c:pt>
                <c:pt idx="567">
                  <c:v>187</c:v>
                </c:pt>
                <c:pt idx="568">
                  <c:v>127</c:v>
                </c:pt>
                <c:pt idx="569">
                  <c:v>-93</c:v>
                </c:pt>
                <c:pt idx="570">
                  <c:v>318</c:v>
                </c:pt>
                <c:pt idx="571">
                  <c:v>115</c:v>
                </c:pt>
                <c:pt idx="572">
                  <c:v>346</c:v>
                </c:pt>
                <c:pt idx="573">
                  <c:v>187</c:v>
                </c:pt>
                <c:pt idx="574">
                  <c:v>187</c:v>
                </c:pt>
                <c:pt idx="575">
                  <c:v>201</c:v>
                </c:pt>
                <c:pt idx="576">
                  <c:v>169</c:v>
                </c:pt>
                <c:pt idx="577">
                  <c:v>241</c:v>
                </c:pt>
                <c:pt idx="578">
                  <c:v>245</c:v>
                </c:pt>
                <c:pt idx="579">
                  <c:v>335</c:v>
                </c:pt>
                <c:pt idx="580">
                  <c:v>229</c:v>
                </c:pt>
                <c:pt idx="581">
                  <c:v>172</c:v>
                </c:pt>
                <c:pt idx="582">
                  <c:v>347</c:v>
                </c:pt>
                <c:pt idx="583">
                  <c:v>173</c:v>
                </c:pt>
                <c:pt idx="584">
                  <c:v>227</c:v>
                </c:pt>
                <c:pt idx="585">
                  <c:v>491</c:v>
                </c:pt>
                <c:pt idx="586">
                  <c:v>234</c:v>
                </c:pt>
                <c:pt idx="587">
                  <c:v>289</c:v>
                </c:pt>
                <c:pt idx="588">
                  <c:v>92</c:v>
                </c:pt>
                <c:pt idx="589">
                  <c:v>461</c:v>
                </c:pt>
                <c:pt idx="590">
                  <c:v>275</c:v>
                </c:pt>
                <c:pt idx="591">
                  <c:v>243</c:v>
                </c:pt>
                <c:pt idx="592">
                  <c:v>230</c:v>
                </c:pt>
                <c:pt idx="593">
                  <c:v>364</c:v>
                </c:pt>
                <c:pt idx="594">
                  <c:v>224</c:v>
                </c:pt>
                <c:pt idx="595">
                  <c:v>124</c:v>
                </c:pt>
                <c:pt idx="596">
                  <c:v>339</c:v>
                </c:pt>
                <c:pt idx="597">
                  <c:v>263</c:v>
                </c:pt>
                <c:pt idx="598">
                  <c:v>341</c:v>
                </c:pt>
                <c:pt idx="599">
                  <c:v>281</c:v>
                </c:pt>
                <c:pt idx="600">
                  <c:v>263</c:v>
                </c:pt>
                <c:pt idx="601">
                  <c:v>266</c:v>
                </c:pt>
                <c:pt idx="602">
                  <c:v>194</c:v>
                </c:pt>
                <c:pt idx="603">
                  <c:v>170</c:v>
                </c:pt>
                <c:pt idx="604">
                  <c:v>122</c:v>
                </c:pt>
                <c:pt idx="605">
                  <c:v>114</c:v>
                </c:pt>
                <c:pt idx="606">
                  <c:v>42</c:v>
                </c:pt>
                <c:pt idx="607">
                  <c:v>51</c:v>
                </c:pt>
                <c:pt idx="608">
                  <c:v>249</c:v>
                </c:pt>
                <c:pt idx="609">
                  <c:v>107</c:v>
                </c:pt>
                <c:pt idx="610">
                  <c:v>276</c:v>
                </c:pt>
                <c:pt idx="611">
                  <c:v>84</c:v>
                </c:pt>
                <c:pt idx="612">
                  <c:v>352</c:v>
                </c:pt>
                <c:pt idx="613">
                  <c:v>244</c:v>
                </c:pt>
                <c:pt idx="614">
                  <c:v>204</c:v>
                </c:pt>
                <c:pt idx="615">
                  <c:v>34</c:v>
                </c:pt>
                <c:pt idx="616">
                  <c:v>163</c:v>
                </c:pt>
                <c:pt idx="617">
                  <c:v>24</c:v>
                </c:pt>
                <c:pt idx="618">
                  <c:v>-34</c:v>
                </c:pt>
                <c:pt idx="619">
                  <c:v>-214</c:v>
                </c:pt>
                <c:pt idx="620">
                  <c:v>-88</c:v>
                </c:pt>
                <c:pt idx="621">
                  <c:v>-148</c:v>
                </c:pt>
                <c:pt idx="622">
                  <c:v>-153</c:v>
                </c:pt>
                <c:pt idx="623">
                  <c:v>-48</c:v>
                </c:pt>
                <c:pt idx="624">
                  <c:v>-122</c:v>
                </c:pt>
                <c:pt idx="625">
                  <c:v>-319</c:v>
                </c:pt>
                <c:pt idx="626">
                  <c:v>-163</c:v>
                </c:pt>
                <c:pt idx="627">
                  <c:v>-217</c:v>
                </c:pt>
                <c:pt idx="628">
                  <c:v>-102</c:v>
                </c:pt>
                <c:pt idx="629">
                  <c:v>88</c:v>
                </c:pt>
                <c:pt idx="630">
                  <c:v>-47</c:v>
                </c:pt>
                <c:pt idx="631">
                  <c:v>11</c:v>
                </c:pt>
                <c:pt idx="632">
                  <c:v>33</c:v>
                </c:pt>
                <c:pt idx="633">
                  <c:v>27</c:v>
                </c:pt>
                <c:pt idx="634">
                  <c:v>-60</c:v>
                </c:pt>
                <c:pt idx="635">
                  <c:v>32</c:v>
                </c:pt>
                <c:pt idx="636">
                  <c:v>34</c:v>
                </c:pt>
                <c:pt idx="637">
                  <c:v>-54</c:v>
                </c:pt>
                <c:pt idx="638">
                  <c:v>47</c:v>
                </c:pt>
                <c:pt idx="639">
                  <c:v>155</c:v>
                </c:pt>
                <c:pt idx="640">
                  <c:v>133</c:v>
                </c:pt>
                <c:pt idx="641">
                  <c:v>69</c:v>
                </c:pt>
                <c:pt idx="642">
                  <c:v>82</c:v>
                </c:pt>
                <c:pt idx="643">
                  <c:v>123</c:v>
                </c:pt>
                <c:pt idx="644">
                  <c:v>33</c:v>
                </c:pt>
                <c:pt idx="645">
                  <c:v>180</c:v>
                </c:pt>
                <c:pt idx="646">
                  <c:v>144</c:v>
                </c:pt>
                <c:pt idx="647">
                  <c:v>223</c:v>
                </c:pt>
                <c:pt idx="648">
                  <c:v>292</c:v>
                </c:pt>
                <c:pt idx="649">
                  <c:v>250</c:v>
                </c:pt>
                <c:pt idx="650">
                  <c:v>-52</c:v>
                </c:pt>
                <c:pt idx="651">
                  <c:v>303</c:v>
                </c:pt>
                <c:pt idx="652">
                  <c:v>275</c:v>
                </c:pt>
                <c:pt idx="653">
                  <c:v>181</c:v>
                </c:pt>
                <c:pt idx="654">
                  <c:v>309</c:v>
                </c:pt>
                <c:pt idx="655">
                  <c:v>149</c:v>
                </c:pt>
                <c:pt idx="656">
                  <c:v>246</c:v>
                </c:pt>
                <c:pt idx="657">
                  <c:v>278</c:v>
                </c:pt>
                <c:pt idx="658">
                  <c:v>256</c:v>
                </c:pt>
                <c:pt idx="659">
                  <c:v>334</c:v>
                </c:pt>
                <c:pt idx="660">
                  <c:v>275</c:v>
                </c:pt>
                <c:pt idx="661">
                  <c:v>181</c:v>
                </c:pt>
                <c:pt idx="662">
                  <c:v>461</c:v>
                </c:pt>
                <c:pt idx="663">
                  <c:v>347</c:v>
                </c:pt>
                <c:pt idx="664">
                  <c:v>336</c:v>
                </c:pt>
                <c:pt idx="665">
                  <c:v>314</c:v>
                </c:pt>
                <c:pt idx="666">
                  <c:v>370</c:v>
                </c:pt>
                <c:pt idx="667">
                  <c:v>292</c:v>
                </c:pt>
                <c:pt idx="668">
                  <c:v>355</c:v>
                </c:pt>
                <c:pt idx="669">
                  <c:v>203</c:v>
                </c:pt>
                <c:pt idx="670">
                  <c:v>415</c:v>
                </c:pt>
                <c:pt idx="671">
                  <c:v>302</c:v>
                </c:pt>
                <c:pt idx="672">
                  <c:v>330</c:v>
                </c:pt>
                <c:pt idx="673">
                  <c:v>188</c:v>
                </c:pt>
                <c:pt idx="674">
                  <c:v>215</c:v>
                </c:pt>
                <c:pt idx="675">
                  <c:v>158</c:v>
                </c:pt>
                <c:pt idx="676">
                  <c:v>-15</c:v>
                </c:pt>
                <c:pt idx="677">
                  <c:v>235</c:v>
                </c:pt>
                <c:pt idx="678">
                  <c:v>92</c:v>
                </c:pt>
                <c:pt idx="679">
                  <c:v>262</c:v>
                </c:pt>
                <c:pt idx="680">
                  <c:v>241</c:v>
                </c:pt>
                <c:pt idx="681">
                  <c:v>149</c:v>
                </c:pt>
                <c:pt idx="682">
                  <c:v>139</c:v>
                </c:pt>
                <c:pt idx="683">
                  <c:v>157</c:v>
                </c:pt>
                <c:pt idx="684">
                  <c:v>-7</c:v>
                </c:pt>
                <c:pt idx="685">
                  <c:v>416</c:v>
                </c:pt>
                <c:pt idx="686">
                  <c:v>256</c:v>
                </c:pt>
                <c:pt idx="687">
                  <c:v>166</c:v>
                </c:pt>
                <c:pt idx="688">
                  <c:v>333</c:v>
                </c:pt>
                <c:pt idx="689">
                  <c:v>281</c:v>
                </c:pt>
                <c:pt idx="690">
                  <c:v>245</c:v>
                </c:pt>
                <c:pt idx="691">
                  <c:v>186</c:v>
                </c:pt>
                <c:pt idx="692">
                  <c:v>201</c:v>
                </c:pt>
                <c:pt idx="693">
                  <c:v>261</c:v>
                </c:pt>
                <c:pt idx="694">
                  <c:v>286</c:v>
                </c:pt>
                <c:pt idx="695">
                  <c:v>196</c:v>
                </c:pt>
                <c:pt idx="696">
                  <c:v>218</c:v>
                </c:pt>
                <c:pt idx="697">
                  <c:v>312</c:v>
                </c:pt>
                <c:pt idx="698">
                  <c:v>314</c:v>
                </c:pt>
                <c:pt idx="699">
                  <c:v>295</c:v>
                </c:pt>
                <c:pt idx="700">
                  <c:v>267</c:v>
                </c:pt>
                <c:pt idx="701">
                  <c:v>265</c:v>
                </c:pt>
                <c:pt idx="702">
                  <c:v>296</c:v>
                </c:pt>
                <c:pt idx="703">
                  <c:v>-20</c:v>
                </c:pt>
                <c:pt idx="704">
                  <c:v>485</c:v>
                </c:pt>
                <c:pt idx="705">
                  <c:v>347</c:v>
                </c:pt>
                <c:pt idx="706">
                  <c:v>305</c:v>
                </c:pt>
                <c:pt idx="707">
                  <c:v>322</c:v>
                </c:pt>
                <c:pt idx="708">
                  <c:v>262</c:v>
                </c:pt>
                <c:pt idx="709">
                  <c:v>206</c:v>
                </c:pt>
                <c:pt idx="710">
                  <c:v>145</c:v>
                </c:pt>
                <c:pt idx="711">
                  <c:v>283</c:v>
                </c:pt>
                <c:pt idx="712">
                  <c:v>400</c:v>
                </c:pt>
                <c:pt idx="713">
                  <c:v>231</c:v>
                </c:pt>
                <c:pt idx="714">
                  <c:v>130</c:v>
                </c:pt>
                <c:pt idx="715">
                  <c:v>339</c:v>
                </c:pt>
                <c:pt idx="716">
                  <c:v>198</c:v>
                </c:pt>
                <c:pt idx="717">
                  <c:v>205</c:v>
                </c:pt>
                <c:pt idx="718">
                  <c:v>274</c:v>
                </c:pt>
                <c:pt idx="719">
                  <c:v>375</c:v>
                </c:pt>
                <c:pt idx="720">
                  <c:v>105</c:v>
                </c:pt>
                <c:pt idx="721">
                  <c:v>414</c:v>
                </c:pt>
                <c:pt idx="722">
                  <c:v>116</c:v>
                </c:pt>
                <c:pt idx="723">
                  <c:v>364</c:v>
                </c:pt>
                <c:pt idx="724">
                  <c:v>212</c:v>
                </c:pt>
                <c:pt idx="725">
                  <c:v>278</c:v>
                </c:pt>
                <c:pt idx="726">
                  <c:v>334</c:v>
                </c:pt>
                <c:pt idx="727">
                  <c:v>147</c:v>
                </c:pt>
                <c:pt idx="728">
                  <c:v>212</c:v>
                </c:pt>
                <c:pt idx="729">
                  <c:v>398</c:v>
                </c:pt>
                <c:pt idx="730">
                  <c:v>287</c:v>
                </c:pt>
                <c:pt idx="731">
                  <c:v>314</c:v>
                </c:pt>
                <c:pt idx="732">
                  <c:v>229</c:v>
                </c:pt>
                <c:pt idx="733">
                  <c:v>111</c:v>
                </c:pt>
                <c:pt idx="734">
                  <c:v>485</c:v>
                </c:pt>
                <c:pt idx="735">
                  <c:v>279</c:v>
                </c:pt>
                <c:pt idx="736">
                  <c:v>222</c:v>
                </c:pt>
                <c:pt idx="737">
                  <c:v>-46</c:v>
                </c:pt>
                <c:pt idx="738">
                  <c:v>166</c:v>
                </c:pt>
                <c:pt idx="739">
                  <c:v>5</c:v>
                </c:pt>
                <c:pt idx="740">
                  <c:v>125</c:v>
                </c:pt>
                <c:pt idx="741">
                  <c:v>-4</c:v>
                </c:pt>
                <c:pt idx="742">
                  <c:v>201</c:v>
                </c:pt>
                <c:pt idx="743">
                  <c:v>165</c:v>
                </c:pt>
                <c:pt idx="744">
                  <c:v>-20</c:v>
                </c:pt>
                <c:pt idx="745">
                  <c:v>87</c:v>
                </c:pt>
                <c:pt idx="746">
                  <c:v>-32</c:v>
                </c:pt>
                <c:pt idx="747">
                  <c:v>-297</c:v>
                </c:pt>
                <c:pt idx="748">
                  <c:v>-44</c:v>
                </c:pt>
                <c:pt idx="749">
                  <c:v>-116</c:v>
                </c:pt>
                <c:pt idx="750">
                  <c:v>-125</c:v>
                </c:pt>
                <c:pt idx="751">
                  <c:v>-147</c:v>
                </c:pt>
                <c:pt idx="752">
                  <c:v>-259</c:v>
                </c:pt>
                <c:pt idx="753">
                  <c:v>-313</c:v>
                </c:pt>
                <c:pt idx="754">
                  <c:v>-310</c:v>
                </c:pt>
                <c:pt idx="755">
                  <c:v>-157</c:v>
                </c:pt>
                <c:pt idx="756">
                  <c:v>-133</c:v>
                </c:pt>
                <c:pt idx="757">
                  <c:v>-120</c:v>
                </c:pt>
                <c:pt idx="758">
                  <c:v>-11</c:v>
                </c:pt>
                <c:pt idx="759">
                  <c:v>-104</c:v>
                </c:pt>
                <c:pt idx="760">
                  <c:v>16</c:v>
                </c:pt>
                <c:pt idx="761">
                  <c:v>50</c:v>
                </c:pt>
                <c:pt idx="762">
                  <c:v>-100</c:v>
                </c:pt>
                <c:pt idx="763">
                  <c:v>4</c:v>
                </c:pt>
                <c:pt idx="764">
                  <c:v>-89</c:v>
                </c:pt>
                <c:pt idx="765">
                  <c:v>123</c:v>
                </c:pt>
                <c:pt idx="766">
                  <c:v>-3</c:v>
                </c:pt>
                <c:pt idx="767">
                  <c:v>-148</c:v>
                </c:pt>
                <c:pt idx="768">
                  <c:v>109</c:v>
                </c:pt>
                <c:pt idx="769">
                  <c:v>-136</c:v>
                </c:pt>
                <c:pt idx="770">
                  <c:v>-210</c:v>
                </c:pt>
                <c:pt idx="771">
                  <c:v>-57</c:v>
                </c:pt>
                <c:pt idx="772">
                  <c:v>21</c:v>
                </c:pt>
                <c:pt idx="773">
                  <c:v>-5</c:v>
                </c:pt>
                <c:pt idx="774">
                  <c:v>-9</c:v>
                </c:pt>
                <c:pt idx="775">
                  <c:v>-30</c:v>
                </c:pt>
                <c:pt idx="776">
                  <c:v>99</c:v>
                </c:pt>
                <c:pt idx="777">
                  <c:v>187</c:v>
                </c:pt>
                <c:pt idx="778">
                  <c:v>43</c:v>
                </c:pt>
                <c:pt idx="779">
                  <c:v>113</c:v>
                </c:pt>
                <c:pt idx="780">
                  <c:v>170</c:v>
                </c:pt>
                <c:pt idx="781">
                  <c:v>57</c:v>
                </c:pt>
                <c:pt idx="782">
                  <c:v>317</c:v>
                </c:pt>
                <c:pt idx="783">
                  <c:v>271</c:v>
                </c:pt>
                <c:pt idx="784">
                  <c:v>284</c:v>
                </c:pt>
                <c:pt idx="785">
                  <c:v>95</c:v>
                </c:pt>
                <c:pt idx="786">
                  <c:v>60</c:v>
                </c:pt>
                <c:pt idx="787">
                  <c:v>87</c:v>
                </c:pt>
                <c:pt idx="788">
                  <c:v>146</c:v>
                </c:pt>
                <c:pt idx="789">
                  <c:v>351</c:v>
                </c:pt>
                <c:pt idx="790">
                  <c:v>76</c:v>
                </c:pt>
                <c:pt idx="791">
                  <c:v>124</c:v>
                </c:pt>
                <c:pt idx="792">
                  <c:v>145</c:v>
                </c:pt>
                <c:pt idx="793">
                  <c:v>255</c:v>
                </c:pt>
                <c:pt idx="794">
                  <c:v>120</c:v>
                </c:pt>
                <c:pt idx="795">
                  <c:v>363</c:v>
                </c:pt>
                <c:pt idx="796">
                  <c:v>171</c:v>
                </c:pt>
                <c:pt idx="797">
                  <c:v>253</c:v>
                </c:pt>
                <c:pt idx="798">
                  <c:v>357</c:v>
                </c:pt>
                <c:pt idx="799">
                  <c:v>198</c:v>
                </c:pt>
                <c:pt idx="800">
                  <c:v>56</c:v>
                </c:pt>
                <c:pt idx="801">
                  <c:v>93</c:v>
                </c:pt>
                <c:pt idx="802">
                  <c:v>357</c:v>
                </c:pt>
                <c:pt idx="803">
                  <c:v>160</c:v>
                </c:pt>
                <c:pt idx="804">
                  <c:v>264</c:v>
                </c:pt>
                <c:pt idx="805">
                  <c:v>306</c:v>
                </c:pt>
                <c:pt idx="806">
                  <c:v>309</c:v>
                </c:pt>
                <c:pt idx="807">
                  <c:v>171</c:v>
                </c:pt>
                <c:pt idx="808">
                  <c:v>36</c:v>
                </c:pt>
                <c:pt idx="809">
                  <c:v>81</c:v>
                </c:pt>
                <c:pt idx="810">
                  <c:v>194</c:v>
                </c:pt>
                <c:pt idx="811">
                  <c:v>166</c:v>
                </c:pt>
                <c:pt idx="812">
                  <c:v>136</c:v>
                </c:pt>
                <c:pt idx="813">
                  <c:v>24</c:v>
                </c:pt>
                <c:pt idx="814">
                  <c:v>221</c:v>
                </c:pt>
                <c:pt idx="815">
                  <c:v>184</c:v>
                </c:pt>
                <c:pt idx="816">
                  <c:v>223</c:v>
                </c:pt>
                <c:pt idx="817">
                  <c:v>78</c:v>
                </c:pt>
                <c:pt idx="818">
                  <c:v>227</c:v>
                </c:pt>
                <c:pt idx="819">
                  <c:v>62</c:v>
                </c:pt>
                <c:pt idx="820">
                  <c:v>150</c:v>
                </c:pt>
                <c:pt idx="821">
                  <c:v>79</c:v>
                </c:pt>
                <c:pt idx="822">
                  <c:v>-30</c:v>
                </c:pt>
                <c:pt idx="823">
                  <c:v>-25</c:v>
                </c:pt>
                <c:pt idx="824">
                  <c:v>86</c:v>
                </c:pt>
                <c:pt idx="825">
                  <c:v>71</c:v>
                </c:pt>
                <c:pt idx="826">
                  <c:v>118</c:v>
                </c:pt>
                <c:pt idx="827">
                  <c:v>106</c:v>
                </c:pt>
                <c:pt idx="828">
                  <c:v>1</c:v>
                </c:pt>
                <c:pt idx="829">
                  <c:v>-76</c:v>
                </c:pt>
                <c:pt idx="830">
                  <c:v>-68</c:v>
                </c:pt>
                <c:pt idx="831">
                  <c:v>-217</c:v>
                </c:pt>
                <c:pt idx="832">
                  <c:v>-191</c:v>
                </c:pt>
                <c:pt idx="833">
                  <c:v>-158</c:v>
                </c:pt>
                <c:pt idx="834">
                  <c:v>-197</c:v>
                </c:pt>
                <c:pt idx="835">
                  <c:v>-283</c:v>
                </c:pt>
                <c:pt idx="836">
                  <c:v>-451</c:v>
                </c:pt>
                <c:pt idx="837">
                  <c:v>-464</c:v>
                </c:pt>
                <c:pt idx="838">
                  <c:v>-748</c:v>
                </c:pt>
                <c:pt idx="839">
                  <c:v>-697</c:v>
                </c:pt>
                <c:pt idx="840">
                  <c:v>-780</c:v>
                </c:pt>
                <c:pt idx="841">
                  <c:v>-758</c:v>
                </c:pt>
                <c:pt idx="842">
                  <c:v>-818</c:v>
                </c:pt>
                <c:pt idx="843">
                  <c:v>-668</c:v>
                </c:pt>
                <c:pt idx="844">
                  <c:v>-355</c:v>
                </c:pt>
                <c:pt idx="845">
                  <c:v>-468</c:v>
                </c:pt>
                <c:pt idx="846">
                  <c:v>-341</c:v>
                </c:pt>
                <c:pt idx="847">
                  <c:v>-181</c:v>
                </c:pt>
                <c:pt idx="848">
                  <c:v>-240</c:v>
                </c:pt>
                <c:pt idx="849">
                  <c:v>-178</c:v>
                </c:pt>
                <c:pt idx="850">
                  <c:v>-3</c:v>
                </c:pt>
                <c:pt idx="851">
                  <c:v>-251</c:v>
                </c:pt>
                <c:pt idx="852">
                  <c:v>-10</c:v>
                </c:pt>
                <c:pt idx="853">
                  <c:v>-98</c:v>
                </c:pt>
                <c:pt idx="854">
                  <c:v>164</c:v>
                </c:pt>
                <c:pt idx="855">
                  <c:v>251</c:v>
                </c:pt>
                <c:pt idx="856">
                  <c:v>530</c:v>
                </c:pt>
                <c:pt idx="857">
                  <c:v>-144</c:v>
                </c:pt>
                <c:pt idx="858">
                  <c:v>-81</c:v>
                </c:pt>
                <c:pt idx="859">
                  <c:v>4</c:v>
                </c:pt>
                <c:pt idx="860">
                  <c:v>-85</c:v>
                </c:pt>
                <c:pt idx="861">
                  <c:v>281</c:v>
                </c:pt>
                <c:pt idx="862">
                  <c:v>134</c:v>
                </c:pt>
                <c:pt idx="863">
                  <c:v>81</c:v>
                </c:pt>
                <c:pt idx="864">
                  <c:v>7</c:v>
                </c:pt>
                <c:pt idx="865">
                  <c:v>210</c:v>
                </c:pt>
                <c:pt idx="866">
                  <c:v>225</c:v>
                </c:pt>
                <c:pt idx="867">
                  <c:v>327</c:v>
                </c:pt>
                <c:pt idx="868">
                  <c:v>100</c:v>
                </c:pt>
                <c:pt idx="869">
                  <c:v>232</c:v>
                </c:pt>
                <c:pt idx="870">
                  <c:v>55</c:v>
                </c:pt>
                <c:pt idx="871">
                  <c:v>133</c:v>
                </c:pt>
                <c:pt idx="872">
                  <c:v>221</c:v>
                </c:pt>
                <c:pt idx="873">
                  <c:v>212</c:v>
                </c:pt>
                <c:pt idx="874">
                  <c:v>144</c:v>
                </c:pt>
                <c:pt idx="875">
                  <c:v>200</c:v>
                </c:pt>
                <c:pt idx="876">
                  <c:v>345</c:v>
                </c:pt>
                <c:pt idx="877">
                  <c:v>272</c:v>
                </c:pt>
                <c:pt idx="878">
                  <c:v>226</c:v>
                </c:pt>
                <c:pt idx="879">
                  <c:v>83</c:v>
                </c:pt>
                <c:pt idx="880">
                  <c:v>108</c:v>
                </c:pt>
                <c:pt idx="881">
                  <c:v>72</c:v>
                </c:pt>
                <c:pt idx="882">
                  <c:v>146</c:v>
                </c:pt>
                <c:pt idx="883">
                  <c:v>177</c:v>
                </c:pt>
                <c:pt idx="884">
                  <c:v>182</c:v>
                </c:pt>
                <c:pt idx="885">
                  <c:v>159</c:v>
                </c:pt>
                <c:pt idx="886">
                  <c:v>163</c:v>
                </c:pt>
                <c:pt idx="887">
                  <c:v>241</c:v>
                </c:pt>
                <c:pt idx="888">
                  <c:v>190</c:v>
                </c:pt>
                <c:pt idx="889">
                  <c:v>279</c:v>
                </c:pt>
                <c:pt idx="890">
                  <c:v>145</c:v>
                </c:pt>
                <c:pt idx="891">
                  <c:v>187</c:v>
                </c:pt>
                <c:pt idx="892">
                  <c:v>215</c:v>
                </c:pt>
                <c:pt idx="893">
                  <c:v>178</c:v>
                </c:pt>
                <c:pt idx="894">
                  <c:v>122</c:v>
                </c:pt>
                <c:pt idx="895">
                  <c:v>244</c:v>
                </c:pt>
                <c:pt idx="896">
                  <c:v>184</c:v>
                </c:pt>
                <c:pt idx="897">
                  <c:v>220</c:v>
                </c:pt>
                <c:pt idx="898">
                  <c:v>275</c:v>
                </c:pt>
                <c:pt idx="899">
                  <c:v>54</c:v>
                </c:pt>
                <c:pt idx="900">
                  <c:v>184</c:v>
                </c:pt>
                <c:pt idx="901">
                  <c:v>155</c:v>
                </c:pt>
                <c:pt idx="902">
                  <c:v>279</c:v>
                </c:pt>
                <c:pt idx="903">
                  <c:v>312</c:v>
                </c:pt>
                <c:pt idx="904">
                  <c:v>203</c:v>
                </c:pt>
                <c:pt idx="905">
                  <c:v>332</c:v>
                </c:pt>
                <c:pt idx="906">
                  <c:v>243</c:v>
                </c:pt>
                <c:pt idx="907">
                  <c:v>182</c:v>
                </c:pt>
                <c:pt idx="908">
                  <c:v>305</c:v>
                </c:pt>
                <c:pt idx="909">
                  <c:v>242</c:v>
                </c:pt>
                <c:pt idx="910">
                  <c:v>284</c:v>
                </c:pt>
                <c:pt idx="911">
                  <c:v>277</c:v>
                </c:pt>
                <c:pt idx="912">
                  <c:v>196</c:v>
                </c:pt>
                <c:pt idx="913">
                  <c:v>267</c:v>
                </c:pt>
                <c:pt idx="914">
                  <c:v>95</c:v>
                </c:pt>
                <c:pt idx="915">
                  <c:v>278</c:v>
                </c:pt>
                <c:pt idx="916">
                  <c:v>338</c:v>
                </c:pt>
                <c:pt idx="917">
                  <c:v>155</c:v>
                </c:pt>
                <c:pt idx="918">
                  <c:v>294</c:v>
                </c:pt>
                <c:pt idx="919">
                  <c:v>141</c:v>
                </c:pt>
                <c:pt idx="920">
                  <c:v>135</c:v>
                </c:pt>
                <c:pt idx="921">
                  <c:v>320</c:v>
                </c:pt>
                <c:pt idx="922">
                  <c:v>225</c:v>
                </c:pt>
                <c:pt idx="923">
                  <c:v>273</c:v>
                </c:pt>
                <c:pt idx="924">
                  <c:v>115</c:v>
                </c:pt>
                <c:pt idx="925">
                  <c:v>212</c:v>
                </c:pt>
                <c:pt idx="926">
                  <c:v>256</c:v>
                </c:pt>
                <c:pt idx="927">
                  <c:v>190</c:v>
                </c:pt>
                <c:pt idx="928">
                  <c:v>45</c:v>
                </c:pt>
                <c:pt idx="929">
                  <c:v>251</c:v>
                </c:pt>
                <c:pt idx="930">
                  <c:v>363</c:v>
                </c:pt>
                <c:pt idx="931">
                  <c:v>149</c:v>
                </c:pt>
                <c:pt idx="932">
                  <c:v>297</c:v>
                </c:pt>
                <c:pt idx="933">
                  <c:v>108</c:v>
                </c:pt>
                <c:pt idx="934">
                  <c:v>120</c:v>
                </c:pt>
                <c:pt idx="935">
                  <c:v>219</c:v>
                </c:pt>
                <c:pt idx="936">
                  <c:v>231</c:v>
                </c:pt>
                <c:pt idx="937">
                  <c:v>206</c:v>
                </c:pt>
                <c:pt idx="938">
                  <c:v>130</c:v>
                </c:pt>
                <c:pt idx="939">
                  <c:v>197</c:v>
                </c:pt>
                <c:pt idx="940">
                  <c:v>217</c:v>
                </c:pt>
                <c:pt idx="941">
                  <c:v>199</c:v>
                </c:pt>
                <c:pt idx="942">
                  <c:v>184</c:v>
                </c:pt>
                <c:pt idx="943">
                  <c:v>135</c:v>
                </c:pt>
                <c:pt idx="944">
                  <c:v>92</c:v>
                </c:pt>
                <c:pt idx="945">
                  <c:v>148</c:v>
                </c:pt>
                <c:pt idx="946">
                  <c:v>230</c:v>
                </c:pt>
                <c:pt idx="947">
                  <c:v>144</c:v>
                </c:pt>
                <c:pt idx="948">
                  <c:v>149</c:v>
                </c:pt>
                <c:pt idx="949">
                  <c:v>388</c:v>
                </c:pt>
                <c:pt idx="950">
                  <c:v>223</c:v>
                </c:pt>
                <c:pt idx="951">
                  <c:v>145</c:v>
                </c:pt>
                <c:pt idx="952">
                  <c:v>329</c:v>
                </c:pt>
                <c:pt idx="953">
                  <c:v>211</c:v>
                </c:pt>
                <c:pt idx="954">
                  <c:v>56</c:v>
                </c:pt>
                <c:pt idx="955">
                  <c:v>250</c:v>
                </c:pt>
                <c:pt idx="956">
                  <c:v>89</c:v>
                </c:pt>
                <c:pt idx="957">
                  <c:v>165</c:v>
                </c:pt>
                <c:pt idx="958">
                  <c:v>96</c:v>
                </c:pt>
                <c:pt idx="959">
                  <c:v>183</c:v>
                </c:pt>
                <c:pt idx="960">
                  <c:v>309</c:v>
                </c:pt>
                <c:pt idx="961">
                  <c:v>-22</c:v>
                </c:pt>
                <c:pt idx="962">
                  <c:v>228</c:v>
                </c:pt>
                <c:pt idx="963">
                  <c:v>243</c:v>
                </c:pt>
                <c:pt idx="964">
                  <c:v>67</c:v>
                </c:pt>
                <c:pt idx="965">
                  <c:v>167</c:v>
                </c:pt>
                <c:pt idx="966">
                  <c:v>82</c:v>
                </c:pt>
                <c:pt idx="967">
                  <c:v>232</c:v>
                </c:pt>
                <c:pt idx="968">
                  <c:v>207</c:v>
                </c:pt>
                <c:pt idx="969">
                  <c:v>129</c:v>
                </c:pt>
                <c:pt idx="970">
                  <c:v>215</c:v>
                </c:pt>
                <c:pt idx="971">
                  <c:v>102</c:v>
                </c:pt>
                <c:pt idx="972">
                  <c:v>253</c:v>
                </c:pt>
                <c:pt idx="973">
                  <c:v>264</c:v>
                </c:pt>
                <c:pt idx="974">
                  <c:v>-1411</c:v>
                </c:pt>
                <c:pt idx="975">
                  <c:v>-20477</c:v>
                </c:pt>
                <c:pt idx="976">
                  <c:v>2619</c:v>
                </c:pt>
                <c:pt idx="977">
                  <c:v>4615</c:v>
                </c:pt>
                <c:pt idx="978">
                  <c:v>1585</c:v>
                </c:pt>
                <c:pt idx="979">
                  <c:v>1534</c:v>
                </c:pt>
                <c:pt idx="980">
                  <c:v>1046</c:v>
                </c:pt>
                <c:pt idx="981">
                  <c:v>673</c:v>
                </c:pt>
                <c:pt idx="982">
                  <c:v>268</c:v>
                </c:pt>
                <c:pt idx="983">
                  <c:v>-243</c:v>
                </c:pt>
                <c:pt idx="984">
                  <c:v>398</c:v>
                </c:pt>
                <c:pt idx="985">
                  <c:v>527</c:v>
                </c:pt>
                <c:pt idx="986">
                  <c:v>831</c:v>
                </c:pt>
                <c:pt idx="987">
                  <c:v>319</c:v>
                </c:pt>
                <c:pt idx="988">
                  <c:v>451</c:v>
                </c:pt>
                <c:pt idx="989">
                  <c:v>778</c:v>
                </c:pt>
                <c:pt idx="990">
                  <c:v>939</c:v>
                </c:pt>
                <c:pt idx="991">
                  <c:v>465</c:v>
                </c:pt>
                <c:pt idx="992">
                  <c:v>480</c:v>
                </c:pt>
                <c:pt idx="993">
                  <c:v>860</c:v>
                </c:pt>
                <c:pt idx="994">
                  <c:v>631</c:v>
                </c:pt>
                <c:pt idx="995">
                  <c:v>566</c:v>
                </c:pt>
                <c:pt idx="996">
                  <c:v>251</c:v>
                </c:pt>
                <c:pt idx="997">
                  <c:v>862</c:v>
                </c:pt>
                <c:pt idx="998">
                  <c:v>494</c:v>
                </c:pt>
                <c:pt idx="999">
                  <c:v>272</c:v>
                </c:pt>
                <c:pt idx="1000">
                  <c:v>286</c:v>
                </c:pt>
                <c:pt idx="1001">
                  <c:v>420</c:v>
                </c:pt>
                <c:pt idx="1002">
                  <c:v>690</c:v>
                </c:pt>
                <c:pt idx="1003">
                  <c:v>243</c:v>
                </c:pt>
                <c:pt idx="1004">
                  <c:v>255</c:v>
                </c:pt>
                <c:pt idx="1005">
                  <c:v>361</c:v>
                </c:pt>
                <c:pt idx="1006">
                  <c:v>258</c:v>
                </c:pt>
                <c:pt idx="1007">
                  <c:v>136</c:v>
                </c:pt>
                <c:pt idx="1008">
                  <c:v>482</c:v>
                </c:pt>
                <c:pt idx="1009">
                  <c:v>287</c:v>
                </c:pt>
                <c:pt idx="1010">
                  <c:v>146</c:v>
                </c:pt>
                <c:pt idx="1011">
                  <c:v>278</c:v>
                </c:pt>
                <c:pt idx="1012">
                  <c:v>303</c:v>
                </c:pt>
                <c:pt idx="1013">
                  <c:v>240</c:v>
                </c:pt>
                <c:pt idx="1014">
                  <c:v>184</c:v>
                </c:pt>
                <c:pt idx="1015">
                  <c:v>210</c:v>
                </c:pt>
                <c:pt idx="1016">
                  <c:v>246</c:v>
                </c:pt>
                <c:pt idx="1017">
                  <c:v>165</c:v>
                </c:pt>
                <c:pt idx="1018">
                  <c:v>182</c:v>
                </c:pt>
                <c:pt idx="1019">
                  <c:v>290</c:v>
                </c:pt>
                <c:pt idx="1020">
                  <c:v>256</c:v>
                </c:pt>
                <c:pt idx="1021">
                  <c:v>236</c:v>
                </c:pt>
                <c:pt idx="1022">
                  <c:v>310</c:v>
                </c:pt>
                <c:pt idx="1023">
                  <c:v>108</c:v>
                </c:pt>
                <c:pt idx="1024">
                  <c:v>216</c:v>
                </c:pt>
                <c:pt idx="1025">
                  <c:v>118</c:v>
                </c:pt>
                <c:pt idx="1026">
                  <c:v>144</c:v>
                </c:pt>
                <c:pt idx="1027">
                  <c:v>78</c:v>
                </c:pt>
                <c:pt idx="1028">
                  <c:v>255</c:v>
                </c:pt>
                <c:pt idx="1029">
                  <c:v>36</c:v>
                </c:pt>
                <c:pt idx="1030">
                  <c:v>277</c:v>
                </c:pt>
              </c:numCache>
            </c:numRef>
          </c:val>
          <c:extLst>
            <c:ext xmlns:c16="http://schemas.microsoft.com/office/drawing/2014/chart" uri="{C3380CC4-5D6E-409C-BE32-E72D297353CC}">
              <c16:uniqueId val="{00000000-998A-9143-85FA-15013583A074}"/>
            </c:ext>
          </c:extLst>
        </c:ser>
        <c:dLbls>
          <c:showLegendKey val="0"/>
          <c:showVal val="0"/>
          <c:showCatName val="0"/>
          <c:showSerName val="0"/>
          <c:showPercent val="0"/>
          <c:showBubbleSize val="0"/>
        </c:dLbls>
        <c:gapWidth val="89"/>
        <c:overlap val="-27"/>
        <c:axId val="785007775"/>
        <c:axId val="1129880079"/>
      </c:barChart>
      <c:dateAx>
        <c:axId val="785007775"/>
        <c:scaling>
          <c:orientation val="minMax"/>
          <c:min val="44166"/>
        </c:scaling>
        <c:delete val="0"/>
        <c:axPos val="b"/>
        <c:numFmt formatCode="[$-409]mmm\-yy;@" sourceLinked="0"/>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Roboto Light" pitchFamily="2" charset="0"/>
                <a:ea typeface="Roboto Light" pitchFamily="2" charset="0"/>
                <a:cs typeface="+mn-cs"/>
              </a:defRPr>
            </a:pPr>
            <a:endParaRPr lang="en-US"/>
          </a:p>
        </c:txPr>
        <c:crossAx val="1129880079"/>
        <c:crosses val="autoZero"/>
        <c:auto val="1"/>
        <c:lblOffset val="100"/>
        <c:baseTimeUnit val="months"/>
        <c:majorUnit val="2"/>
        <c:majorTimeUnit val="months"/>
      </c:dateAx>
      <c:valAx>
        <c:axId val="1129880079"/>
        <c:scaling>
          <c:orientation val="minMax"/>
          <c:max val="1000"/>
          <c:min val="-4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solidFill>
                <a:latin typeface="Roboto Light" pitchFamily="2" charset="0"/>
                <a:ea typeface="Roboto Light" pitchFamily="2" charset="0"/>
                <a:cs typeface="+mn-cs"/>
              </a:defRPr>
            </a:pPr>
            <a:endParaRPr lang="en-US"/>
          </a:p>
        </c:txPr>
        <c:crossAx val="78500777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b="0" i="0">
          <a:solidFill>
            <a:schemeClr val="tx1"/>
          </a:solidFill>
          <a:latin typeface="Roboto Light" pitchFamily="2" charset="0"/>
          <a:ea typeface="Roboto Light" pitchFamily="2"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solidFill>
                <a:latin typeface="Roboto Light" pitchFamily="2" charset="0"/>
                <a:ea typeface="Roboto Light" pitchFamily="2" charset="0"/>
                <a:cs typeface="+mn-cs"/>
              </a:defRPr>
            </a:pPr>
            <a:r>
              <a:rPr lang="en-US" sz="1800" dirty="0"/>
              <a:t>Aggregate Personal Savings Versus the Pre-pandemic Trend</a:t>
            </a:r>
            <a:br>
              <a:rPr lang="en-US" sz="1800" dirty="0"/>
            </a:br>
            <a:r>
              <a:rPr lang="en-US" sz="1800" dirty="0"/>
              <a:t>(Abdelrahman and Oliveira, Federal Reserve Bank of San Francisco)</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solidFill>
              <a:latin typeface="Roboto Light" pitchFamily="2" charset="0"/>
              <a:ea typeface="Roboto Light" pitchFamily="2" charset="0"/>
              <a:cs typeface="+mn-cs"/>
            </a:defRPr>
          </a:pPr>
          <a:endParaRPr lang="en-US"/>
        </a:p>
      </c:txPr>
    </c:title>
    <c:autoTitleDeleted val="0"/>
    <c:plotArea>
      <c:layout/>
      <c:barChart>
        <c:barDir val="col"/>
        <c:grouping val="clustered"/>
        <c:varyColors val="0"/>
        <c:ser>
          <c:idx val="2"/>
          <c:order val="2"/>
          <c:tx>
            <c:strRef>
              <c:f>Sheet1!$D$3</c:f>
              <c:strCache>
                <c:ptCount val="1"/>
                <c:pt idx="0">
                  <c:v>Recession</c:v>
                </c:pt>
              </c:strCache>
            </c:strRef>
          </c:tx>
          <c:spPr>
            <a:solidFill>
              <a:schemeClr val="bg1">
                <a:lumMod val="85000"/>
              </a:schemeClr>
            </a:solidFill>
            <a:ln>
              <a:noFill/>
            </a:ln>
            <a:effectLst/>
          </c:spPr>
          <c:invertIfNegative val="0"/>
          <c:cat>
            <c:numRef>
              <c:f>Sheet1!$A$4:$A$106</c:f>
              <c:numCache>
                <c:formatCode>m/d/yy</c:formatCode>
                <c:ptCount val="103"/>
                <c:pt idx="0">
                  <c:v>42430</c:v>
                </c:pt>
                <c:pt idx="1">
                  <c:v>42461</c:v>
                </c:pt>
                <c:pt idx="2">
                  <c:v>42491</c:v>
                </c:pt>
                <c:pt idx="3">
                  <c:v>42522</c:v>
                </c:pt>
                <c:pt idx="4">
                  <c:v>42552</c:v>
                </c:pt>
                <c:pt idx="5">
                  <c:v>42583</c:v>
                </c:pt>
                <c:pt idx="6">
                  <c:v>42614</c:v>
                </c:pt>
                <c:pt idx="7">
                  <c:v>42644</c:v>
                </c:pt>
                <c:pt idx="8">
                  <c:v>42675</c:v>
                </c:pt>
                <c:pt idx="9">
                  <c:v>42705</c:v>
                </c:pt>
                <c:pt idx="10">
                  <c:v>42736</c:v>
                </c:pt>
                <c:pt idx="11">
                  <c:v>42767</c:v>
                </c:pt>
                <c:pt idx="12">
                  <c:v>42795</c:v>
                </c:pt>
                <c:pt idx="13">
                  <c:v>42826</c:v>
                </c:pt>
                <c:pt idx="14">
                  <c:v>42856</c:v>
                </c:pt>
                <c:pt idx="15">
                  <c:v>42887</c:v>
                </c:pt>
                <c:pt idx="16">
                  <c:v>42917</c:v>
                </c:pt>
                <c:pt idx="17">
                  <c:v>42948</c:v>
                </c:pt>
                <c:pt idx="18">
                  <c:v>42979</c:v>
                </c:pt>
                <c:pt idx="19">
                  <c:v>43009</c:v>
                </c:pt>
                <c:pt idx="20">
                  <c:v>43040</c:v>
                </c:pt>
                <c:pt idx="21">
                  <c:v>43070</c:v>
                </c:pt>
                <c:pt idx="22">
                  <c:v>43101</c:v>
                </c:pt>
                <c:pt idx="23">
                  <c:v>43132</c:v>
                </c:pt>
                <c:pt idx="24">
                  <c:v>43160</c:v>
                </c:pt>
                <c:pt idx="25">
                  <c:v>43191</c:v>
                </c:pt>
                <c:pt idx="26">
                  <c:v>43221</c:v>
                </c:pt>
                <c:pt idx="27">
                  <c:v>43252</c:v>
                </c:pt>
                <c:pt idx="28">
                  <c:v>43282</c:v>
                </c:pt>
                <c:pt idx="29">
                  <c:v>43313</c:v>
                </c:pt>
                <c:pt idx="30">
                  <c:v>43344</c:v>
                </c:pt>
                <c:pt idx="31">
                  <c:v>43374</c:v>
                </c:pt>
                <c:pt idx="32">
                  <c:v>43405</c:v>
                </c:pt>
                <c:pt idx="33">
                  <c:v>43435</c:v>
                </c:pt>
                <c:pt idx="34">
                  <c:v>43466</c:v>
                </c:pt>
                <c:pt idx="35">
                  <c:v>43497</c:v>
                </c:pt>
                <c:pt idx="36">
                  <c:v>43525</c:v>
                </c:pt>
                <c:pt idx="37">
                  <c:v>43556</c:v>
                </c:pt>
                <c:pt idx="38">
                  <c:v>43586</c:v>
                </c:pt>
                <c:pt idx="39">
                  <c:v>43617</c:v>
                </c:pt>
                <c:pt idx="40">
                  <c:v>43647</c:v>
                </c:pt>
                <c:pt idx="41">
                  <c:v>43678</c:v>
                </c:pt>
                <c:pt idx="42">
                  <c:v>43709</c:v>
                </c:pt>
                <c:pt idx="43">
                  <c:v>43739</c:v>
                </c:pt>
                <c:pt idx="44">
                  <c:v>43770</c:v>
                </c:pt>
                <c:pt idx="45">
                  <c:v>43800</c:v>
                </c:pt>
                <c:pt idx="46">
                  <c:v>43831</c:v>
                </c:pt>
                <c:pt idx="47">
                  <c:v>43862</c:v>
                </c:pt>
                <c:pt idx="48">
                  <c:v>43891</c:v>
                </c:pt>
                <c:pt idx="49">
                  <c:v>43922</c:v>
                </c:pt>
                <c:pt idx="50">
                  <c:v>43952</c:v>
                </c:pt>
                <c:pt idx="51">
                  <c:v>43983</c:v>
                </c:pt>
                <c:pt idx="52">
                  <c:v>44013</c:v>
                </c:pt>
                <c:pt idx="53">
                  <c:v>44044</c:v>
                </c:pt>
                <c:pt idx="54">
                  <c:v>44075</c:v>
                </c:pt>
                <c:pt idx="55">
                  <c:v>44105</c:v>
                </c:pt>
                <c:pt idx="56">
                  <c:v>44136</c:v>
                </c:pt>
                <c:pt idx="57">
                  <c:v>44166</c:v>
                </c:pt>
                <c:pt idx="58">
                  <c:v>44197</c:v>
                </c:pt>
                <c:pt idx="59">
                  <c:v>44228</c:v>
                </c:pt>
                <c:pt idx="60">
                  <c:v>44256</c:v>
                </c:pt>
                <c:pt idx="61">
                  <c:v>44287</c:v>
                </c:pt>
                <c:pt idx="62">
                  <c:v>44317</c:v>
                </c:pt>
                <c:pt idx="63">
                  <c:v>44348</c:v>
                </c:pt>
                <c:pt idx="64">
                  <c:v>44378</c:v>
                </c:pt>
                <c:pt idx="65">
                  <c:v>44409</c:v>
                </c:pt>
                <c:pt idx="66">
                  <c:v>44440</c:v>
                </c:pt>
                <c:pt idx="67">
                  <c:v>44470</c:v>
                </c:pt>
                <c:pt idx="68">
                  <c:v>44501</c:v>
                </c:pt>
                <c:pt idx="69">
                  <c:v>44531</c:v>
                </c:pt>
                <c:pt idx="70">
                  <c:v>44562</c:v>
                </c:pt>
                <c:pt idx="71">
                  <c:v>44593</c:v>
                </c:pt>
                <c:pt idx="72">
                  <c:v>44621</c:v>
                </c:pt>
                <c:pt idx="73">
                  <c:v>44652</c:v>
                </c:pt>
                <c:pt idx="74">
                  <c:v>44682</c:v>
                </c:pt>
                <c:pt idx="75">
                  <c:v>44713</c:v>
                </c:pt>
                <c:pt idx="76">
                  <c:v>44743</c:v>
                </c:pt>
                <c:pt idx="77">
                  <c:v>44774</c:v>
                </c:pt>
                <c:pt idx="78">
                  <c:v>44805</c:v>
                </c:pt>
                <c:pt idx="79">
                  <c:v>44835</c:v>
                </c:pt>
                <c:pt idx="80">
                  <c:v>44866</c:v>
                </c:pt>
                <c:pt idx="81">
                  <c:v>44896</c:v>
                </c:pt>
                <c:pt idx="82">
                  <c:v>44927</c:v>
                </c:pt>
                <c:pt idx="83">
                  <c:v>44958</c:v>
                </c:pt>
                <c:pt idx="84">
                  <c:v>44986</c:v>
                </c:pt>
                <c:pt idx="85">
                  <c:v>45017</c:v>
                </c:pt>
                <c:pt idx="86">
                  <c:v>45047</c:v>
                </c:pt>
                <c:pt idx="87">
                  <c:v>45078</c:v>
                </c:pt>
                <c:pt idx="88">
                  <c:v>45108</c:v>
                </c:pt>
                <c:pt idx="89">
                  <c:v>45139</c:v>
                </c:pt>
                <c:pt idx="90">
                  <c:v>45170</c:v>
                </c:pt>
                <c:pt idx="91">
                  <c:v>45200</c:v>
                </c:pt>
                <c:pt idx="92">
                  <c:v>45231</c:v>
                </c:pt>
                <c:pt idx="93">
                  <c:v>45261</c:v>
                </c:pt>
                <c:pt idx="94">
                  <c:v>45292</c:v>
                </c:pt>
                <c:pt idx="95">
                  <c:v>45323</c:v>
                </c:pt>
                <c:pt idx="96">
                  <c:v>45352</c:v>
                </c:pt>
                <c:pt idx="97">
                  <c:v>45383</c:v>
                </c:pt>
                <c:pt idx="98">
                  <c:v>45413</c:v>
                </c:pt>
                <c:pt idx="99">
                  <c:v>45444</c:v>
                </c:pt>
                <c:pt idx="100">
                  <c:v>45474</c:v>
                </c:pt>
                <c:pt idx="101">
                  <c:v>45505</c:v>
                </c:pt>
                <c:pt idx="102">
                  <c:v>45536</c:v>
                </c:pt>
              </c:numCache>
            </c:numRef>
          </c:cat>
          <c:val>
            <c:numRef>
              <c:f>Sheet1!$D$4:$D$106</c:f>
              <c:numCache>
                <c:formatCode>General</c:formatCode>
                <c:ptCount val="103"/>
                <c:pt idx="47" formatCode="0">
                  <c:v>1</c:v>
                </c:pt>
                <c:pt idx="48" formatCode="0">
                  <c:v>1</c:v>
                </c:pt>
                <c:pt idx="49" formatCode="0">
                  <c:v>1</c:v>
                </c:pt>
              </c:numCache>
            </c:numRef>
          </c:val>
          <c:extLst>
            <c:ext xmlns:c16="http://schemas.microsoft.com/office/drawing/2014/chart" uri="{C3380CC4-5D6E-409C-BE32-E72D297353CC}">
              <c16:uniqueId val="{00000005-316B-B94F-ABAC-3061B93095DE}"/>
            </c:ext>
          </c:extLst>
        </c:ser>
        <c:dLbls>
          <c:showLegendKey val="0"/>
          <c:showVal val="0"/>
          <c:showCatName val="0"/>
          <c:showSerName val="0"/>
          <c:showPercent val="0"/>
          <c:showBubbleSize val="0"/>
        </c:dLbls>
        <c:gapWidth val="0"/>
        <c:axId val="1265581439"/>
        <c:axId val="447553791"/>
      </c:barChart>
      <c:lineChart>
        <c:grouping val="standard"/>
        <c:varyColors val="0"/>
        <c:ser>
          <c:idx val="0"/>
          <c:order val="0"/>
          <c:tx>
            <c:strRef>
              <c:f>Sheet1!$B$3</c:f>
              <c:strCache>
                <c:ptCount val="1"/>
                <c:pt idx="0">
                  <c:v>Personal Savings</c:v>
                </c:pt>
              </c:strCache>
            </c:strRef>
          </c:tx>
          <c:spPr>
            <a:ln w="44450" cap="rnd">
              <a:solidFill>
                <a:srgbClr val="04AC8C"/>
              </a:solidFill>
              <a:round/>
            </a:ln>
            <a:effectLst/>
          </c:spPr>
          <c:marker>
            <c:symbol val="none"/>
          </c:marker>
          <c:dLbls>
            <c:dLbl>
              <c:idx val="21"/>
              <c:layout>
                <c:manualLayout>
                  <c:x val="-0.14116318464144548"/>
                  <c:y val="-6.2015497819398462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3-316B-B94F-ABAC-3061B93095DE}"/>
                </c:ext>
              </c:extLst>
            </c:dLbl>
            <c:spPr>
              <a:noFill/>
              <a:ln>
                <a:noFill/>
              </a:ln>
              <a:effectLst/>
            </c:spPr>
            <c:txPr>
              <a:bodyPr rot="0" spcFirstLastPara="1" vertOverflow="ellipsis" vert="horz" wrap="square" anchor="ctr" anchorCtr="1"/>
              <a:lstStyle/>
              <a:p>
                <a:pPr>
                  <a:defRPr sz="1700" b="1" i="0" u="none" strike="noStrike" kern="1200" baseline="0">
                    <a:solidFill>
                      <a:srgbClr val="04AC8C"/>
                    </a:solidFill>
                    <a:latin typeface="Roboto Light" pitchFamily="2" charset="0"/>
                    <a:ea typeface="Roboto Light" pitchFamily="2" charset="0"/>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Sheet1!$A$4:$A$106</c:f>
              <c:numCache>
                <c:formatCode>m/d/yy</c:formatCode>
                <c:ptCount val="103"/>
                <c:pt idx="0">
                  <c:v>42430</c:v>
                </c:pt>
                <c:pt idx="1">
                  <c:v>42461</c:v>
                </c:pt>
                <c:pt idx="2">
                  <c:v>42491</c:v>
                </c:pt>
                <c:pt idx="3">
                  <c:v>42522</c:v>
                </c:pt>
                <c:pt idx="4">
                  <c:v>42552</c:v>
                </c:pt>
                <c:pt idx="5">
                  <c:v>42583</c:v>
                </c:pt>
                <c:pt idx="6">
                  <c:v>42614</c:v>
                </c:pt>
                <c:pt idx="7">
                  <c:v>42644</c:v>
                </c:pt>
                <c:pt idx="8">
                  <c:v>42675</c:v>
                </c:pt>
                <c:pt idx="9">
                  <c:v>42705</c:v>
                </c:pt>
                <c:pt idx="10">
                  <c:v>42736</c:v>
                </c:pt>
                <c:pt idx="11">
                  <c:v>42767</c:v>
                </c:pt>
                <c:pt idx="12">
                  <c:v>42795</c:v>
                </c:pt>
                <c:pt idx="13">
                  <c:v>42826</c:v>
                </c:pt>
                <c:pt idx="14">
                  <c:v>42856</c:v>
                </c:pt>
                <c:pt idx="15">
                  <c:v>42887</c:v>
                </c:pt>
                <c:pt idx="16">
                  <c:v>42917</c:v>
                </c:pt>
                <c:pt idx="17">
                  <c:v>42948</c:v>
                </c:pt>
                <c:pt idx="18">
                  <c:v>42979</c:v>
                </c:pt>
                <c:pt idx="19">
                  <c:v>43009</c:v>
                </c:pt>
                <c:pt idx="20">
                  <c:v>43040</c:v>
                </c:pt>
                <c:pt idx="21">
                  <c:v>43070</c:v>
                </c:pt>
                <c:pt idx="22">
                  <c:v>43101</c:v>
                </c:pt>
                <c:pt idx="23">
                  <c:v>43132</c:v>
                </c:pt>
                <c:pt idx="24">
                  <c:v>43160</c:v>
                </c:pt>
                <c:pt idx="25">
                  <c:v>43191</c:v>
                </c:pt>
                <c:pt idx="26">
                  <c:v>43221</c:v>
                </c:pt>
                <c:pt idx="27">
                  <c:v>43252</c:v>
                </c:pt>
                <c:pt idx="28">
                  <c:v>43282</c:v>
                </c:pt>
                <c:pt idx="29">
                  <c:v>43313</c:v>
                </c:pt>
                <c:pt idx="30">
                  <c:v>43344</c:v>
                </c:pt>
                <c:pt idx="31">
                  <c:v>43374</c:v>
                </c:pt>
                <c:pt idx="32">
                  <c:v>43405</c:v>
                </c:pt>
                <c:pt idx="33">
                  <c:v>43435</c:v>
                </c:pt>
                <c:pt idx="34">
                  <c:v>43466</c:v>
                </c:pt>
                <c:pt idx="35">
                  <c:v>43497</c:v>
                </c:pt>
                <c:pt idx="36">
                  <c:v>43525</c:v>
                </c:pt>
                <c:pt idx="37">
                  <c:v>43556</c:v>
                </c:pt>
                <c:pt idx="38">
                  <c:v>43586</c:v>
                </c:pt>
                <c:pt idx="39">
                  <c:v>43617</c:v>
                </c:pt>
                <c:pt idx="40">
                  <c:v>43647</c:v>
                </c:pt>
                <c:pt idx="41">
                  <c:v>43678</c:v>
                </c:pt>
                <c:pt idx="42">
                  <c:v>43709</c:v>
                </c:pt>
                <c:pt idx="43">
                  <c:v>43739</c:v>
                </c:pt>
                <c:pt idx="44">
                  <c:v>43770</c:v>
                </c:pt>
                <c:pt idx="45">
                  <c:v>43800</c:v>
                </c:pt>
                <c:pt idx="46">
                  <c:v>43831</c:v>
                </c:pt>
                <c:pt idx="47">
                  <c:v>43862</c:v>
                </c:pt>
                <c:pt idx="48">
                  <c:v>43891</c:v>
                </c:pt>
                <c:pt idx="49">
                  <c:v>43922</c:v>
                </c:pt>
                <c:pt idx="50">
                  <c:v>43952</c:v>
                </c:pt>
                <c:pt idx="51">
                  <c:v>43983</c:v>
                </c:pt>
                <c:pt idx="52">
                  <c:v>44013</c:v>
                </c:pt>
                <c:pt idx="53">
                  <c:v>44044</c:v>
                </c:pt>
                <c:pt idx="54">
                  <c:v>44075</c:v>
                </c:pt>
                <c:pt idx="55">
                  <c:v>44105</c:v>
                </c:pt>
                <c:pt idx="56">
                  <c:v>44136</c:v>
                </c:pt>
                <c:pt idx="57">
                  <c:v>44166</c:v>
                </c:pt>
                <c:pt idx="58">
                  <c:v>44197</c:v>
                </c:pt>
                <c:pt idx="59">
                  <c:v>44228</c:v>
                </c:pt>
                <c:pt idx="60">
                  <c:v>44256</c:v>
                </c:pt>
                <c:pt idx="61">
                  <c:v>44287</c:v>
                </c:pt>
                <c:pt idx="62">
                  <c:v>44317</c:v>
                </c:pt>
                <c:pt idx="63">
                  <c:v>44348</c:v>
                </c:pt>
                <c:pt idx="64">
                  <c:v>44378</c:v>
                </c:pt>
                <c:pt idx="65">
                  <c:v>44409</c:v>
                </c:pt>
                <c:pt idx="66">
                  <c:v>44440</c:v>
                </c:pt>
                <c:pt idx="67">
                  <c:v>44470</c:v>
                </c:pt>
                <c:pt idx="68">
                  <c:v>44501</c:v>
                </c:pt>
                <c:pt idx="69">
                  <c:v>44531</c:v>
                </c:pt>
                <c:pt idx="70">
                  <c:v>44562</c:v>
                </c:pt>
                <c:pt idx="71">
                  <c:v>44593</c:v>
                </c:pt>
                <c:pt idx="72">
                  <c:v>44621</c:v>
                </c:pt>
                <c:pt idx="73">
                  <c:v>44652</c:v>
                </c:pt>
                <c:pt idx="74">
                  <c:v>44682</c:v>
                </c:pt>
                <c:pt idx="75">
                  <c:v>44713</c:v>
                </c:pt>
                <c:pt idx="76">
                  <c:v>44743</c:v>
                </c:pt>
                <c:pt idx="77">
                  <c:v>44774</c:v>
                </c:pt>
                <c:pt idx="78">
                  <c:v>44805</c:v>
                </c:pt>
                <c:pt idx="79">
                  <c:v>44835</c:v>
                </c:pt>
                <c:pt idx="80">
                  <c:v>44866</c:v>
                </c:pt>
                <c:pt idx="81">
                  <c:v>44896</c:v>
                </c:pt>
                <c:pt idx="82">
                  <c:v>44927</c:v>
                </c:pt>
                <c:pt idx="83">
                  <c:v>44958</c:v>
                </c:pt>
                <c:pt idx="84">
                  <c:v>44986</c:v>
                </c:pt>
                <c:pt idx="85">
                  <c:v>45017</c:v>
                </c:pt>
                <c:pt idx="86">
                  <c:v>45047</c:v>
                </c:pt>
                <c:pt idx="87">
                  <c:v>45078</c:v>
                </c:pt>
                <c:pt idx="88">
                  <c:v>45108</c:v>
                </c:pt>
                <c:pt idx="89">
                  <c:v>45139</c:v>
                </c:pt>
                <c:pt idx="90">
                  <c:v>45170</c:v>
                </c:pt>
                <c:pt idx="91">
                  <c:v>45200</c:v>
                </c:pt>
                <c:pt idx="92">
                  <c:v>45231</c:v>
                </c:pt>
                <c:pt idx="93">
                  <c:v>45261</c:v>
                </c:pt>
                <c:pt idx="94">
                  <c:v>45292</c:v>
                </c:pt>
                <c:pt idx="95">
                  <c:v>45323</c:v>
                </c:pt>
                <c:pt idx="96">
                  <c:v>45352</c:v>
                </c:pt>
                <c:pt idx="97">
                  <c:v>45383</c:v>
                </c:pt>
                <c:pt idx="98">
                  <c:v>45413</c:v>
                </c:pt>
                <c:pt idx="99">
                  <c:v>45444</c:v>
                </c:pt>
                <c:pt idx="100">
                  <c:v>45474</c:v>
                </c:pt>
                <c:pt idx="101">
                  <c:v>45505</c:v>
                </c:pt>
                <c:pt idx="102">
                  <c:v>45536</c:v>
                </c:pt>
              </c:numCache>
            </c:numRef>
          </c:cat>
          <c:val>
            <c:numRef>
              <c:f>Sheet1!$B$4:$B$106</c:f>
              <c:numCache>
                <c:formatCode>"$"#,##0.0</c:formatCode>
                <c:ptCount val="103"/>
                <c:pt idx="0">
                  <c:v>68.400000000000006</c:v>
                </c:pt>
                <c:pt idx="1">
                  <c:v>63.8</c:v>
                </c:pt>
                <c:pt idx="2">
                  <c:v>61</c:v>
                </c:pt>
                <c:pt idx="3">
                  <c:v>56.9</c:v>
                </c:pt>
                <c:pt idx="4">
                  <c:v>59.1</c:v>
                </c:pt>
                <c:pt idx="5">
                  <c:v>59.5</c:v>
                </c:pt>
                <c:pt idx="6">
                  <c:v>59.7</c:v>
                </c:pt>
                <c:pt idx="7">
                  <c:v>62.1</c:v>
                </c:pt>
                <c:pt idx="8">
                  <c:v>63.2</c:v>
                </c:pt>
                <c:pt idx="9">
                  <c:v>58.9</c:v>
                </c:pt>
                <c:pt idx="10">
                  <c:v>63.5</c:v>
                </c:pt>
                <c:pt idx="11">
                  <c:v>66.7</c:v>
                </c:pt>
                <c:pt idx="12">
                  <c:v>67</c:v>
                </c:pt>
                <c:pt idx="13">
                  <c:v>68.900000000000006</c:v>
                </c:pt>
                <c:pt idx="14">
                  <c:v>76.2</c:v>
                </c:pt>
                <c:pt idx="15">
                  <c:v>72.8</c:v>
                </c:pt>
                <c:pt idx="16">
                  <c:v>73.5</c:v>
                </c:pt>
                <c:pt idx="17">
                  <c:v>75.2</c:v>
                </c:pt>
                <c:pt idx="18">
                  <c:v>72</c:v>
                </c:pt>
                <c:pt idx="19">
                  <c:v>74</c:v>
                </c:pt>
                <c:pt idx="20">
                  <c:v>69.3</c:v>
                </c:pt>
                <c:pt idx="21">
                  <c:v>62.3</c:v>
                </c:pt>
                <c:pt idx="22">
                  <c:v>71.2</c:v>
                </c:pt>
                <c:pt idx="23">
                  <c:v>73.8</c:v>
                </c:pt>
                <c:pt idx="24">
                  <c:v>75.099999999999994</c:v>
                </c:pt>
                <c:pt idx="25">
                  <c:v>76.7</c:v>
                </c:pt>
                <c:pt idx="26">
                  <c:v>77.3</c:v>
                </c:pt>
                <c:pt idx="27">
                  <c:v>81.099999999999994</c:v>
                </c:pt>
                <c:pt idx="28">
                  <c:v>83.7</c:v>
                </c:pt>
                <c:pt idx="29">
                  <c:v>85.6</c:v>
                </c:pt>
                <c:pt idx="30">
                  <c:v>87.8</c:v>
                </c:pt>
                <c:pt idx="31">
                  <c:v>87.8</c:v>
                </c:pt>
                <c:pt idx="32">
                  <c:v>85.1</c:v>
                </c:pt>
                <c:pt idx="33">
                  <c:v>111.6</c:v>
                </c:pt>
                <c:pt idx="34">
                  <c:v>111</c:v>
                </c:pt>
                <c:pt idx="35">
                  <c:v>112.8</c:v>
                </c:pt>
                <c:pt idx="36">
                  <c:v>105.3</c:v>
                </c:pt>
                <c:pt idx="37">
                  <c:v>102.1</c:v>
                </c:pt>
                <c:pt idx="38">
                  <c:v>97.2</c:v>
                </c:pt>
                <c:pt idx="39">
                  <c:v>95.2</c:v>
                </c:pt>
                <c:pt idx="40">
                  <c:v>91.1</c:v>
                </c:pt>
                <c:pt idx="41">
                  <c:v>93.5</c:v>
                </c:pt>
                <c:pt idx="42">
                  <c:v>94.6</c:v>
                </c:pt>
                <c:pt idx="43">
                  <c:v>96.2</c:v>
                </c:pt>
                <c:pt idx="44">
                  <c:v>94</c:v>
                </c:pt>
                <c:pt idx="45">
                  <c:v>85</c:v>
                </c:pt>
                <c:pt idx="46">
                  <c:v>96.7</c:v>
                </c:pt>
                <c:pt idx="47">
                  <c:v>104.5</c:v>
                </c:pt>
                <c:pt idx="48">
                  <c:v>169.4</c:v>
                </c:pt>
                <c:pt idx="49">
                  <c:v>498.5</c:v>
                </c:pt>
                <c:pt idx="50">
                  <c:v>337.3</c:v>
                </c:pt>
                <c:pt idx="51">
                  <c:v>271.7</c:v>
                </c:pt>
                <c:pt idx="52">
                  <c:v>267.2</c:v>
                </c:pt>
                <c:pt idx="53">
                  <c:v>200.5</c:v>
                </c:pt>
                <c:pt idx="54">
                  <c:v>191.2</c:v>
                </c:pt>
                <c:pt idx="55">
                  <c:v>182.8</c:v>
                </c:pt>
                <c:pt idx="56">
                  <c:v>169.4</c:v>
                </c:pt>
                <c:pt idx="57">
                  <c:v>169.8</c:v>
                </c:pt>
                <c:pt idx="58">
                  <c:v>307.8</c:v>
                </c:pt>
                <c:pt idx="59">
                  <c:v>186.6</c:v>
                </c:pt>
                <c:pt idx="60">
                  <c:v>472.6</c:v>
                </c:pt>
                <c:pt idx="61">
                  <c:v>186.3</c:v>
                </c:pt>
                <c:pt idx="62">
                  <c:v>145.9</c:v>
                </c:pt>
                <c:pt idx="63">
                  <c:v>127</c:v>
                </c:pt>
                <c:pt idx="64">
                  <c:v>140.69999999999999</c:v>
                </c:pt>
                <c:pt idx="65">
                  <c:v>129.80000000000001</c:v>
                </c:pt>
                <c:pt idx="66">
                  <c:v>109.7</c:v>
                </c:pt>
                <c:pt idx="67">
                  <c:v>101.4</c:v>
                </c:pt>
                <c:pt idx="68">
                  <c:v>94.7</c:v>
                </c:pt>
                <c:pt idx="69">
                  <c:v>93.3</c:v>
                </c:pt>
                <c:pt idx="70">
                  <c:v>55.3</c:v>
                </c:pt>
                <c:pt idx="71">
                  <c:v>54.8</c:v>
                </c:pt>
                <c:pt idx="72">
                  <c:v>40.9</c:v>
                </c:pt>
                <c:pt idx="73">
                  <c:v>34.200000000000003</c:v>
                </c:pt>
                <c:pt idx="74">
                  <c:v>35.1</c:v>
                </c:pt>
                <c:pt idx="75">
                  <c:v>30.9</c:v>
                </c:pt>
                <c:pt idx="76">
                  <c:v>49.4</c:v>
                </c:pt>
                <c:pt idx="77">
                  <c:v>48.7</c:v>
                </c:pt>
                <c:pt idx="78">
                  <c:v>50.1</c:v>
                </c:pt>
                <c:pt idx="79">
                  <c:v>51.2</c:v>
                </c:pt>
                <c:pt idx="80">
                  <c:v>55.8</c:v>
                </c:pt>
                <c:pt idx="81">
                  <c:v>59.7</c:v>
                </c:pt>
                <c:pt idx="82">
                  <c:v>70.099999999999994</c:v>
                </c:pt>
                <c:pt idx="83">
                  <c:v>77.599999999999994</c:v>
                </c:pt>
                <c:pt idx="84">
                  <c:v>90</c:v>
                </c:pt>
                <c:pt idx="85">
                  <c:v>84.8</c:v>
                </c:pt>
                <c:pt idx="86">
                  <c:v>87.9</c:v>
                </c:pt>
                <c:pt idx="87">
                  <c:v>85.6</c:v>
                </c:pt>
                <c:pt idx="88">
                  <c:v>79.099999999999994</c:v>
                </c:pt>
                <c:pt idx="89">
                  <c:v>81.099999999999994</c:v>
                </c:pt>
                <c:pt idx="90">
                  <c:v>75.5</c:v>
                </c:pt>
                <c:pt idx="91">
                  <c:v>78.400000000000006</c:v>
                </c:pt>
                <c:pt idx="92">
                  <c:v>80.5</c:v>
                </c:pt>
                <c:pt idx="93">
                  <c:v>76.7</c:v>
                </c:pt>
                <c:pt idx="94">
                  <c:v>97.8</c:v>
                </c:pt>
                <c:pt idx="95">
                  <c:v>95.5</c:v>
                </c:pt>
                <c:pt idx="96">
                  <c:v>93.7</c:v>
                </c:pt>
                <c:pt idx="97">
                  <c:v>95.2</c:v>
                </c:pt>
                <c:pt idx="98">
                  <c:v>94.2</c:v>
                </c:pt>
                <c:pt idx="99">
                  <c:v>93.5</c:v>
                </c:pt>
                <c:pt idx="100">
                  <c:v>88.9</c:v>
                </c:pt>
                <c:pt idx="101">
                  <c:v>87.4</c:v>
                </c:pt>
                <c:pt idx="102">
                  <c:v>83.3</c:v>
                </c:pt>
              </c:numCache>
            </c:numRef>
          </c:val>
          <c:smooth val="0"/>
          <c:extLst>
            <c:ext xmlns:c16="http://schemas.microsoft.com/office/drawing/2014/chart" uri="{C3380CC4-5D6E-409C-BE32-E72D297353CC}">
              <c16:uniqueId val="{00000000-316B-B94F-ABAC-3061B93095DE}"/>
            </c:ext>
          </c:extLst>
        </c:ser>
        <c:ser>
          <c:idx val="1"/>
          <c:order val="1"/>
          <c:tx>
            <c:strRef>
              <c:f>Sheet1!$C$3</c:f>
              <c:strCache>
                <c:ptCount val="1"/>
                <c:pt idx="0">
                  <c:v>Pre-pandemic trend</c:v>
                </c:pt>
              </c:strCache>
            </c:strRef>
          </c:tx>
          <c:spPr>
            <a:ln w="60325" cap="rnd">
              <a:solidFill>
                <a:schemeClr val="tx1"/>
              </a:solidFill>
              <a:prstDash val="sysDot"/>
              <a:round/>
            </a:ln>
            <a:effectLst/>
          </c:spPr>
          <c:marker>
            <c:symbol val="none"/>
          </c:marker>
          <c:dLbls>
            <c:dLbl>
              <c:idx val="60"/>
              <c:layout>
                <c:manualLayout>
                  <c:x val="4.845565252959981E-2"/>
                  <c:y val="-5.7544131595519195E-2"/>
                </c:manualLayout>
              </c:layout>
              <c:spPr>
                <a:noFill/>
                <a:ln>
                  <a:noFill/>
                </a:ln>
                <a:effectLst/>
              </c:spPr>
              <c:txPr>
                <a:bodyPr rot="0" spcFirstLastPara="1" vertOverflow="ellipsis" vert="horz" wrap="square" lIns="38100" tIns="19050" rIns="38100" bIns="19050" anchor="ctr" anchorCtr="1">
                  <a:spAutoFit/>
                </a:bodyPr>
                <a:lstStyle/>
                <a:p>
                  <a:pPr>
                    <a:defRPr sz="1700" b="1" i="0" u="none" strike="noStrike" kern="1200" baseline="0">
                      <a:solidFill>
                        <a:schemeClr val="tx1"/>
                      </a:solidFill>
                      <a:latin typeface="Roboto Light" pitchFamily="2" charset="0"/>
                      <a:ea typeface="Roboto Light" pitchFamily="2" charset="0"/>
                      <a:cs typeface="+mn-cs"/>
                    </a:defRPr>
                  </a:pPr>
                  <a:endParaRPr lang="en-US"/>
                </a:p>
              </c:txPr>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4-316B-B94F-ABAC-3061B93095DE}"/>
                </c:ext>
              </c:extLst>
            </c:dLbl>
            <c:spPr>
              <a:noFill/>
              <a:ln>
                <a:noFill/>
              </a:ln>
              <a:effectLst/>
            </c:spPr>
            <c:txPr>
              <a:bodyPr rot="0" spcFirstLastPara="1" vertOverflow="ellipsis" vert="horz" wrap="square" lIns="38100" tIns="19050" rIns="38100" bIns="19050" anchor="ctr" anchorCtr="1">
                <a:spAutoFit/>
              </a:bodyPr>
              <a:lstStyle/>
              <a:p>
                <a:pPr>
                  <a:defRPr sz="1700" b="0" i="0" u="none" strike="noStrike" kern="1200" baseline="0">
                    <a:solidFill>
                      <a:schemeClr val="tx1"/>
                    </a:solidFill>
                    <a:latin typeface="Roboto Light" pitchFamily="2" charset="0"/>
                    <a:ea typeface="Roboto Light" pitchFamily="2" charset="0"/>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Sheet1!$A$4:$A$106</c:f>
              <c:numCache>
                <c:formatCode>m/d/yy</c:formatCode>
                <c:ptCount val="103"/>
                <c:pt idx="0">
                  <c:v>42430</c:v>
                </c:pt>
                <c:pt idx="1">
                  <c:v>42461</c:v>
                </c:pt>
                <c:pt idx="2">
                  <c:v>42491</c:v>
                </c:pt>
                <c:pt idx="3">
                  <c:v>42522</c:v>
                </c:pt>
                <c:pt idx="4">
                  <c:v>42552</c:v>
                </c:pt>
                <c:pt idx="5">
                  <c:v>42583</c:v>
                </c:pt>
                <c:pt idx="6">
                  <c:v>42614</c:v>
                </c:pt>
                <c:pt idx="7">
                  <c:v>42644</c:v>
                </c:pt>
                <c:pt idx="8">
                  <c:v>42675</c:v>
                </c:pt>
                <c:pt idx="9">
                  <c:v>42705</c:v>
                </c:pt>
                <c:pt idx="10">
                  <c:v>42736</c:v>
                </c:pt>
                <c:pt idx="11">
                  <c:v>42767</c:v>
                </c:pt>
                <c:pt idx="12">
                  <c:v>42795</c:v>
                </c:pt>
                <c:pt idx="13">
                  <c:v>42826</c:v>
                </c:pt>
                <c:pt idx="14">
                  <c:v>42856</c:v>
                </c:pt>
                <c:pt idx="15">
                  <c:v>42887</c:v>
                </c:pt>
                <c:pt idx="16">
                  <c:v>42917</c:v>
                </c:pt>
                <c:pt idx="17">
                  <c:v>42948</c:v>
                </c:pt>
                <c:pt idx="18">
                  <c:v>42979</c:v>
                </c:pt>
                <c:pt idx="19">
                  <c:v>43009</c:v>
                </c:pt>
                <c:pt idx="20">
                  <c:v>43040</c:v>
                </c:pt>
                <c:pt idx="21">
                  <c:v>43070</c:v>
                </c:pt>
                <c:pt idx="22">
                  <c:v>43101</c:v>
                </c:pt>
                <c:pt idx="23">
                  <c:v>43132</c:v>
                </c:pt>
                <c:pt idx="24">
                  <c:v>43160</c:v>
                </c:pt>
                <c:pt idx="25">
                  <c:v>43191</c:v>
                </c:pt>
                <c:pt idx="26">
                  <c:v>43221</c:v>
                </c:pt>
                <c:pt idx="27">
                  <c:v>43252</c:v>
                </c:pt>
                <c:pt idx="28">
                  <c:v>43282</c:v>
                </c:pt>
                <c:pt idx="29">
                  <c:v>43313</c:v>
                </c:pt>
                <c:pt idx="30">
                  <c:v>43344</c:v>
                </c:pt>
                <c:pt idx="31">
                  <c:v>43374</c:v>
                </c:pt>
                <c:pt idx="32">
                  <c:v>43405</c:v>
                </c:pt>
                <c:pt idx="33">
                  <c:v>43435</c:v>
                </c:pt>
                <c:pt idx="34">
                  <c:v>43466</c:v>
                </c:pt>
                <c:pt idx="35">
                  <c:v>43497</c:v>
                </c:pt>
                <c:pt idx="36">
                  <c:v>43525</c:v>
                </c:pt>
                <c:pt idx="37">
                  <c:v>43556</c:v>
                </c:pt>
                <c:pt idx="38">
                  <c:v>43586</c:v>
                </c:pt>
                <c:pt idx="39">
                  <c:v>43617</c:v>
                </c:pt>
                <c:pt idx="40">
                  <c:v>43647</c:v>
                </c:pt>
                <c:pt idx="41">
                  <c:v>43678</c:v>
                </c:pt>
                <c:pt idx="42">
                  <c:v>43709</c:v>
                </c:pt>
                <c:pt idx="43">
                  <c:v>43739</c:v>
                </c:pt>
                <c:pt idx="44">
                  <c:v>43770</c:v>
                </c:pt>
                <c:pt idx="45">
                  <c:v>43800</c:v>
                </c:pt>
                <c:pt idx="46">
                  <c:v>43831</c:v>
                </c:pt>
                <c:pt idx="47">
                  <c:v>43862</c:v>
                </c:pt>
                <c:pt idx="48">
                  <c:v>43891</c:v>
                </c:pt>
                <c:pt idx="49">
                  <c:v>43922</c:v>
                </c:pt>
                <c:pt idx="50">
                  <c:v>43952</c:v>
                </c:pt>
                <c:pt idx="51">
                  <c:v>43983</c:v>
                </c:pt>
                <c:pt idx="52">
                  <c:v>44013</c:v>
                </c:pt>
                <c:pt idx="53">
                  <c:v>44044</c:v>
                </c:pt>
                <c:pt idx="54">
                  <c:v>44075</c:v>
                </c:pt>
                <c:pt idx="55">
                  <c:v>44105</c:v>
                </c:pt>
                <c:pt idx="56">
                  <c:v>44136</c:v>
                </c:pt>
                <c:pt idx="57">
                  <c:v>44166</c:v>
                </c:pt>
                <c:pt idx="58">
                  <c:v>44197</c:v>
                </c:pt>
                <c:pt idx="59">
                  <c:v>44228</c:v>
                </c:pt>
                <c:pt idx="60">
                  <c:v>44256</c:v>
                </c:pt>
                <c:pt idx="61">
                  <c:v>44287</c:v>
                </c:pt>
                <c:pt idx="62">
                  <c:v>44317</c:v>
                </c:pt>
                <c:pt idx="63">
                  <c:v>44348</c:v>
                </c:pt>
                <c:pt idx="64">
                  <c:v>44378</c:v>
                </c:pt>
                <c:pt idx="65">
                  <c:v>44409</c:v>
                </c:pt>
                <c:pt idx="66">
                  <c:v>44440</c:v>
                </c:pt>
                <c:pt idx="67">
                  <c:v>44470</c:v>
                </c:pt>
                <c:pt idx="68">
                  <c:v>44501</c:v>
                </c:pt>
                <c:pt idx="69">
                  <c:v>44531</c:v>
                </c:pt>
                <c:pt idx="70">
                  <c:v>44562</c:v>
                </c:pt>
                <c:pt idx="71">
                  <c:v>44593</c:v>
                </c:pt>
                <c:pt idx="72">
                  <c:v>44621</c:v>
                </c:pt>
                <c:pt idx="73">
                  <c:v>44652</c:v>
                </c:pt>
                <c:pt idx="74">
                  <c:v>44682</c:v>
                </c:pt>
                <c:pt idx="75">
                  <c:v>44713</c:v>
                </c:pt>
                <c:pt idx="76">
                  <c:v>44743</c:v>
                </c:pt>
                <c:pt idx="77">
                  <c:v>44774</c:v>
                </c:pt>
                <c:pt idx="78">
                  <c:v>44805</c:v>
                </c:pt>
                <c:pt idx="79">
                  <c:v>44835</c:v>
                </c:pt>
                <c:pt idx="80">
                  <c:v>44866</c:v>
                </c:pt>
                <c:pt idx="81">
                  <c:v>44896</c:v>
                </c:pt>
                <c:pt idx="82">
                  <c:v>44927</c:v>
                </c:pt>
                <c:pt idx="83">
                  <c:v>44958</c:v>
                </c:pt>
                <c:pt idx="84">
                  <c:v>44986</c:v>
                </c:pt>
                <c:pt idx="85">
                  <c:v>45017</c:v>
                </c:pt>
                <c:pt idx="86">
                  <c:v>45047</c:v>
                </c:pt>
                <c:pt idx="87">
                  <c:v>45078</c:v>
                </c:pt>
                <c:pt idx="88">
                  <c:v>45108</c:v>
                </c:pt>
                <c:pt idx="89">
                  <c:v>45139</c:v>
                </c:pt>
                <c:pt idx="90">
                  <c:v>45170</c:v>
                </c:pt>
                <c:pt idx="91">
                  <c:v>45200</c:v>
                </c:pt>
                <c:pt idx="92">
                  <c:v>45231</c:v>
                </c:pt>
                <c:pt idx="93">
                  <c:v>45261</c:v>
                </c:pt>
                <c:pt idx="94">
                  <c:v>45292</c:v>
                </c:pt>
                <c:pt idx="95">
                  <c:v>45323</c:v>
                </c:pt>
                <c:pt idx="96">
                  <c:v>45352</c:v>
                </c:pt>
                <c:pt idx="97">
                  <c:v>45383</c:v>
                </c:pt>
                <c:pt idx="98">
                  <c:v>45413</c:v>
                </c:pt>
                <c:pt idx="99">
                  <c:v>45444</c:v>
                </c:pt>
                <c:pt idx="100">
                  <c:v>45474</c:v>
                </c:pt>
                <c:pt idx="101">
                  <c:v>45505</c:v>
                </c:pt>
                <c:pt idx="102">
                  <c:v>45536</c:v>
                </c:pt>
              </c:numCache>
            </c:numRef>
          </c:cat>
          <c:val>
            <c:numRef>
              <c:f>Sheet1!$C$4:$C$106</c:f>
              <c:numCache>
                <c:formatCode>General</c:formatCode>
                <c:ptCount val="103"/>
                <c:pt idx="48" formatCode="&quot;$&quot;#,##0.0">
                  <c:v>104.2</c:v>
                </c:pt>
                <c:pt idx="49" formatCode="&quot;$&quot;#,##0.0">
                  <c:v>105.2</c:v>
                </c:pt>
                <c:pt idx="50" formatCode="&quot;$&quot;#,##0.0">
                  <c:v>106.2</c:v>
                </c:pt>
                <c:pt idx="51" formatCode="&quot;$&quot;#,##0.0">
                  <c:v>107.2</c:v>
                </c:pt>
                <c:pt idx="52" formatCode="&quot;$&quot;#,##0.0">
                  <c:v>108.2</c:v>
                </c:pt>
                <c:pt idx="53" formatCode="&quot;$&quot;#,##0.0">
                  <c:v>109.2</c:v>
                </c:pt>
                <c:pt idx="54" formatCode="&quot;$&quot;#,##0.0">
                  <c:v>110.1</c:v>
                </c:pt>
                <c:pt idx="55" formatCode="&quot;$&quot;#,##0.0">
                  <c:v>111.1</c:v>
                </c:pt>
                <c:pt idx="56" formatCode="&quot;$&quot;#,##0.0">
                  <c:v>112.1</c:v>
                </c:pt>
                <c:pt idx="57" formatCode="&quot;$&quot;#,##0.0">
                  <c:v>113.1</c:v>
                </c:pt>
                <c:pt idx="58" formatCode="&quot;$&quot;#,##0.0">
                  <c:v>114.1</c:v>
                </c:pt>
                <c:pt idx="59" formatCode="&quot;$&quot;#,##0.0">
                  <c:v>115.1</c:v>
                </c:pt>
                <c:pt idx="60" formatCode="&quot;$&quot;#,##0.0">
                  <c:v>116.1</c:v>
                </c:pt>
                <c:pt idx="61" formatCode="&quot;$&quot;#,##0.0">
                  <c:v>117.1</c:v>
                </c:pt>
                <c:pt idx="62" formatCode="&quot;$&quot;#,##0.0">
                  <c:v>118.1</c:v>
                </c:pt>
                <c:pt idx="63" formatCode="&quot;$&quot;#,##0.0">
                  <c:v>119.1</c:v>
                </c:pt>
                <c:pt idx="64" formatCode="&quot;$&quot;#,##0.0">
                  <c:v>120.1</c:v>
                </c:pt>
                <c:pt idx="65" formatCode="&quot;$&quot;#,##0.0">
                  <c:v>121.1</c:v>
                </c:pt>
                <c:pt idx="66" formatCode="&quot;$&quot;#,##0.0">
                  <c:v>122.1</c:v>
                </c:pt>
                <c:pt idx="67" formatCode="&quot;$&quot;#,##0.0">
                  <c:v>123.1</c:v>
                </c:pt>
                <c:pt idx="68" formatCode="&quot;$&quot;#,##0.0">
                  <c:v>124.1</c:v>
                </c:pt>
                <c:pt idx="69" formatCode="&quot;$&quot;#,##0.0">
                  <c:v>125.1</c:v>
                </c:pt>
                <c:pt idx="70" formatCode="&quot;$&quot;#,##0.0">
                  <c:v>126.1</c:v>
                </c:pt>
                <c:pt idx="71" formatCode="&quot;$&quot;#,##0.0">
                  <c:v>127.1</c:v>
                </c:pt>
                <c:pt idx="72" formatCode="&quot;$&quot;#,##0.0">
                  <c:v>128.1</c:v>
                </c:pt>
                <c:pt idx="73" formatCode="&quot;$&quot;#,##0.0">
                  <c:v>129.1</c:v>
                </c:pt>
                <c:pt idx="74" formatCode="&quot;$&quot;#,##0.0">
                  <c:v>130.1</c:v>
                </c:pt>
                <c:pt idx="75" formatCode="&quot;$&quot;#,##0.0">
                  <c:v>131</c:v>
                </c:pt>
                <c:pt idx="76" formatCode="&quot;$&quot;#,##0.0">
                  <c:v>132</c:v>
                </c:pt>
                <c:pt idx="77" formatCode="&quot;$&quot;#,##0.0">
                  <c:v>133</c:v>
                </c:pt>
                <c:pt idx="78" formatCode="&quot;$&quot;#,##0.0">
                  <c:v>134</c:v>
                </c:pt>
                <c:pt idx="79" formatCode="&quot;$&quot;#,##0.0">
                  <c:v>135</c:v>
                </c:pt>
                <c:pt idx="80" formatCode="&quot;$&quot;#,##0.0">
                  <c:v>136</c:v>
                </c:pt>
                <c:pt idx="81" formatCode="&quot;$&quot;#,##0.0">
                  <c:v>137</c:v>
                </c:pt>
                <c:pt idx="82" formatCode="&quot;$&quot;#,##0.0">
                  <c:v>138</c:v>
                </c:pt>
                <c:pt idx="83" formatCode="&quot;$&quot;#,##0.0">
                  <c:v>139</c:v>
                </c:pt>
                <c:pt idx="84" formatCode="&quot;$&quot;#,##0.0">
                  <c:v>140</c:v>
                </c:pt>
                <c:pt idx="85" formatCode="&quot;$&quot;#,##0.0">
                  <c:v>141</c:v>
                </c:pt>
                <c:pt idx="86" formatCode="&quot;$&quot;#,##0.0">
                  <c:v>142</c:v>
                </c:pt>
                <c:pt idx="87" formatCode="&quot;$&quot;#,##0.0">
                  <c:v>143</c:v>
                </c:pt>
                <c:pt idx="88" formatCode="&quot;$&quot;#,##0.0">
                  <c:v>144</c:v>
                </c:pt>
                <c:pt idx="89" formatCode="&quot;$&quot;#,##0.0">
                  <c:v>145</c:v>
                </c:pt>
                <c:pt idx="90" formatCode="&quot;$&quot;#,##0.0">
                  <c:v>146</c:v>
                </c:pt>
                <c:pt idx="91" formatCode="&quot;$&quot;#,##0.0">
                  <c:v>147</c:v>
                </c:pt>
                <c:pt idx="92" formatCode="&quot;$&quot;#,##0.0">
                  <c:v>148</c:v>
                </c:pt>
                <c:pt idx="93" formatCode="&quot;$&quot;#,##0.0">
                  <c:v>149</c:v>
                </c:pt>
                <c:pt idx="94" formatCode="&quot;$&quot;#,##0.00">
                  <c:v>150</c:v>
                </c:pt>
                <c:pt idx="95" formatCode="&quot;$&quot;#,##0.00">
                  <c:v>151</c:v>
                </c:pt>
                <c:pt idx="96" formatCode="&quot;$&quot;#,##0.00">
                  <c:v>151.9</c:v>
                </c:pt>
                <c:pt idx="97" formatCode="&quot;$&quot;#,##0.00">
                  <c:v>152.9</c:v>
                </c:pt>
                <c:pt idx="98" formatCode="&quot;$&quot;#,##0.00">
                  <c:v>153.9</c:v>
                </c:pt>
                <c:pt idx="99" formatCode="&quot;$&quot;#,##0.00">
                  <c:v>154.9</c:v>
                </c:pt>
                <c:pt idx="100" formatCode="&quot;$&quot;#,##0.00">
                  <c:v>155.9</c:v>
                </c:pt>
                <c:pt idx="101" formatCode="&quot;$&quot;#,##0.00">
                  <c:v>156.9</c:v>
                </c:pt>
                <c:pt idx="102" formatCode="&quot;$&quot;#,##0.00">
                  <c:v>157.9</c:v>
                </c:pt>
              </c:numCache>
            </c:numRef>
          </c:val>
          <c:smooth val="0"/>
          <c:extLst>
            <c:ext xmlns:c16="http://schemas.microsoft.com/office/drawing/2014/chart" uri="{C3380CC4-5D6E-409C-BE32-E72D297353CC}">
              <c16:uniqueId val="{00000001-316B-B94F-ABAC-3061B93095DE}"/>
            </c:ext>
          </c:extLst>
        </c:ser>
        <c:dLbls>
          <c:showLegendKey val="0"/>
          <c:showVal val="0"/>
          <c:showCatName val="0"/>
          <c:showSerName val="0"/>
          <c:showPercent val="0"/>
          <c:showBubbleSize val="0"/>
        </c:dLbls>
        <c:upDownBars>
          <c:gapWidth val="150"/>
          <c:upBars>
            <c:spPr>
              <a:solidFill>
                <a:srgbClr val="C00000"/>
              </a:solidFill>
              <a:ln w="9525">
                <a:noFill/>
              </a:ln>
              <a:effectLst/>
            </c:spPr>
          </c:upBars>
          <c:downBars>
            <c:spPr>
              <a:solidFill>
                <a:srgbClr val="055BAF"/>
              </a:solidFill>
              <a:ln w="9525">
                <a:noFill/>
              </a:ln>
              <a:effectLst/>
            </c:spPr>
          </c:downBars>
        </c:upDownBars>
        <c:marker val="1"/>
        <c:smooth val="0"/>
        <c:axId val="324353744"/>
        <c:axId val="1265747455"/>
      </c:lineChart>
      <c:dateAx>
        <c:axId val="324353744"/>
        <c:scaling>
          <c:orientation val="minMax"/>
          <c:min val="42614"/>
        </c:scaling>
        <c:delete val="0"/>
        <c:axPos val="b"/>
        <c:numFmt formatCode="yyyy"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Roboto Light" pitchFamily="2" charset="0"/>
                <a:ea typeface="Roboto Light" pitchFamily="2" charset="0"/>
                <a:cs typeface="+mn-cs"/>
              </a:defRPr>
            </a:pPr>
            <a:endParaRPr lang="en-US"/>
          </a:p>
        </c:txPr>
        <c:crossAx val="1265747455"/>
        <c:crosses val="autoZero"/>
        <c:auto val="1"/>
        <c:lblOffset val="100"/>
        <c:baseTimeUnit val="months"/>
        <c:majorUnit val="12"/>
        <c:majorTimeUnit val="months"/>
      </c:dateAx>
      <c:valAx>
        <c:axId val="1265747455"/>
        <c:scaling>
          <c:orientation val="minMax"/>
        </c:scaling>
        <c:delete val="0"/>
        <c:axPos val="l"/>
        <c:title>
          <c:tx>
            <c:rich>
              <a:bodyPr rot="-5400000" spcFirstLastPara="1" vertOverflow="ellipsis" vert="horz" wrap="square" anchor="ctr" anchorCtr="1"/>
              <a:lstStyle/>
              <a:p>
                <a:pPr>
                  <a:defRPr sz="1800" b="0" i="0" u="none" strike="noStrike" kern="1200" baseline="0">
                    <a:solidFill>
                      <a:schemeClr val="tx1"/>
                    </a:solidFill>
                    <a:latin typeface="Roboto Light" pitchFamily="2" charset="0"/>
                    <a:ea typeface="Roboto Light" pitchFamily="2" charset="0"/>
                    <a:cs typeface="+mn-cs"/>
                  </a:defRPr>
                </a:pPr>
                <a:r>
                  <a:rPr lang="en-US" dirty="0"/>
                  <a:t>$ Billions of Current USD</a:t>
                </a:r>
              </a:p>
            </c:rich>
          </c:tx>
          <c:layout>
            <c:manualLayout>
              <c:xMode val="edge"/>
              <c:yMode val="edge"/>
              <c:x val="5.6465273856578201E-3"/>
              <c:y val="0.25911930570769159"/>
            </c:manualLayout>
          </c:layout>
          <c:overlay val="0"/>
          <c:spPr>
            <a:noFill/>
            <a:ln>
              <a:noFill/>
            </a:ln>
            <a:effectLst/>
          </c:spPr>
          <c:txPr>
            <a:bodyPr rot="-5400000" spcFirstLastPara="1" vertOverflow="ellipsis" vert="horz" wrap="square" anchor="ctr" anchorCtr="1"/>
            <a:lstStyle/>
            <a:p>
              <a:pPr>
                <a:defRPr sz="1800" b="0" i="0" u="none" strike="noStrike" kern="1200" baseline="0">
                  <a:solidFill>
                    <a:schemeClr val="tx1"/>
                  </a:solidFill>
                  <a:latin typeface="Roboto Light" pitchFamily="2" charset="0"/>
                  <a:ea typeface="Roboto Light" pitchFamily="2" charset="0"/>
                  <a:cs typeface="+mn-cs"/>
                </a:defRPr>
              </a:pPr>
              <a:endParaRPr lang="en-US"/>
            </a:p>
          </c:txPr>
        </c:title>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solidFill>
                <a:latin typeface="Roboto Light" pitchFamily="2" charset="0"/>
                <a:ea typeface="Roboto Light" pitchFamily="2" charset="0"/>
                <a:cs typeface="+mn-cs"/>
              </a:defRPr>
            </a:pPr>
            <a:endParaRPr lang="en-US"/>
          </a:p>
        </c:txPr>
        <c:crossAx val="324353744"/>
        <c:crosses val="autoZero"/>
        <c:crossBetween val="between"/>
      </c:valAx>
      <c:valAx>
        <c:axId val="447553791"/>
        <c:scaling>
          <c:orientation val="minMax"/>
          <c:max val="1"/>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bg1"/>
                </a:solidFill>
                <a:latin typeface="Roboto Light" pitchFamily="2" charset="0"/>
                <a:ea typeface="Roboto Light" pitchFamily="2" charset="0"/>
                <a:cs typeface="+mn-cs"/>
              </a:defRPr>
            </a:pPr>
            <a:endParaRPr lang="en-US"/>
          </a:p>
        </c:txPr>
        <c:crossAx val="1265581439"/>
        <c:crosses val="max"/>
        <c:crossBetween val="between"/>
      </c:valAx>
      <c:dateAx>
        <c:axId val="1265581439"/>
        <c:scaling>
          <c:orientation val="minMax"/>
        </c:scaling>
        <c:delete val="1"/>
        <c:axPos val="b"/>
        <c:numFmt formatCode="m/d/yy" sourceLinked="1"/>
        <c:majorTickMark val="out"/>
        <c:minorTickMark val="none"/>
        <c:tickLblPos val="nextTo"/>
        <c:crossAx val="447553791"/>
        <c:crosses val="autoZero"/>
        <c:auto val="1"/>
        <c:lblOffset val="100"/>
        <c:baseTimeUnit val="months"/>
      </c:date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b="0" i="0">
          <a:solidFill>
            <a:schemeClr val="tx1"/>
          </a:solidFill>
          <a:latin typeface="Roboto Light" pitchFamily="2" charset="0"/>
          <a:ea typeface="Roboto Light" pitchFamily="2" charset="0"/>
        </a:defRPr>
      </a:pPr>
      <a:endParaRPr lang="en-US"/>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521564065855405E-2"/>
          <c:y val="8.7925000754216054E-2"/>
          <c:w val="0.87060085765794426"/>
          <c:h val="0.75003771080339088"/>
        </c:manualLayout>
      </c:layout>
      <c:lineChart>
        <c:grouping val="standard"/>
        <c:varyColors val="0"/>
        <c:ser>
          <c:idx val="0"/>
          <c:order val="0"/>
          <c:tx>
            <c:strRef>
              <c:f>Sheet1!$B$10</c:f>
              <c:strCache>
                <c:ptCount val="1"/>
                <c:pt idx="0">
                  <c:v>All Items</c:v>
                </c:pt>
              </c:strCache>
            </c:strRef>
          </c:tx>
          <c:spPr>
            <a:ln w="44450" cap="rnd">
              <a:solidFill>
                <a:srgbClr val="04AC8C"/>
              </a:solidFill>
              <a:prstDash val="sysDash"/>
              <a:round/>
            </a:ln>
            <a:effectLst/>
          </c:spPr>
          <c:marker>
            <c:symbol val="none"/>
          </c:marker>
          <c:dPt>
            <c:idx val="226"/>
            <c:marker>
              <c:symbol val="none"/>
            </c:marker>
            <c:bubble3D val="0"/>
            <c:extLst>
              <c:ext xmlns:c16="http://schemas.microsoft.com/office/drawing/2014/chart" uri="{C3380CC4-5D6E-409C-BE32-E72D297353CC}">
                <c16:uniqueId val="{00000000-B73C-2C4B-9A5A-56AEA57D2DAC}"/>
              </c:ext>
            </c:extLst>
          </c:dPt>
          <c:dPt>
            <c:idx val="227"/>
            <c:marker>
              <c:symbol val="none"/>
            </c:marker>
            <c:bubble3D val="0"/>
            <c:extLst>
              <c:ext xmlns:c16="http://schemas.microsoft.com/office/drawing/2014/chart" uri="{C3380CC4-5D6E-409C-BE32-E72D297353CC}">
                <c16:uniqueId val="{00000001-B73C-2C4B-9A5A-56AEA57D2DAC}"/>
              </c:ext>
            </c:extLst>
          </c:dPt>
          <c:dLbls>
            <c:dLbl>
              <c:idx val="284"/>
              <c:layout>
                <c:manualLayout>
                  <c:x val="0"/>
                  <c:y val="1.197318007662835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73C-2C4B-9A5A-56AEA57D2DAC}"/>
                </c:ext>
              </c:extLst>
            </c:dLbl>
            <c:dLbl>
              <c:idx val="1330"/>
              <c:layout>
                <c:manualLayout>
                  <c:x val="-1.129305477131564E-3"/>
                  <c:y val="2.480619912775934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0AE-274D-ADF5-0D9B502CE407}"/>
                </c:ext>
              </c:extLst>
            </c:dLbl>
            <c:spPr>
              <a:noFill/>
              <a:ln>
                <a:noFill/>
              </a:ln>
              <a:effectLst/>
            </c:spPr>
            <c:txPr>
              <a:bodyPr rot="0" spcFirstLastPara="1" vertOverflow="ellipsis" vert="horz" wrap="square" anchor="ctr" anchorCtr="1"/>
              <a:lstStyle/>
              <a:p>
                <a:pPr>
                  <a:defRPr sz="1800" b="1" i="0" u="none" strike="noStrike" kern="1200" baseline="0">
                    <a:solidFill>
                      <a:srgbClr val="04AC8C"/>
                    </a:solidFill>
                    <a:latin typeface="Roboto Light" pitchFamily="2" charset="0"/>
                    <a:ea typeface="Roboto Light" pitchFamily="2" charset="0"/>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Sheet1!$A$11:$A$1341</c:f>
              <c:numCache>
                <c:formatCode>yyyy\-mm\-dd</c:formatCode>
                <c:ptCount val="1331"/>
                <c:pt idx="0">
                  <c:v>5115</c:v>
                </c:pt>
                <c:pt idx="1">
                  <c:v>5146</c:v>
                </c:pt>
                <c:pt idx="2">
                  <c:v>5174</c:v>
                </c:pt>
                <c:pt idx="3">
                  <c:v>5205</c:v>
                </c:pt>
                <c:pt idx="4">
                  <c:v>5235</c:v>
                </c:pt>
                <c:pt idx="5">
                  <c:v>5266</c:v>
                </c:pt>
                <c:pt idx="6">
                  <c:v>5296</c:v>
                </c:pt>
                <c:pt idx="7">
                  <c:v>5327</c:v>
                </c:pt>
                <c:pt idx="8">
                  <c:v>5358</c:v>
                </c:pt>
                <c:pt idx="9">
                  <c:v>5388</c:v>
                </c:pt>
                <c:pt idx="10">
                  <c:v>5419</c:v>
                </c:pt>
                <c:pt idx="11">
                  <c:v>5449</c:v>
                </c:pt>
                <c:pt idx="12">
                  <c:v>5480</c:v>
                </c:pt>
                <c:pt idx="13">
                  <c:v>5511</c:v>
                </c:pt>
                <c:pt idx="14">
                  <c:v>5539</c:v>
                </c:pt>
                <c:pt idx="15">
                  <c:v>5570</c:v>
                </c:pt>
                <c:pt idx="16">
                  <c:v>5600</c:v>
                </c:pt>
                <c:pt idx="17">
                  <c:v>5631</c:v>
                </c:pt>
                <c:pt idx="18">
                  <c:v>5661</c:v>
                </c:pt>
                <c:pt idx="19">
                  <c:v>5692</c:v>
                </c:pt>
                <c:pt idx="20">
                  <c:v>5723</c:v>
                </c:pt>
                <c:pt idx="21">
                  <c:v>5753</c:v>
                </c:pt>
                <c:pt idx="22">
                  <c:v>5784</c:v>
                </c:pt>
                <c:pt idx="23">
                  <c:v>5814</c:v>
                </c:pt>
                <c:pt idx="24">
                  <c:v>5845</c:v>
                </c:pt>
                <c:pt idx="25">
                  <c:v>5876</c:v>
                </c:pt>
                <c:pt idx="26">
                  <c:v>5905</c:v>
                </c:pt>
                <c:pt idx="27">
                  <c:v>5936</c:v>
                </c:pt>
                <c:pt idx="28">
                  <c:v>5966</c:v>
                </c:pt>
                <c:pt idx="29">
                  <c:v>5997</c:v>
                </c:pt>
                <c:pt idx="30">
                  <c:v>6027</c:v>
                </c:pt>
                <c:pt idx="31">
                  <c:v>6058</c:v>
                </c:pt>
                <c:pt idx="32">
                  <c:v>6089</c:v>
                </c:pt>
                <c:pt idx="33">
                  <c:v>6119</c:v>
                </c:pt>
                <c:pt idx="34">
                  <c:v>6150</c:v>
                </c:pt>
                <c:pt idx="35">
                  <c:v>6180</c:v>
                </c:pt>
                <c:pt idx="36">
                  <c:v>6211</c:v>
                </c:pt>
                <c:pt idx="37">
                  <c:v>6242</c:v>
                </c:pt>
                <c:pt idx="38">
                  <c:v>6270</c:v>
                </c:pt>
                <c:pt idx="39">
                  <c:v>6301</c:v>
                </c:pt>
                <c:pt idx="40">
                  <c:v>6331</c:v>
                </c:pt>
                <c:pt idx="41">
                  <c:v>6362</c:v>
                </c:pt>
                <c:pt idx="42">
                  <c:v>6392</c:v>
                </c:pt>
                <c:pt idx="43">
                  <c:v>6423</c:v>
                </c:pt>
                <c:pt idx="44">
                  <c:v>6454</c:v>
                </c:pt>
                <c:pt idx="45">
                  <c:v>6484</c:v>
                </c:pt>
                <c:pt idx="46">
                  <c:v>6515</c:v>
                </c:pt>
                <c:pt idx="47">
                  <c:v>6545</c:v>
                </c:pt>
                <c:pt idx="48">
                  <c:v>6576</c:v>
                </c:pt>
                <c:pt idx="49">
                  <c:v>6607</c:v>
                </c:pt>
                <c:pt idx="50">
                  <c:v>6635</c:v>
                </c:pt>
                <c:pt idx="51">
                  <c:v>6666</c:v>
                </c:pt>
                <c:pt idx="52">
                  <c:v>6696</c:v>
                </c:pt>
                <c:pt idx="53">
                  <c:v>6727</c:v>
                </c:pt>
                <c:pt idx="54">
                  <c:v>6757</c:v>
                </c:pt>
                <c:pt idx="55">
                  <c:v>6788</c:v>
                </c:pt>
                <c:pt idx="56">
                  <c:v>6819</c:v>
                </c:pt>
                <c:pt idx="57">
                  <c:v>6849</c:v>
                </c:pt>
                <c:pt idx="58">
                  <c:v>6880</c:v>
                </c:pt>
                <c:pt idx="59">
                  <c:v>6910</c:v>
                </c:pt>
                <c:pt idx="60">
                  <c:v>6941</c:v>
                </c:pt>
                <c:pt idx="61">
                  <c:v>6972</c:v>
                </c:pt>
                <c:pt idx="62">
                  <c:v>7000</c:v>
                </c:pt>
                <c:pt idx="63">
                  <c:v>7031</c:v>
                </c:pt>
                <c:pt idx="64">
                  <c:v>7061</c:v>
                </c:pt>
                <c:pt idx="65">
                  <c:v>7092</c:v>
                </c:pt>
                <c:pt idx="66">
                  <c:v>7122</c:v>
                </c:pt>
                <c:pt idx="67">
                  <c:v>7153</c:v>
                </c:pt>
                <c:pt idx="68">
                  <c:v>7184</c:v>
                </c:pt>
                <c:pt idx="69">
                  <c:v>7214</c:v>
                </c:pt>
                <c:pt idx="70">
                  <c:v>7245</c:v>
                </c:pt>
                <c:pt idx="71">
                  <c:v>7275</c:v>
                </c:pt>
                <c:pt idx="72">
                  <c:v>7306</c:v>
                </c:pt>
                <c:pt idx="73">
                  <c:v>7337</c:v>
                </c:pt>
                <c:pt idx="74">
                  <c:v>7366</c:v>
                </c:pt>
                <c:pt idx="75">
                  <c:v>7397</c:v>
                </c:pt>
                <c:pt idx="76">
                  <c:v>7427</c:v>
                </c:pt>
                <c:pt idx="77">
                  <c:v>7458</c:v>
                </c:pt>
                <c:pt idx="78">
                  <c:v>7488</c:v>
                </c:pt>
                <c:pt idx="79">
                  <c:v>7519</c:v>
                </c:pt>
                <c:pt idx="80">
                  <c:v>7550</c:v>
                </c:pt>
                <c:pt idx="81">
                  <c:v>7580</c:v>
                </c:pt>
                <c:pt idx="82">
                  <c:v>7611</c:v>
                </c:pt>
                <c:pt idx="83">
                  <c:v>7641</c:v>
                </c:pt>
                <c:pt idx="84">
                  <c:v>7672</c:v>
                </c:pt>
                <c:pt idx="85">
                  <c:v>7703</c:v>
                </c:pt>
                <c:pt idx="86">
                  <c:v>7731</c:v>
                </c:pt>
                <c:pt idx="87">
                  <c:v>7762</c:v>
                </c:pt>
                <c:pt idx="88">
                  <c:v>7792</c:v>
                </c:pt>
                <c:pt idx="89">
                  <c:v>7823</c:v>
                </c:pt>
                <c:pt idx="90">
                  <c:v>7853</c:v>
                </c:pt>
                <c:pt idx="91">
                  <c:v>7884</c:v>
                </c:pt>
                <c:pt idx="92">
                  <c:v>7915</c:v>
                </c:pt>
                <c:pt idx="93">
                  <c:v>7945</c:v>
                </c:pt>
                <c:pt idx="94">
                  <c:v>7976</c:v>
                </c:pt>
                <c:pt idx="95">
                  <c:v>8006</c:v>
                </c:pt>
                <c:pt idx="96">
                  <c:v>8037</c:v>
                </c:pt>
                <c:pt idx="97">
                  <c:v>8068</c:v>
                </c:pt>
                <c:pt idx="98">
                  <c:v>8096</c:v>
                </c:pt>
                <c:pt idx="99">
                  <c:v>8127</c:v>
                </c:pt>
                <c:pt idx="100">
                  <c:v>8157</c:v>
                </c:pt>
                <c:pt idx="101">
                  <c:v>8188</c:v>
                </c:pt>
                <c:pt idx="102">
                  <c:v>8218</c:v>
                </c:pt>
                <c:pt idx="103">
                  <c:v>8249</c:v>
                </c:pt>
                <c:pt idx="104">
                  <c:v>8280</c:v>
                </c:pt>
                <c:pt idx="105">
                  <c:v>8310</c:v>
                </c:pt>
                <c:pt idx="106">
                  <c:v>8341</c:v>
                </c:pt>
                <c:pt idx="107">
                  <c:v>8371</c:v>
                </c:pt>
                <c:pt idx="108">
                  <c:v>8402</c:v>
                </c:pt>
                <c:pt idx="109">
                  <c:v>8433</c:v>
                </c:pt>
                <c:pt idx="110">
                  <c:v>8461</c:v>
                </c:pt>
                <c:pt idx="111">
                  <c:v>8492</c:v>
                </c:pt>
                <c:pt idx="112">
                  <c:v>8522</c:v>
                </c:pt>
                <c:pt idx="113">
                  <c:v>8553</c:v>
                </c:pt>
                <c:pt idx="114">
                  <c:v>8583</c:v>
                </c:pt>
                <c:pt idx="115">
                  <c:v>8614</c:v>
                </c:pt>
                <c:pt idx="116">
                  <c:v>8645</c:v>
                </c:pt>
                <c:pt idx="117">
                  <c:v>8675</c:v>
                </c:pt>
                <c:pt idx="118">
                  <c:v>8706</c:v>
                </c:pt>
                <c:pt idx="119">
                  <c:v>8736</c:v>
                </c:pt>
                <c:pt idx="120">
                  <c:v>8767</c:v>
                </c:pt>
                <c:pt idx="121">
                  <c:v>8798</c:v>
                </c:pt>
                <c:pt idx="122">
                  <c:v>8827</c:v>
                </c:pt>
                <c:pt idx="123">
                  <c:v>8858</c:v>
                </c:pt>
                <c:pt idx="124">
                  <c:v>8888</c:v>
                </c:pt>
                <c:pt idx="125">
                  <c:v>8919</c:v>
                </c:pt>
                <c:pt idx="126">
                  <c:v>8949</c:v>
                </c:pt>
                <c:pt idx="127">
                  <c:v>8980</c:v>
                </c:pt>
                <c:pt idx="128">
                  <c:v>9011</c:v>
                </c:pt>
                <c:pt idx="129">
                  <c:v>9041</c:v>
                </c:pt>
                <c:pt idx="130">
                  <c:v>9072</c:v>
                </c:pt>
                <c:pt idx="131">
                  <c:v>9102</c:v>
                </c:pt>
                <c:pt idx="132">
                  <c:v>9133</c:v>
                </c:pt>
                <c:pt idx="133">
                  <c:v>9164</c:v>
                </c:pt>
                <c:pt idx="134">
                  <c:v>9192</c:v>
                </c:pt>
                <c:pt idx="135">
                  <c:v>9223</c:v>
                </c:pt>
                <c:pt idx="136">
                  <c:v>9253</c:v>
                </c:pt>
                <c:pt idx="137">
                  <c:v>9284</c:v>
                </c:pt>
                <c:pt idx="138">
                  <c:v>9314</c:v>
                </c:pt>
                <c:pt idx="139">
                  <c:v>9345</c:v>
                </c:pt>
                <c:pt idx="140">
                  <c:v>9376</c:v>
                </c:pt>
                <c:pt idx="141">
                  <c:v>9406</c:v>
                </c:pt>
                <c:pt idx="142">
                  <c:v>9437</c:v>
                </c:pt>
                <c:pt idx="143">
                  <c:v>9467</c:v>
                </c:pt>
                <c:pt idx="144">
                  <c:v>9498</c:v>
                </c:pt>
                <c:pt idx="145">
                  <c:v>9529</c:v>
                </c:pt>
                <c:pt idx="146">
                  <c:v>9557</c:v>
                </c:pt>
                <c:pt idx="147">
                  <c:v>9588</c:v>
                </c:pt>
                <c:pt idx="148">
                  <c:v>9618</c:v>
                </c:pt>
                <c:pt idx="149">
                  <c:v>9649</c:v>
                </c:pt>
                <c:pt idx="150">
                  <c:v>9679</c:v>
                </c:pt>
                <c:pt idx="151">
                  <c:v>9710</c:v>
                </c:pt>
                <c:pt idx="152">
                  <c:v>9741</c:v>
                </c:pt>
                <c:pt idx="153">
                  <c:v>9771</c:v>
                </c:pt>
                <c:pt idx="154">
                  <c:v>9802</c:v>
                </c:pt>
                <c:pt idx="155">
                  <c:v>9832</c:v>
                </c:pt>
                <c:pt idx="156">
                  <c:v>9863</c:v>
                </c:pt>
                <c:pt idx="157">
                  <c:v>9894</c:v>
                </c:pt>
                <c:pt idx="158">
                  <c:v>9922</c:v>
                </c:pt>
                <c:pt idx="159">
                  <c:v>9953</c:v>
                </c:pt>
                <c:pt idx="160">
                  <c:v>9983</c:v>
                </c:pt>
                <c:pt idx="161">
                  <c:v>10014</c:v>
                </c:pt>
                <c:pt idx="162">
                  <c:v>10044</c:v>
                </c:pt>
                <c:pt idx="163">
                  <c:v>10075</c:v>
                </c:pt>
                <c:pt idx="164">
                  <c:v>10106</c:v>
                </c:pt>
                <c:pt idx="165">
                  <c:v>10136</c:v>
                </c:pt>
                <c:pt idx="166">
                  <c:v>10167</c:v>
                </c:pt>
                <c:pt idx="167">
                  <c:v>10197</c:v>
                </c:pt>
                <c:pt idx="168">
                  <c:v>10228</c:v>
                </c:pt>
                <c:pt idx="169">
                  <c:v>10259</c:v>
                </c:pt>
                <c:pt idx="170">
                  <c:v>10288</c:v>
                </c:pt>
                <c:pt idx="171">
                  <c:v>10319</c:v>
                </c:pt>
                <c:pt idx="172">
                  <c:v>10349</c:v>
                </c:pt>
                <c:pt idx="173">
                  <c:v>10380</c:v>
                </c:pt>
                <c:pt idx="174">
                  <c:v>10410</c:v>
                </c:pt>
                <c:pt idx="175">
                  <c:v>10441</c:v>
                </c:pt>
                <c:pt idx="176">
                  <c:v>10472</c:v>
                </c:pt>
                <c:pt idx="177">
                  <c:v>10502</c:v>
                </c:pt>
                <c:pt idx="178">
                  <c:v>10533</c:v>
                </c:pt>
                <c:pt idx="179">
                  <c:v>10563</c:v>
                </c:pt>
                <c:pt idx="180">
                  <c:v>10594</c:v>
                </c:pt>
                <c:pt idx="181">
                  <c:v>10625</c:v>
                </c:pt>
                <c:pt idx="182">
                  <c:v>10653</c:v>
                </c:pt>
                <c:pt idx="183">
                  <c:v>10684</c:v>
                </c:pt>
                <c:pt idx="184">
                  <c:v>10714</c:v>
                </c:pt>
                <c:pt idx="185">
                  <c:v>10745</c:v>
                </c:pt>
                <c:pt idx="186">
                  <c:v>10775</c:v>
                </c:pt>
                <c:pt idx="187">
                  <c:v>10806</c:v>
                </c:pt>
                <c:pt idx="188">
                  <c:v>10837</c:v>
                </c:pt>
                <c:pt idx="189">
                  <c:v>10867</c:v>
                </c:pt>
                <c:pt idx="190">
                  <c:v>10898</c:v>
                </c:pt>
                <c:pt idx="191">
                  <c:v>10928</c:v>
                </c:pt>
                <c:pt idx="192">
                  <c:v>10959</c:v>
                </c:pt>
                <c:pt idx="193">
                  <c:v>10990</c:v>
                </c:pt>
                <c:pt idx="194">
                  <c:v>11018</c:v>
                </c:pt>
                <c:pt idx="195">
                  <c:v>11049</c:v>
                </c:pt>
                <c:pt idx="196">
                  <c:v>11079</c:v>
                </c:pt>
                <c:pt idx="197">
                  <c:v>11110</c:v>
                </c:pt>
                <c:pt idx="198">
                  <c:v>11140</c:v>
                </c:pt>
                <c:pt idx="199">
                  <c:v>11171</c:v>
                </c:pt>
                <c:pt idx="200">
                  <c:v>11202</c:v>
                </c:pt>
                <c:pt idx="201">
                  <c:v>11232</c:v>
                </c:pt>
                <c:pt idx="202">
                  <c:v>11263</c:v>
                </c:pt>
                <c:pt idx="203">
                  <c:v>11293</c:v>
                </c:pt>
                <c:pt idx="204">
                  <c:v>11324</c:v>
                </c:pt>
                <c:pt idx="205">
                  <c:v>11355</c:v>
                </c:pt>
                <c:pt idx="206">
                  <c:v>11383</c:v>
                </c:pt>
                <c:pt idx="207">
                  <c:v>11414</c:v>
                </c:pt>
                <c:pt idx="208">
                  <c:v>11444</c:v>
                </c:pt>
                <c:pt idx="209">
                  <c:v>11475</c:v>
                </c:pt>
                <c:pt idx="210">
                  <c:v>11505</c:v>
                </c:pt>
                <c:pt idx="211">
                  <c:v>11536</c:v>
                </c:pt>
                <c:pt idx="212">
                  <c:v>11567</c:v>
                </c:pt>
                <c:pt idx="213">
                  <c:v>11597</c:v>
                </c:pt>
                <c:pt idx="214">
                  <c:v>11628</c:v>
                </c:pt>
                <c:pt idx="215">
                  <c:v>11658</c:v>
                </c:pt>
                <c:pt idx="216">
                  <c:v>11689</c:v>
                </c:pt>
                <c:pt idx="217">
                  <c:v>11720</c:v>
                </c:pt>
                <c:pt idx="218">
                  <c:v>11749</c:v>
                </c:pt>
                <c:pt idx="219">
                  <c:v>11780</c:v>
                </c:pt>
                <c:pt idx="220">
                  <c:v>11810</c:v>
                </c:pt>
                <c:pt idx="221">
                  <c:v>11841</c:v>
                </c:pt>
                <c:pt idx="222">
                  <c:v>11871</c:v>
                </c:pt>
                <c:pt idx="223">
                  <c:v>11902</c:v>
                </c:pt>
                <c:pt idx="224">
                  <c:v>11933</c:v>
                </c:pt>
                <c:pt idx="225">
                  <c:v>11963</c:v>
                </c:pt>
                <c:pt idx="226">
                  <c:v>11994</c:v>
                </c:pt>
                <c:pt idx="227">
                  <c:v>12024</c:v>
                </c:pt>
                <c:pt idx="228">
                  <c:v>12055</c:v>
                </c:pt>
                <c:pt idx="229">
                  <c:v>12086</c:v>
                </c:pt>
                <c:pt idx="230">
                  <c:v>12114</c:v>
                </c:pt>
                <c:pt idx="231">
                  <c:v>12145</c:v>
                </c:pt>
                <c:pt idx="232">
                  <c:v>12175</c:v>
                </c:pt>
                <c:pt idx="233">
                  <c:v>12206</c:v>
                </c:pt>
                <c:pt idx="234">
                  <c:v>12236</c:v>
                </c:pt>
                <c:pt idx="235">
                  <c:v>12267</c:v>
                </c:pt>
                <c:pt idx="236">
                  <c:v>12298</c:v>
                </c:pt>
                <c:pt idx="237">
                  <c:v>12328</c:v>
                </c:pt>
                <c:pt idx="238">
                  <c:v>12359</c:v>
                </c:pt>
                <c:pt idx="239">
                  <c:v>12389</c:v>
                </c:pt>
                <c:pt idx="240">
                  <c:v>12420</c:v>
                </c:pt>
                <c:pt idx="241">
                  <c:v>12451</c:v>
                </c:pt>
                <c:pt idx="242">
                  <c:v>12479</c:v>
                </c:pt>
                <c:pt idx="243">
                  <c:v>12510</c:v>
                </c:pt>
                <c:pt idx="244">
                  <c:v>12540</c:v>
                </c:pt>
                <c:pt idx="245">
                  <c:v>12571</c:v>
                </c:pt>
                <c:pt idx="246">
                  <c:v>12601</c:v>
                </c:pt>
                <c:pt idx="247">
                  <c:v>12632</c:v>
                </c:pt>
                <c:pt idx="248">
                  <c:v>12663</c:v>
                </c:pt>
                <c:pt idx="249">
                  <c:v>12693</c:v>
                </c:pt>
                <c:pt idx="250">
                  <c:v>12724</c:v>
                </c:pt>
                <c:pt idx="251">
                  <c:v>12754</c:v>
                </c:pt>
                <c:pt idx="252">
                  <c:v>12785</c:v>
                </c:pt>
                <c:pt idx="253">
                  <c:v>12816</c:v>
                </c:pt>
                <c:pt idx="254">
                  <c:v>12844</c:v>
                </c:pt>
                <c:pt idx="255">
                  <c:v>12875</c:v>
                </c:pt>
                <c:pt idx="256">
                  <c:v>12905</c:v>
                </c:pt>
                <c:pt idx="257">
                  <c:v>12936</c:v>
                </c:pt>
                <c:pt idx="258">
                  <c:v>12966</c:v>
                </c:pt>
                <c:pt idx="259">
                  <c:v>12997</c:v>
                </c:pt>
                <c:pt idx="260">
                  <c:v>13028</c:v>
                </c:pt>
                <c:pt idx="261">
                  <c:v>13058</c:v>
                </c:pt>
                <c:pt idx="262">
                  <c:v>13089</c:v>
                </c:pt>
                <c:pt idx="263">
                  <c:v>13119</c:v>
                </c:pt>
                <c:pt idx="264">
                  <c:v>13150</c:v>
                </c:pt>
                <c:pt idx="265">
                  <c:v>13181</c:v>
                </c:pt>
                <c:pt idx="266">
                  <c:v>13210</c:v>
                </c:pt>
                <c:pt idx="267">
                  <c:v>13241</c:v>
                </c:pt>
                <c:pt idx="268">
                  <c:v>13271</c:v>
                </c:pt>
                <c:pt idx="269">
                  <c:v>13302</c:v>
                </c:pt>
                <c:pt idx="270">
                  <c:v>13332</c:v>
                </c:pt>
                <c:pt idx="271">
                  <c:v>13363</c:v>
                </c:pt>
                <c:pt idx="272">
                  <c:v>13394</c:v>
                </c:pt>
                <c:pt idx="273">
                  <c:v>13424</c:v>
                </c:pt>
                <c:pt idx="274">
                  <c:v>13455</c:v>
                </c:pt>
                <c:pt idx="275">
                  <c:v>13485</c:v>
                </c:pt>
                <c:pt idx="276">
                  <c:v>13516</c:v>
                </c:pt>
                <c:pt idx="277">
                  <c:v>13547</c:v>
                </c:pt>
                <c:pt idx="278">
                  <c:v>13575</c:v>
                </c:pt>
                <c:pt idx="279">
                  <c:v>13606</c:v>
                </c:pt>
                <c:pt idx="280">
                  <c:v>13636</c:v>
                </c:pt>
                <c:pt idx="281">
                  <c:v>13667</c:v>
                </c:pt>
                <c:pt idx="282">
                  <c:v>13697</c:v>
                </c:pt>
                <c:pt idx="283">
                  <c:v>13728</c:v>
                </c:pt>
                <c:pt idx="284">
                  <c:v>13759</c:v>
                </c:pt>
                <c:pt idx="285">
                  <c:v>13789</c:v>
                </c:pt>
                <c:pt idx="286">
                  <c:v>13820</c:v>
                </c:pt>
                <c:pt idx="287">
                  <c:v>13850</c:v>
                </c:pt>
                <c:pt idx="288">
                  <c:v>13881</c:v>
                </c:pt>
                <c:pt idx="289">
                  <c:v>13912</c:v>
                </c:pt>
                <c:pt idx="290">
                  <c:v>13940</c:v>
                </c:pt>
                <c:pt idx="291">
                  <c:v>13971</c:v>
                </c:pt>
                <c:pt idx="292">
                  <c:v>14001</c:v>
                </c:pt>
                <c:pt idx="293">
                  <c:v>14032</c:v>
                </c:pt>
                <c:pt idx="294">
                  <c:v>14062</c:v>
                </c:pt>
                <c:pt idx="295">
                  <c:v>14093</c:v>
                </c:pt>
                <c:pt idx="296">
                  <c:v>14124</c:v>
                </c:pt>
                <c:pt idx="297">
                  <c:v>14154</c:v>
                </c:pt>
                <c:pt idx="298">
                  <c:v>14185</c:v>
                </c:pt>
                <c:pt idx="299">
                  <c:v>14215</c:v>
                </c:pt>
                <c:pt idx="300">
                  <c:v>14246</c:v>
                </c:pt>
                <c:pt idx="301">
                  <c:v>14277</c:v>
                </c:pt>
                <c:pt idx="302">
                  <c:v>14305</c:v>
                </c:pt>
                <c:pt idx="303">
                  <c:v>14336</c:v>
                </c:pt>
                <c:pt idx="304">
                  <c:v>14366</c:v>
                </c:pt>
                <c:pt idx="305">
                  <c:v>14397</c:v>
                </c:pt>
                <c:pt idx="306">
                  <c:v>14427</c:v>
                </c:pt>
                <c:pt idx="307">
                  <c:v>14458</c:v>
                </c:pt>
                <c:pt idx="308">
                  <c:v>14489</c:v>
                </c:pt>
                <c:pt idx="309">
                  <c:v>14519</c:v>
                </c:pt>
                <c:pt idx="310">
                  <c:v>14550</c:v>
                </c:pt>
                <c:pt idx="311">
                  <c:v>14580</c:v>
                </c:pt>
                <c:pt idx="312">
                  <c:v>14611</c:v>
                </c:pt>
                <c:pt idx="313">
                  <c:v>14642</c:v>
                </c:pt>
                <c:pt idx="314">
                  <c:v>14671</c:v>
                </c:pt>
                <c:pt idx="315">
                  <c:v>14702</c:v>
                </c:pt>
                <c:pt idx="316">
                  <c:v>14732</c:v>
                </c:pt>
                <c:pt idx="317">
                  <c:v>14763</c:v>
                </c:pt>
                <c:pt idx="318">
                  <c:v>14793</c:v>
                </c:pt>
                <c:pt idx="319">
                  <c:v>14824</c:v>
                </c:pt>
                <c:pt idx="320">
                  <c:v>14855</c:v>
                </c:pt>
                <c:pt idx="321">
                  <c:v>14885</c:v>
                </c:pt>
                <c:pt idx="322">
                  <c:v>14916</c:v>
                </c:pt>
                <c:pt idx="323">
                  <c:v>14946</c:v>
                </c:pt>
                <c:pt idx="324">
                  <c:v>14977</c:v>
                </c:pt>
                <c:pt idx="325">
                  <c:v>15008</c:v>
                </c:pt>
                <c:pt idx="326">
                  <c:v>15036</c:v>
                </c:pt>
                <c:pt idx="327">
                  <c:v>15067</c:v>
                </c:pt>
                <c:pt idx="328">
                  <c:v>15097</c:v>
                </c:pt>
                <c:pt idx="329">
                  <c:v>15128</c:v>
                </c:pt>
                <c:pt idx="330">
                  <c:v>15158</c:v>
                </c:pt>
                <c:pt idx="331">
                  <c:v>15189</c:v>
                </c:pt>
                <c:pt idx="332">
                  <c:v>15220</c:v>
                </c:pt>
                <c:pt idx="333">
                  <c:v>15250</c:v>
                </c:pt>
                <c:pt idx="334">
                  <c:v>15281</c:v>
                </c:pt>
                <c:pt idx="335">
                  <c:v>15311</c:v>
                </c:pt>
                <c:pt idx="336">
                  <c:v>15342</c:v>
                </c:pt>
                <c:pt idx="337">
                  <c:v>15373</c:v>
                </c:pt>
                <c:pt idx="338">
                  <c:v>15401</c:v>
                </c:pt>
                <c:pt idx="339">
                  <c:v>15432</c:v>
                </c:pt>
                <c:pt idx="340">
                  <c:v>15462</c:v>
                </c:pt>
                <c:pt idx="341">
                  <c:v>15493</c:v>
                </c:pt>
                <c:pt idx="342">
                  <c:v>15523</c:v>
                </c:pt>
                <c:pt idx="343">
                  <c:v>15554</c:v>
                </c:pt>
                <c:pt idx="344">
                  <c:v>15585</c:v>
                </c:pt>
                <c:pt idx="345">
                  <c:v>15615</c:v>
                </c:pt>
                <c:pt idx="346">
                  <c:v>15646</c:v>
                </c:pt>
                <c:pt idx="347">
                  <c:v>15676</c:v>
                </c:pt>
                <c:pt idx="348">
                  <c:v>15707</c:v>
                </c:pt>
                <c:pt idx="349">
                  <c:v>15738</c:v>
                </c:pt>
                <c:pt idx="350">
                  <c:v>15766</c:v>
                </c:pt>
                <c:pt idx="351">
                  <c:v>15797</c:v>
                </c:pt>
                <c:pt idx="352">
                  <c:v>15827</c:v>
                </c:pt>
                <c:pt idx="353">
                  <c:v>15858</c:v>
                </c:pt>
                <c:pt idx="354">
                  <c:v>15888</c:v>
                </c:pt>
                <c:pt idx="355">
                  <c:v>15919</c:v>
                </c:pt>
                <c:pt idx="356">
                  <c:v>15950</c:v>
                </c:pt>
                <c:pt idx="357">
                  <c:v>15980</c:v>
                </c:pt>
                <c:pt idx="358">
                  <c:v>16011</c:v>
                </c:pt>
                <c:pt idx="359">
                  <c:v>16041</c:v>
                </c:pt>
                <c:pt idx="360">
                  <c:v>16072</c:v>
                </c:pt>
                <c:pt idx="361">
                  <c:v>16103</c:v>
                </c:pt>
                <c:pt idx="362">
                  <c:v>16132</c:v>
                </c:pt>
                <c:pt idx="363">
                  <c:v>16163</c:v>
                </c:pt>
                <c:pt idx="364">
                  <c:v>16193</c:v>
                </c:pt>
                <c:pt idx="365">
                  <c:v>16224</c:v>
                </c:pt>
                <c:pt idx="366">
                  <c:v>16254</c:v>
                </c:pt>
                <c:pt idx="367">
                  <c:v>16285</c:v>
                </c:pt>
                <c:pt idx="368">
                  <c:v>16316</c:v>
                </c:pt>
                <c:pt idx="369">
                  <c:v>16346</c:v>
                </c:pt>
                <c:pt idx="370">
                  <c:v>16377</c:v>
                </c:pt>
                <c:pt idx="371">
                  <c:v>16407</c:v>
                </c:pt>
                <c:pt idx="372">
                  <c:v>16438</c:v>
                </c:pt>
                <c:pt idx="373">
                  <c:v>16469</c:v>
                </c:pt>
                <c:pt idx="374">
                  <c:v>16497</c:v>
                </c:pt>
                <c:pt idx="375">
                  <c:v>16528</c:v>
                </c:pt>
                <c:pt idx="376">
                  <c:v>16558</c:v>
                </c:pt>
                <c:pt idx="377">
                  <c:v>16589</c:v>
                </c:pt>
                <c:pt idx="378">
                  <c:v>16619</c:v>
                </c:pt>
                <c:pt idx="379">
                  <c:v>16650</c:v>
                </c:pt>
                <c:pt idx="380">
                  <c:v>16681</c:v>
                </c:pt>
                <c:pt idx="381">
                  <c:v>16711</c:v>
                </c:pt>
                <c:pt idx="382">
                  <c:v>16742</c:v>
                </c:pt>
                <c:pt idx="383">
                  <c:v>16772</c:v>
                </c:pt>
                <c:pt idx="384">
                  <c:v>16803</c:v>
                </c:pt>
                <c:pt idx="385">
                  <c:v>16834</c:v>
                </c:pt>
                <c:pt idx="386">
                  <c:v>16862</c:v>
                </c:pt>
                <c:pt idx="387">
                  <c:v>16893</c:v>
                </c:pt>
                <c:pt idx="388">
                  <c:v>16923</c:v>
                </c:pt>
                <c:pt idx="389">
                  <c:v>16954</c:v>
                </c:pt>
                <c:pt idx="390">
                  <c:v>16984</c:v>
                </c:pt>
                <c:pt idx="391">
                  <c:v>17015</c:v>
                </c:pt>
                <c:pt idx="392">
                  <c:v>17046</c:v>
                </c:pt>
                <c:pt idx="393">
                  <c:v>17076</c:v>
                </c:pt>
                <c:pt idx="394">
                  <c:v>17107</c:v>
                </c:pt>
                <c:pt idx="395">
                  <c:v>17137</c:v>
                </c:pt>
                <c:pt idx="396">
                  <c:v>17168</c:v>
                </c:pt>
                <c:pt idx="397">
                  <c:v>17199</c:v>
                </c:pt>
                <c:pt idx="398">
                  <c:v>17227</c:v>
                </c:pt>
                <c:pt idx="399">
                  <c:v>17258</c:v>
                </c:pt>
                <c:pt idx="400">
                  <c:v>17288</c:v>
                </c:pt>
                <c:pt idx="401">
                  <c:v>17319</c:v>
                </c:pt>
                <c:pt idx="402">
                  <c:v>17349</c:v>
                </c:pt>
                <c:pt idx="403">
                  <c:v>17380</c:v>
                </c:pt>
                <c:pt idx="404">
                  <c:v>17411</c:v>
                </c:pt>
                <c:pt idx="405">
                  <c:v>17441</c:v>
                </c:pt>
                <c:pt idx="406">
                  <c:v>17472</c:v>
                </c:pt>
                <c:pt idx="407">
                  <c:v>17502</c:v>
                </c:pt>
                <c:pt idx="408">
                  <c:v>17533</c:v>
                </c:pt>
                <c:pt idx="409">
                  <c:v>17564</c:v>
                </c:pt>
                <c:pt idx="410">
                  <c:v>17593</c:v>
                </c:pt>
                <c:pt idx="411">
                  <c:v>17624</c:v>
                </c:pt>
                <c:pt idx="412">
                  <c:v>17654</c:v>
                </c:pt>
                <c:pt idx="413">
                  <c:v>17685</c:v>
                </c:pt>
                <c:pt idx="414">
                  <c:v>17715</c:v>
                </c:pt>
                <c:pt idx="415">
                  <c:v>17746</c:v>
                </c:pt>
                <c:pt idx="416">
                  <c:v>17777</c:v>
                </c:pt>
                <c:pt idx="417">
                  <c:v>17807</c:v>
                </c:pt>
                <c:pt idx="418">
                  <c:v>17838</c:v>
                </c:pt>
                <c:pt idx="419">
                  <c:v>17868</c:v>
                </c:pt>
                <c:pt idx="420">
                  <c:v>17899</c:v>
                </c:pt>
                <c:pt idx="421">
                  <c:v>17930</c:v>
                </c:pt>
                <c:pt idx="422">
                  <c:v>17958</c:v>
                </c:pt>
                <c:pt idx="423">
                  <c:v>17989</c:v>
                </c:pt>
                <c:pt idx="424">
                  <c:v>18019</c:v>
                </c:pt>
                <c:pt idx="425">
                  <c:v>18050</c:v>
                </c:pt>
                <c:pt idx="426">
                  <c:v>18080</c:v>
                </c:pt>
                <c:pt idx="427">
                  <c:v>18111</c:v>
                </c:pt>
                <c:pt idx="428">
                  <c:v>18142</c:v>
                </c:pt>
                <c:pt idx="429">
                  <c:v>18172</c:v>
                </c:pt>
                <c:pt idx="430">
                  <c:v>18203</c:v>
                </c:pt>
                <c:pt idx="431">
                  <c:v>18233</c:v>
                </c:pt>
                <c:pt idx="432">
                  <c:v>18264</c:v>
                </c:pt>
                <c:pt idx="433">
                  <c:v>18295</c:v>
                </c:pt>
                <c:pt idx="434">
                  <c:v>18323</c:v>
                </c:pt>
                <c:pt idx="435">
                  <c:v>18354</c:v>
                </c:pt>
                <c:pt idx="436">
                  <c:v>18384</c:v>
                </c:pt>
                <c:pt idx="437">
                  <c:v>18415</c:v>
                </c:pt>
                <c:pt idx="438">
                  <c:v>18445</c:v>
                </c:pt>
                <c:pt idx="439">
                  <c:v>18476</c:v>
                </c:pt>
                <c:pt idx="440">
                  <c:v>18507</c:v>
                </c:pt>
                <c:pt idx="441">
                  <c:v>18537</c:v>
                </c:pt>
                <c:pt idx="442">
                  <c:v>18568</c:v>
                </c:pt>
                <c:pt idx="443">
                  <c:v>18598</c:v>
                </c:pt>
                <c:pt idx="444">
                  <c:v>18629</c:v>
                </c:pt>
                <c:pt idx="445">
                  <c:v>18660</c:v>
                </c:pt>
                <c:pt idx="446">
                  <c:v>18688</c:v>
                </c:pt>
                <c:pt idx="447">
                  <c:v>18719</c:v>
                </c:pt>
                <c:pt idx="448">
                  <c:v>18749</c:v>
                </c:pt>
                <c:pt idx="449">
                  <c:v>18780</c:v>
                </c:pt>
                <c:pt idx="450">
                  <c:v>18810</c:v>
                </c:pt>
                <c:pt idx="451">
                  <c:v>18841</c:v>
                </c:pt>
                <c:pt idx="452">
                  <c:v>18872</c:v>
                </c:pt>
                <c:pt idx="453">
                  <c:v>18902</c:v>
                </c:pt>
                <c:pt idx="454">
                  <c:v>18933</c:v>
                </c:pt>
                <c:pt idx="455">
                  <c:v>18963</c:v>
                </c:pt>
                <c:pt idx="456">
                  <c:v>18994</c:v>
                </c:pt>
                <c:pt idx="457">
                  <c:v>19025</c:v>
                </c:pt>
                <c:pt idx="458">
                  <c:v>19054</c:v>
                </c:pt>
                <c:pt idx="459">
                  <c:v>19085</c:v>
                </c:pt>
                <c:pt idx="460">
                  <c:v>19115</c:v>
                </c:pt>
                <c:pt idx="461">
                  <c:v>19146</c:v>
                </c:pt>
                <c:pt idx="462">
                  <c:v>19176</c:v>
                </c:pt>
                <c:pt idx="463">
                  <c:v>19207</c:v>
                </c:pt>
                <c:pt idx="464">
                  <c:v>19238</c:v>
                </c:pt>
                <c:pt idx="465">
                  <c:v>19268</c:v>
                </c:pt>
                <c:pt idx="466">
                  <c:v>19299</c:v>
                </c:pt>
                <c:pt idx="467">
                  <c:v>19329</c:v>
                </c:pt>
                <c:pt idx="468">
                  <c:v>19360</c:v>
                </c:pt>
                <c:pt idx="469">
                  <c:v>19391</c:v>
                </c:pt>
                <c:pt idx="470">
                  <c:v>19419</c:v>
                </c:pt>
                <c:pt idx="471">
                  <c:v>19450</c:v>
                </c:pt>
                <c:pt idx="472">
                  <c:v>19480</c:v>
                </c:pt>
                <c:pt idx="473">
                  <c:v>19511</c:v>
                </c:pt>
                <c:pt idx="474">
                  <c:v>19541</c:v>
                </c:pt>
                <c:pt idx="475">
                  <c:v>19572</c:v>
                </c:pt>
                <c:pt idx="476">
                  <c:v>19603</c:v>
                </c:pt>
                <c:pt idx="477">
                  <c:v>19633</c:v>
                </c:pt>
                <c:pt idx="478">
                  <c:v>19664</c:v>
                </c:pt>
                <c:pt idx="479">
                  <c:v>19694</c:v>
                </c:pt>
                <c:pt idx="480">
                  <c:v>19725</c:v>
                </c:pt>
                <c:pt idx="481">
                  <c:v>19756</c:v>
                </c:pt>
                <c:pt idx="482">
                  <c:v>19784</c:v>
                </c:pt>
                <c:pt idx="483">
                  <c:v>19815</c:v>
                </c:pt>
                <c:pt idx="484">
                  <c:v>19845</c:v>
                </c:pt>
                <c:pt idx="485">
                  <c:v>19876</c:v>
                </c:pt>
                <c:pt idx="486">
                  <c:v>19906</c:v>
                </c:pt>
                <c:pt idx="487">
                  <c:v>19937</c:v>
                </c:pt>
                <c:pt idx="488">
                  <c:v>19968</c:v>
                </c:pt>
                <c:pt idx="489">
                  <c:v>19998</c:v>
                </c:pt>
                <c:pt idx="490">
                  <c:v>20029</c:v>
                </c:pt>
                <c:pt idx="491">
                  <c:v>20059</c:v>
                </c:pt>
                <c:pt idx="492">
                  <c:v>20090</c:v>
                </c:pt>
                <c:pt idx="493">
                  <c:v>20121</c:v>
                </c:pt>
                <c:pt idx="494">
                  <c:v>20149</c:v>
                </c:pt>
                <c:pt idx="495">
                  <c:v>20180</c:v>
                </c:pt>
                <c:pt idx="496">
                  <c:v>20210</c:v>
                </c:pt>
                <c:pt idx="497">
                  <c:v>20241</c:v>
                </c:pt>
                <c:pt idx="498">
                  <c:v>20271</c:v>
                </c:pt>
                <c:pt idx="499">
                  <c:v>20302</c:v>
                </c:pt>
                <c:pt idx="500">
                  <c:v>20333</c:v>
                </c:pt>
                <c:pt idx="501">
                  <c:v>20363</c:v>
                </c:pt>
                <c:pt idx="502">
                  <c:v>20394</c:v>
                </c:pt>
                <c:pt idx="503">
                  <c:v>20424</c:v>
                </c:pt>
                <c:pt idx="504">
                  <c:v>20455</c:v>
                </c:pt>
                <c:pt idx="505">
                  <c:v>20486</c:v>
                </c:pt>
                <c:pt idx="506">
                  <c:v>20515</c:v>
                </c:pt>
                <c:pt idx="507">
                  <c:v>20546</c:v>
                </c:pt>
                <c:pt idx="508">
                  <c:v>20576</c:v>
                </c:pt>
                <c:pt idx="509">
                  <c:v>20607</c:v>
                </c:pt>
                <c:pt idx="510">
                  <c:v>20637</c:v>
                </c:pt>
                <c:pt idx="511">
                  <c:v>20668</c:v>
                </c:pt>
                <c:pt idx="512">
                  <c:v>20699</c:v>
                </c:pt>
                <c:pt idx="513">
                  <c:v>20729</c:v>
                </c:pt>
                <c:pt idx="514">
                  <c:v>20760</c:v>
                </c:pt>
                <c:pt idx="515">
                  <c:v>20790</c:v>
                </c:pt>
                <c:pt idx="516">
                  <c:v>20821</c:v>
                </c:pt>
                <c:pt idx="517">
                  <c:v>20852</c:v>
                </c:pt>
                <c:pt idx="518">
                  <c:v>20880</c:v>
                </c:pt>
                <c:pt idx="519">
                  <c:v>20911</c:v>
                </c:pt>
                <c:pt idx="520">
                  <c:v>20941</c:v>
                </c:pt>
                <c:pt idx="521">
                  <c:v>20972</c:v>
                </c:pt>
                <c:pt idx="522">
                  <c:v>21002</c:v>
                </c:pt>
                <c:pt idx="523">
                  <c:v>21033</c:v>
                </c:pt>
                <c:pt idx="524">
                  <c:v>21064</c:v>
                </c:pt>
                <c:pt idx="525">
                  <c:v>21094</c:v>
                </c:pt>
                <c:pt idx="526">
                  <c:v>21125</c:v>
                </c:pt>
                <c:pt idx="527">
                  <c:v>21155</c:v>
                </c:pt>
                <c:pt idx="528">
                  <c:v>21186</c:v>
                </c:pt>
                <c:pt idx="529">
                  <c:v>21217</c:v>
                </c:pt>
                <c:pt idx="530">
                  <c:v>21245</c:v>
                </c:pt>
                <c:pt idx="531">
                  <c:v>21276</c:v>
                </c:pt>
                <c:pt idx="532">
                  <c:v>21306</c:v>
                </c:pt>
                <c:pt idx="533">
                  <c:v>21337</c:v>
                </c:pt>
                <c:pt idx="534">
                  <c:v>21367</c:v>
                </c:pt>
                <c:pt idx="535">
                  <c:v>21398</c:v>
                </c:pt>
                <c:pt idx="536">
                  <c:v>21429</c:v>
                </c:pt>
                <c:pt idx="537">
                  <c:v>21459</c:v>
                </c:pt>
                <c:pt idx="538">
                  <c:v>21490</c:v>
                </c:pt>
                <c:pt idx="539">
                  <c:v>21520</c:v>
                </c:pt>
                <c:pt idx="540">
                  <c:v>21551</c:v>
                </c:pt>
                <c:pt idx="541">
                  <c:v>21582</c:v>
                </c:pt>
                <c:pt idx="542">
                  <c:v>21610</c:v>
                </c:pt>
                <c:pt idx="543">
                  <c:v>21641</c:v>
                </c:pt>
                <c:pt idx="544">
                  <c:v>21671</c:v>
                </c:pt>
                <c:pt idx="545">
                  <c:v>21702</c:v>
                </c:pt>
                <c:pt idx="546">
                  <c:v>21732</c:v>
                </c:pt>
                <c:pt idx="547">
                  <c:v>21763</c:v>
                </c:pt>
                <c:pt idx="548">
                  <c:v>21794</c:v>
                </c:pt>
                <c:pt idx="549">
                  <c:v>21824</c:v>
                </c:pt>
                <c:pt idx="550">
                  <c:v>21855</c:v>
                </c:pt>
                <c:pt idx="551">
                  <c:v>21885</c:v>
                </c:pt>
                <c:pt idx="552">
                  <c:v>21916</c:v>
                </c:pt>
                <c:pt idx="553">
                  <c:v>21947</c:v>
                </c:pt>
                <c:pt idx="554">
                  <c:v>21976</c:v>
                </c:pt>
                <c:pt idx="555">
                  <c:v>22007</c:v>
                </c:pt>
                <c:pt idx="556">
                  <c:v>22037</c:v>
                </c:pt>
                <c:pt idx="557">
                  <c:v>22068</c:v>
                </c:pt>
                <c:pt idx="558">
                  <c:v>22098</c:v>
                </c:pt>
                <c:pt idx="559">
                  <c:v>22129</c:v>
                </c:pt>
                <c:pt idx="560">
                  <c:v>22160</c:v>
                </c:pt>
                <c:pt idx="561">
                  <c:v>22190</c:v>
                </c:pt>
                <c:pt idx="562">
                  <c:v>22221</c:v>
                </c:pt>
                <c:pt idx="563">
                  <c:v>22251</c:v>
                </c:pt>
                <c:pt idx="564">
                  <c:v>22282</c:v>
                </c:pt>
                <c:pt idx="565">
                  <c:v>22313</c:v>
                </c:pt>
                <c:pt idx="566">
                  <c:v>22341</c:v>
                </c:pt>
                <c:pt idx="567">
                  <c:v>22372</c:v>
                </c:pt>
                <c:pt idx="568">
                  <c:v>22402</c:v>
                </c:pt>
                <c:pt idx="569">
                  <c:v>22433</c:v>
                </c:pt>
                <c:pt idx="570">
                  <c:v>22463</c:v>
                </c:pt>
                <c:pt idx="571">
                  <c:v>22494</c:v>
                </c:pt>
                <c:pt idx="572">
                  <c:v>22525</c:v>
                </c:pt>
                <c:pt idx="573">
                  <c:v>22555</c:v>
                </c:pt>
                <c:pt idx="574">
                  <c:v>22586</c:v>
                </c:pt>
                <c:pt idx="575">
                  <c:v>22616</c:v>
                </c:pt>
                <c:pt idx="576">
                  <c:v>22647</c:v>
                </c:pt>
                <c:pt idx="577">
                  <c:v>22678</c:v>
                </c:pt>
                <c:pt idx="578">
                  <c:v>22706</c:v>
                </c:pt>
                <c:pt idx="579">
                  <c:v>22737</c:v>
                </c:pt>
                <c:pt idx="580">
                  <c:v>22767</c:v>
                </c:pt>
                <c:pt idx="581">
                  <c:v>22798</c:v>
                </c:pt>
                <c:pt idx="582">
                  <c:v>22828</c:v>
                </c:pt>
                <c:pt idx="583">
                  <c:v>22859</c:v>
                </c:pt>
                <c:pt idx="584">
                  <c:v>22890</c:v>
                </c:pt>
                <c:pt idx="585">
                  <c:v>22920</c:v>
                </c:pt>
                <c:pt idx="586">
                  <c:v>22951</c:v>
                </c:pt>
                <c:pt idx="587">
                  <c:v>22981</c:v>
                </c:pt>
                <c:pt idx="588">
                  <c:v>23012</c:v>
                </c:pt>
                <c:pt idx="589">
                  <c:v>23043</c:v>
                </c:pt>
                <c:pt idx="590">
                  <c:v>23071</c:v>
                </c:pt>
                <c:pt idx="591">
                  <c:v>23102</c:v>
                </c:pt>
                <c:pt idx="592">
                  <c:v>23132</c:v>
                </c:pt>
                <c:pt idx="593">
                  <c:v>23163</c:v>
                </c:pt>
                <c:pt idx="594">
                  <c:v>23193</c:v>
                </c:pt>
                <c:pt idx="595">
                  <c:v>23224</c:v>
                </c:pt>
                <c:pt idx="596">
                  <c:v>23255</c:v>
                </c:pt>
                <c:pt idx="597">
                  <c:v>23285</c:v>
                </c:pt>
                <c:pt idx="598">
                  <c:v>23316</c:v>
                </c:pt>
                <c:pt idx="599">
                  <c:v>23346</c:v>
                </c:pt>
                <c:pt idx="600">
                  <c:v>23377</c:v>
                </c:pt>
                <c:pt idx="601">
                  <c:v>23408</c:v>
                </c:pt>
                <c:pt idx="602">
                  <c:v>23437</c:v>
                </c:pt>
                <c:pt idx="603">
                  <c:v>23468</c:v>
                </c:pt>
                <c:pt idx="604">
                  <c:v>23498</c:v>
                </c:pt>
                <c:pt idx="605">
                  <c:v>23529</c:v>
                </c:pt>
                <c:pt idx="606">
                  <c:v>23559</c:v>
                </c:pt>
                <c:pt idx="607">
                  <c:v>23590</c:v>
                </c:pt>
                <c:pt idx="608">
                  <c:v>23621</c:v>
                </c:pt>
                <c:pt idx="609">
                  <c:v>23651</c:v>
                </c:pt>
                <c:pt idx="610">
                  <c:v>23682</c:v>
                </c:pt>
                <c:pt idx="611">
                  <c:v>23712</c:v>
                </c:pt>
                <c:pt idx="612">
                  <c:v>23743</c:v>
                </c:pt>
                <c:pt idx="613">
                  <c:v>23774</c:v>
                </c:pt>
                <c:pt idx="614">
                  <c:v>23802</c:v>
                </c:pt>
                <c:pt idx="615">
                  <c:v>23833</c:v>
                </c:pt>
                <c:pt idx="616">
                  <c:v>23863</c:v>
                </c:pt>
                <c:pt idx="617">
                  <c:v>23894</c:v>
                </c:pt>
                <c:pt idx="618">
                  <c:v>23924</c:v>
                </c:pt>
                <c:pt idx="619">
                  <c:v>23955</c:v>
                </c:pt>
                <c:pt idx="620">
                  <c:v>23986</c:v>
                </c:pt>
                <c:pt idx="621">
                  <c:v>24016</c:v>
                </c:pt>
                <c:pt idx="622">
                  <c:v>24047</c:v>
                </c:pt>
                <c:pt idx="623">
                  <c:v>24077</c:v>
                </c:pt>
                <c:pt idx="624">
                  <c:v>24108</c:v>
                </c:pt>
                <c:pt idx="625">
                  <c:v>24139</c:v>
                </c:pt>
                <c:pt idx="626">
                  <c:v>24167</c:v>
                </c:pt>
                <c:pt idx="627">
                  <c:v>24198</c:v>
                </c:pt>
                <c:pt idx="628">
                  <c:v>24228</c:v>
                </c:pt>
                <c:pt idx="629">
                  <c:v>24259</c:v>
                </c:pt>
                <c:pt idx="630">
                  <c:v>24289</c:v>
                </c:pt>
                <c:pt idx="631">
                  <c:v>24320</c:v>
                </c:pt>
                <c:pt idx="632">
                  <c:v>24351</c:v>
                </c:pt>
                <c:pt idx="633">
                  <c:v>24381</c:v>
                </c:pt>
                <c:pt idx="634">
                  <c:v>24412</c:v>
                </c:pt>
                <c:pt idx="635">
                  <c:v>24442</c:v>
                </c:pt>
                <c:pt idx="636">
                  <c:v>24473</c:v>
                </c:pt>
                <c:pt idx="637">
                  <c:v>24504</c:v>
                </c:pt>
                <c:pt idx="638">
                  <c:v>24532</c:v>
                </c:pt>
                <c:pt idx="639">
                  <c:v>24563</c:v>
                </c:pt>
                <c:pt idx="640">
                  <c:v>24593</c:v>
                </c:pt>
                <c:pt idx="641">
                  <c:v>24624</c:v>
                </c:pt>
                <c:pt idx="642">
                  <c:v>24654</c:v>
                </c:pt>
                <c:pt idx="643">
                  <c:v>24685</c:v>
                </c:pt>
                <c:pt idx="644">
                  <c:v>24716</c:v>
                </c:pt>
                <c:pt idx="645">
                  <c:v>24746</c:v>
                </c:pt>
                <c:pt idx="646">
                  <c:v>24777</c:v>
                </c:pt>
                <c:pt idx="647">
                  <c:v>24807</c:v>
                </c:pt>
                <c:pt idx="648">
                  <c:v>24838</c:v>
                </c:pt>
                <c:pt idx="649">
                  <c:v>24869</c:v>
                </c:pt>
                <c:pt idx="650">
                  <c:v>24898</c:v>
                </c:pt>
                <c:pt idx="651">
                  <c:v>24929</c:v>
                </c:pt>
                <c:pt idx="652">
                  <c:v>24959</c:v>
                </c:pt>
                <c:pt idx="653">
                  <c:v>24990</c:v>
                </c:pt>
                <c:pt idx="654">
                  <c:v>25020</c:v>
                </c:pt>
                <c:pt idx="655">
                  <c:v>25051</c:v>
                </c:pt>
                <c:pt idx="656">
                  <c:v>25082</c:v>
                </c:pt>
                <c:pt idx="657">
                  <c:v>25112</c:v>
                </c:pt>
                <c:pt idx="658">
                  <c:v>25143</c:v>
                </c:pt>
                <c:pt idx="659">
                  <c:v>25173</c:v>
                </c:pt>
                <c:pt idx="660">
                  <c:v>25204</c:v>
                </c:pt>
                <c:pt idx="661">
                  <c:v>25235</c:v>
                </c:pt>
                <c:pt idx="662">
                  <c:v>25263</c:v>
                </c:pt>
                <c:pt idx="663">
                  <c:v>25294</c:v>
                </c:pt>
                <c:pt idx="664">
                  <c:v>25324</c:v>
                </c:pt>
                <c:pt idx="665">
                  <c:v>25355</c:v>
                </c:pt>
                <c:pt idx="666">
                  <c:v>25385</c:v>
                </c:pt>
                <c:pt idx="667">
                  <c:v>25416</c:v>
                </c:pt>
                <c:pt idx="668">
                  <c:v>25447</c:v>
                </c:pt>
                <c:pt idx="669">
                  <c:v>25477</c:v>
                </c:pt>
                <c:pt idx="670">
                  <c:v>25508</c:v>
                </c:pt>
                <c:pt idx="671">
                  <c:v>25538</c:v>
                </c:pt>
                <c:pt idx="672">
                  <c:v>25569</c:v>
                </c:pt>
                <c:pt idx="673">
                  <c:v>25600</c:v>
                </c:pt>
                <c:pt idx="674">
                  <c:v>25628</c:v>
                </c:pt>
                <c:pt idx="675">
                  <c:v>25659</c:v>
                </c:pt>
                <c:pt idx="676">
                  <c:v>25689</c:v>
                </c:pt>
                <c:pt idx="677">
                  <c:v>25720</c:v>
                </c:pt>
                <c:pt idx="678">
                  <c:v>25750</c:v>
                </c:pt>
                <c:pt idx="679">
                  <c:v>25781</c:v>
                </c:pt>
                <c:pt idx="680">
                  <c:v>25812</c:v>
                </c:pt>
                <c:pt idx="681">
                  <c:v>25842</c:v>
                </c:pt>
                <c:pt idx="682">
                  <c:v>25873</c:v>
                </c:pt>
                <c:pt idx="683">
                  <c:v>25903</c:v>
                </c:pt>
                <c:pt idx="684">
                  <c:v>25934</c:v>
                </c:pt>
                <c:pt idx="685">
                  <c:v>25965</c:v>
                </c:pt>
                <c:pt idx="686">
                  <c:v>25993</c:v>
                </c:pt>
                <c:pt idx="687">
                  <c:v>26024</c:v>
                </c:pt>
                <c:pt idx="688">
                  <c:v>26054</c:v>
                </c:pt>
                <c:pt idx="689">
                  <c:v>26085</c:v>
                </c:pt>
                <c:pt idx="690">
                  <c:v>26115</c:v>
                </c:pt>
                <c:pt idx="691">
                  <c:v>26146</c:v>
                </c:pt>
                <c:pt idx="692">
                  <c:v>26177</c:v>
                </c:pt>
                <c:pt idx="693">
                  <c:v>26207</c:v>
                </c:pt>
                <c:pt idx="694">
                  <c:v>26238</c:v>
                </c:pt>
                <c:pt idx="695">
                  <c:v>26268</c:v>
                </c:pt>
                <c:pt idx="696">
                  <c:v>26299</c:v>
                </c:pt>
                <c:pt idx="697">
                  <c:v>26330</c:v>
                </c:pt>
                <c:pt idx="698">
                  <c:v>26359</c:v>
                </c:pt>
                <c:pt idx="699">
                  <c:v>26390</c:v>
                </c:pt>
                <c:pt idx="700">
                  <c:v>26420</c:v>
                </c:pt>
                <c:pt idx="701">
                  <c:v>26451</c:v>
                </c:pt>
                <c:pt idx="702">
                  <c:v>26481</c:v>
                </c:pt>
                <c:pt idx="703">
                  <c:v>26512</c:v>
                </c:pt>
                <c:pt idx="704">
                  <c:v>26543</c:v>
                </c:pt>
                <c:pt idx="705">
                  <c:v>26573</c:v>
                </c:pt>
                <c:pt idx="706">
                  <c:v>26604</c:v>
                </c:pt>
                <c:pt idx="707">
                  <c:v>26634</c:v>
                </c:pt>
                <c:pt idx="708">
                  <c:v>26665</c:v>
                </c:pt>
                <c:pt idx="709">
                  <c:v>26696</c:v>
                </c:pt>
                <c:pt idx="710">
                  <c:v>26724</c:v>
                </c:pt>
                <c:pt idx="711">
                  <c:v>26755</c:v>
                </c:pt>
                <c:pt idx="712">
                  <c:v>26785</c:v>
                </c:pt>
                <c:pt idx="713">
                  <c:v>26816</c:v>
                </c:pt>
                <c:pt idx="714">
                  <c:v>26846</c:v>
                </c:pt>
                <c:pt idx="715">
                  <c:v>26877</c:v>
                </c:pt>
                <c:pt idx="716">
                  <c:v>26908</c:v>
                </c:pt>
                <c:pt idx="717">
                  <c:v>26938</c:v>
                </c:pt>
                <c:pt idx="718">
                  <c:v>26969</c:v>
                </c:pt>
                <c:pt idx="719">
                  <c:v>26999</c:v>
                </c:pt>
                <c:pt idx="720">
                  <c:v>27030</c:v>
                </c:pt>
                <c:pt idx="721">
                  <c:v>27061</c:v>
                </c:pt>
                <c:pt idx="722">
                  <c:v>27089</c:v>
                </c:pt>
                <c:pt idx="723">
                  <c:v>27120</c:v>
                </c:pt>
                <c:pt idx="724">
                  <c:v>27150</c:v>
                </c:pt>
                <c:pt idx="725">
                  <c:v>27181</c:v>
                </c:pt>
                <c:pt idx="726">
                  <c:v>27211</c:v>
                </c:pt>
                <c:pt idx="727">
                  <c:v>27242</c:v>
                </c:pt>
                <c:pt idx="728">
                  <c:v>27273</c:v>
                </c:pt>
                <c:pt idx="729">
                  <c:v>27303</c:v>
                </c:pt>
                <c:pt idx="730">
                  <c:v>27334</c:v>
                </c:pt>
                <c:pt idx="731">
                  <c:v>27364</c:v>
                </c:pt>
                <c:pt idx="732">
                  <c:v>27395</c:v>
                </c:pt>
                <c:pt idx="733">
                  <c:v>27426</c:v>
                </c:pt>
                <c:pt idx="734">
                  <c:v>27454</c:v>
                </c:pt>
                <c:pt idx="735">
                  <c:v>27485</c:v>
                </c:pt>
                <c:pt idx="736">
                  <c:v>27515</c:v>
                </c:pt>
                <c:pt idx="737">
                  <c:v>27546</c:v>
                </c:pt>
                <c:pt idx="738">
                  <c:v>27576</c:v>
                </c:pt>
                <c:pt idx="739">
                  <c:v>27607</c:v>
                </c:pt>
                <c:pt idx="740">
                  <c:v>27638</c:v>
                </c:pt>
                <c:pt idx="741">
                  <c:v>27668</c:v>
                </c:pt>
                <c:pt idx="742">
                  <c:v>27699</c:v>
                </c:pt>
                <c:pt idx="743">
                  <c:v>27729</c:v>
                </c:pt>
                <c:pt idx="744">
                  <c:v>27760</c:v>
                </c:pt>
                <c:pt idx="745">
                  <c:v>27791</c:v>
                </c:pt>
                <c:pt idx="746">
                  <c:v>27820</c:v>
                </c:pt>
                <c:pt idx="747">
                  <c:v>27851</c:v>
                </c:pt>
                <c:pt idx="748">
                  <c:v>27881</c:v>
                </c:pt>
                <c:pt idx="749">
                  <c:v>27912</c:v>
                </c:pt>
                <c:pt idx="750">
                  <c:v>27942</c:v>
                </c:pt>
                <c:pt idx="751">
                  <c:v>27973</c:v>
                </c:pt>
                <c:pt idx="752">
                  <c:v>28004</c:v>
                </c:pt>
                <c:pt idx="753">
                  <c:v>28034</c:v>
                </c:pt>
                <c:pt idx="754">
                  <c:v>28065</c:v>
                </c:pt>
                <c:pt idx="755">
                  <c:v>28095</c:v>
                </c:pt>
                <c:pt idx="756">
                  <c:v>28126</c:v>
                </c:pt>
                <c:pt idx="757">
                  <c:v>28157</c:v>
                </c:pt>
                <c:pt idx="758">
                  <c:v>28185</c:v>
                </c:pt>
                <c:pt idx="759">
                  <c:v>28216</c:v>
                </c:pt>
                <c:pt idx="760">
                  <c:v>28246</c:v>
                </c:pt>
                <c:pt idx="761">
                  <c:v>28277</c:v>
                </c:pt>
                <c:pt idx="762">
                  <c:v>28307</c:v>
                </c:pt>
                <c:pt idx="763">
                  <c:v>28338</c:v>
                </c:pt>
                <c:pt idx="764">
                  <c:v>28369</c:v>
                </c:pt>
                <c:pt idx="765">
                  <c:v>28399</c:v>
                </c:pt>
                <c:pt idx="766">
                  <c:v>28430</c:v>
                </c:pt>
                <c:pt idx="767">
                  <c:v>28460</c:v>
                </c:pt>
                <c:pt idx="768">
                  <c:v>28491</c:v>
                </c:pt>
                <c:pt idx="769">
                  <c:v>28522</c:v>
                </c:pt>
                <c:pt idx="770">
                  <c:v>28550</c:v>
                </c:pt>
                <c:pt idx="771">
                  <c:v>28581</c:v>
                </c:pt>
                <c:pt idx="772">
                  <c:v>28611</c:v>
                </c:pt>
                <c:pt idx="773">
                  <c:v>28642</c:v>
                </c:pt>
                <c:pt idx="774">
                  <c:v>28672</c:v>
                </c:pt>
                <c:pt idx="775">
                  <c:v>28703</c:v>
                </c:pt>
                <c:pt idx="776">
                  <c:v>28734</c:v>
                </c:pt>
                <c:pt idx="777">
                  <c:v>28764</c:v>
                </c:pt>
                <c:pt idx="778">
                  <c:v>28795</c:v>
                </c:pt>
                <c:pt idx="779">
                  <c:v>28825</c:v>
                </c:pt>
                <c:pt idx="780">
                  <c:v>28856</c:v>
                </c:pt>
                <c:pt idx="781">
                  <c:v>28887</c:v>
                </c:pt>
                <c:pt idx="782">
                  <c:v>28915</c:v>
                </c:pt>
                <c:pt idx="783">
                  <c:v>28946</c:v>
                </c:pt>
                <c:pt idx="784">
                  <c:v>28976</c:v>
                </c:pt>
                <c:pt idx="785">
                  <c:v>29007</c:v>
                </c:pt>
                <c:pt idx="786">
                  <c:v>29037</c:v>
                </c:pt>
                <c:pt idx="787">
                  <c:v>29068</c:v>
                </c:pt>
                <c:pt idx="788">
                  <c:v>29099</c:v>
                </c:pt>
                <c:pt idx="789">
                  <c:v>29129</c:v>
                </c:pt>
                <c:pt idx="790">
                  <c:v>29160</c:v>
                </c:pt>
                <c:pt idx="791">
                  <c:v>29190</c:v>
                </c:pt>
                <c:pt idx="792">
                  <c:v>29221</c:v>
                </c:pt>
                <c:pt idx="793">
                  <c:v>29252</c:v>
                </c:pt>
                <c:pt idx="794">
                  <c:v>29281</c:v>
                </c:pt>
                <c:pt idx="795">
                  <c:v>29312</c:v>
                </c:pt>
                <c:pt idx="796">
                  <c:v>29342</c:v>
                </c:pt>
                <c:pt idx="797">
                  <c:v>29373</c:v>
                </c:pt>
                <c:pt idx="798">
                  <c:v>29403</c:v>
                </c:pt>
                <c:pt idx="799">
                  <c:v>29434</c:v>
                </c:pt>
                <c:pt idx="800">
                  <c:v>29465</c:v>
                </c:pt>
                <c:pt idx="801">
                  <c:v>29495</c:v>
                </c:pt>
                <c:pt idx="802">
                  <c:v>29526</c:v>
                </c:pt>
                <c:pt idx="803">
                  <c:v>29556</c:v>
                </c:pt>
                <c:pt idx="804">
                  <c:v>29587</c:v>
                </c:pt>
                <c:pt idx="805">
                  <c:v>29618</c:v>
                </c:pt>
                <c:pt idx="806">
                  <c:v>29646</c:v>
                </c:pt>
                <c:pt idx="807">
                  <c:v>29677</c:v>
                </c:pt>
                <c:pt idx="808">
                  <c:v>29707</c:v>
                </c:pt>
                <c:pt idx="809">
                  <c:v>29738</c:v>
                </c:pt>
                <c:pt idx="810">
                  <c:v>29768</c:v>
                </c:pt>
                <c:pt idx="811">
                  <c:v>29799</c:v>
                </c:pt>
                <c:pt idx="812">
                  <c:v>29830</c:v>
                </c:pt>
                <c:pt idx="813">
                  <c:v>29860</c:v>
                </c:pt>
                <c:pt idx="814">
                  <c:v>29891</c:v>
                </c:pt>
                <c:pt idx="815">
                  <c:v>29921</c:v>
                </c:pt>
                <c:pt idx="816">
                  <c:v>29952</c:v>
                </c:pt>
                <c:pt idx="817">
                  <c:v>29983</c:v>
                </c:pt>
                <c:pt idx="818">
                  <c:v>30011</c:v>
                </c:pt>
                <c:pt idx="819">
                  <c:v>30042</c:v>
                </c:pt>
                <c:pt idx="820">
                  <c:v>30072</c:v>
                </c:pt>
                <c:pt idx="821">
                  <c:v>30103</c:v>
                </c:pt>
                <c:pt idx="822">
                  <c:v>30133</c:v>
                </c:pt>
                <c:pt idx="823">
                  <c:v>30164</c:v>
                </c:pt>
                <c:pt idx="824">
                  <c:v>30195</c:v>
                </c:pt>
                <c:pt idx="825">
                  <c:v>30225</c:v>
                </c:pt>
                <c:pt idx="826">
                  <c:v>30256</c:v>
                </c:pt>
                <c:pt idx="827">
                  <c:v>30286</c:v>
                </c:pt>
                <c:pt idx="828">
                  <c:v>30317</c:v>
                </c:pt>
                <c:pt idx="829">
                  <c:v>30348</c:v>
                </c:pt>
                <c:pt idx="830">
                  <c:v>30376</c:v>
                </c:pt>
                <c:pt idx="831">
                  <c:v>30407</c:v>
                </c:pt>
                <c:pt idx="832">
                  <c:v>30437</c:v>
                </c:pt>
                <c:pt idx="833">
                  <c:v>30468</c:v>
                </c:pt>
                <c:pt idx="834">
                  <c:v>30498</c:v>
                </c:pt>
                <c:pt idx="835">
                  <c:v>30529</c:v>
                </c:pt>
                <c:pt idx="836">
                  <c:v>30560</c:v>
                </c:pt>
                <c:pt idx="837">
                  <c:v>30590</c:v>
                </c:pt>
                <c:pt idx="838">
                  <c:v>30621</c:v>
                </c:pt>
                <c:pt idx="839">
                  <c:v>30651</c:v>
                </c:pt>
                <c:pt idx="840">
                  <c:v>30682</c:v>
                </c:pt>
                <c:pt idx="841">
                  <c:v>30713</c:v>
                </c:pt>
                <c:pt idx="842">
                  <c:v>30742</c:v>
                </c:pt>
                <c:pt idx="843">
                  <c:v>30773</c:v>
                </c:pt>
                <c:pt idx="844">
                  <c:v>30803</c:v>
                </c:pt>
                <c:pt idx="845">
                  <c:v>30834</c:v>
                </c:pt>
                <c:pt idx="846">
                  <c:v>30864</c:v>
                </c:pt>
                <c:pt idx="847">
                  <c:v>30895</c:v>
                </c:pt>
                <c:pt idx="848">
                  <c:v>30926</c:v>
                </c:pt>
                <c:pt idx="849">
                  <c:v>30956</c:v>
                </c:pt>
                <c:pt idx="850">
                  <c:v>30987</c:v>
                </c:pt>
                <c:pt idx="851">
                  <c:v>31017</c:v>
                </c:pt>
                <c:pt idx="852">
                  <c:v>31048</c:v>
                </c:pt>
                <c:pt idx="853">
                  <c:v>31079</c:v>
                </c:pt>
                <c:pt idx="854">
                  <c:v>31107</c:v>
                </c:pt>
                <c:pt idx="855">
                  <c:v>31138</c:v>
                </c:pt>
                <c:pt idx="856">
                  <c:v>31168</c:v>
                </c:pt>
                <c:pt idx="857">
                  <c:v>31199</c:v>
                </c:pt>
                <c:pt idx="858">
                  <c:v>31229</c:v>
                </c:pt>
                <c:pt idx="859">
                  <c:v>31260</c:v>
                </c:pt>
                <c:pt idx="860">
                  <c:v>31291</c:v>
                </c:pt>
                <c:pt idx="861">
                  <c:v>31321</c:v>
                </c:pt>
                <c:pt idx="862">
                  <c:v>31352</c:v>
                </c:pt>
                <c:pt idx="863">
                  <c:v>31382</c:v>
                </c:pt>
                <c:pt idx="864">
                  <c:v>31413</c:v>
                </c:pt>
                <c:pt idx="865">
                  <c:v>31444</c:v>
                </c:pt>
                <c:pt idx="866">
                  <c:v>31472</c:v>
                </c:pt>
                <c:pt idx="867">
                  <c:v>31503</c:v>
                </c:pt>
                <c:pt idx="868">
                  <c:v>31533</c:v>
                </c:pt>
                <c:pt idx="869">
                  <c:v>31564</c:v>
                </c:pt>
                <c:pt idx="870">
                  <c:v>31594</c:v>
                </c:pt>
                <c:pt idx="871">
                  <c:v>31625</c:v>
                </c:pt>
                <c:pt idx="872">
                  <c:v>31656</c:v>
                </c:pt>
                <c:pt idx="873">
                  <c:v>31686</c:v>
                </c:pt>
                <c:pt idx="874">
                  <c:v>31717</c:v>
                </c:pt>
                <c:pt idx="875">
                  <c:v>31747</c:v>
                </c:pt>
                <c:pt idx="876">
                  <c:v>31778</c:v>
                </c:pt>
                <c:pt idx="877">
                  <c:v>31809</c:v>
                </c:pt>
                <c:pt idx="878">
                  <c:v>31837</c:v>
                </c:pt>
                <c:pt idx="879">
                  <c:v>31868</c:v>
                </c:pt>
                <c:pt idx="880">
                  <c:v>31898</c:v>
                </c:pt>
                <c:pt idx="881">
                  <c:v>31929</c:v>
                </c:pt>
                <c:pt idx="882">
                  <c:v>31959</c:v>
                </c:pt>
                <c:pt idx="883">
                  <c:v>31990</c:v>
                </c:pt>
                <c:pt idx="884">
                  <c:v>32021</c:v>
                </c:pt>
                <c:pt idx="885">
                  <c:v>32051</c:v>
                </c:pt>
                <c:pt idx="886">
                  <c:v>32082</c:v>
                </c:pt>
                <c:pt idx="887">
                  <c:v>32112</c:v>
                </c:pt>
                <c:pt idx="888">
                  <c:v>32143</c:v>
                </c:pt>
                <c:pt idx="889">
                  <c:v>32174</c:v>
                </c:pt>
                <c:pt idx="890">
                  <c:v>32203</c:v>
                </c:pt>
                <c:pt idx="891">
                  <c:v>32234</c:v>
                </c:pt>
                <c:pt idx="892">
                  <c:v>32264</c:v>
                </c:pt>
                <c:pt idx="893">
                  <c:v>32295</c:v>
                </c:pt>
                <c:pt idx="894">
                  <c:v>32325</c:v>
                </c:pt>
                <c:pt idx="895">
                  <c:v>32356</c:v>
                </c:pt>
                <c:pt idx="896">
                  <c:v>32387</c:v>
                </c:pt>
                <c:pt idx="897">
                  <c:v>32417</c:v>
                </c:pt>
                <c:pt idx="898">
                  <c:v>32448</c:v>
                </c:pt>
                <c:pt idx="899">
                  <c:v>32478</c:v>
                </c:pt>
                <c:pt idx="900">
                  <c:v>32509</c:v>
                </c:pt>
                <c:pt idx="901">
                  <c:v>32540</c:v>
                </c:pt>
                <c:pt idx="902">
                  <c:v>32568</c:v>
                </c:pt>
                <c:pt idx="903">
                  <c:v>32599</c:v>
                </c:pt>
                <c:pt idx="904">
                  <c:v>32629</c:v>
                </c:pt>
                <c:pt idx="905">
                  <c:v>32660</c:v>
                </c:pt>
                <c:pt idx="906">
                  <c:v>32690</c:v>
                </c:pt>
                <c:pt idx="907">
                  <c:v>32721</c:v>
                </c:pt>
                <c:pt idx="908">
                  <c:v>32752</c:v>
                </c:pt>
                <c:pt idx="909">
                  <c:v>32782</c:v>
                </c:pt>
                <c:pt idx="910">
                  <c:v>32813</c:v>
                </c:pt>
                <c:pt idx="911">
                  <c:v>32843</c:v>
                </c:pt>
                <c:pt idx="912">
                  <c:v>32874</c:v>
                </c:pt>
                <c:pt idx="913">
                  <c:v>32905</c:v>
                </c:pt>
                <c:pt idx="914">
                  <c:v>32933</c:v>
                </c:pt>
                <c:pt idx="915">
                  <c:v>32964</c:v>
                </c:pt>
                <c:pt idx="916">
                  <c:v>32994</c:v>
                </c:pt>
                <c:pt idx="917">
                  <c:v>33025</c:v>
                </c:pt>
                <c:pt idx="918">
                  <c:v>33055</c:v>
                </c:pt>
                <c:pt idx="919">
                  <c:v>33086</c:v>
                </c:pt>
                <c:pt idx="920">
                  <c:v>33117</c:v>
                </c:pt>
                <c:pt idx="921">
                  <c:v>33147</c:v>
                </c:pt>
                <c:pt idx="922">
                  <c:v>33178</c:v>
                </c:pt>
                <c:pt idx="923">
                  <c:v>33208</c:v>
                </c:pt>
                <c:pt idx="924">
                  <c:v>33239</c:v>
                </c:pt>
                <c:pt idx="925">
                  <c:v>33270</c:v>
                </c:pt>
                <c:pt idx="926">
                  <c:v>33298</c:v>
                </c:pt>
                <c:pt idx="927">
                  <c:v>33329</c:v>
                </c:pt>
                <c:pt idx="928">
                  <c:v>33359</c:v>
                </c:pt>
                <c:pt idx="929">
                  <c:v>33390</c:v>
                </c:pt>
                <c:pt idx="930">
                  <c:v>33420</c:v>
                </c:pt>
                <c:pt idx="931">
                  <c:v>33451</c:v>
                </c:pt>
                <c:pt idx="932">
                  <c:v>33482</c:v>
                </c:pt>
                <c:pt idx="933">
                  <c:v>33512</c:v>
                </c:pt>
                <c:pt idx="934">
                  <c:v>33543</c:v>
                </c:pt>
                <c:pt idx="935">
                  <c:v>33573</c:v>
                </c:pt>
                <c:pt idx="936">
                  <c:v>33604</c:v>
                </c:pt>
                <c:pt idx="937">
                  <c:v>33635</c:v>
                </c:pt>
                <c:pt idx="938">
                  <c:v>33664</c:v>
                </c:pt>
                <c:pt idx="939">
                  <c:v>33695</c:v>
                </c:pt>
                <c:pt idx="940">
                  <c:v>33725</c:v>
                </c:pt>
                <c:pt idx="941">
                  <c:v>33756</c:v>
                </c:pt>
                <c:pt idx="942">
                  <c:v>33786</c:v>
                </c:pt>
                <c:pt idx="943">
                  <c:v>33817</c:v>
                </c:pt>
                <c:pt idx="944">
                  <c:v>33848</c:v>
                </c:pt>
                <c:pt idx="945">
                  <c:v>33878</c:v>
                </c:pt>
                <c:pt idx="946">
                  <c:v>33909</c:v>
                </c:pt>
                <c:pt idx="947">
                  <c:v>33939</c:v>
                </c:pt>
                <c:pt idx="948">
                  <c:v>33970</c:v>
                </c:pt>
                <c:pt idx="949">
                  <c:v>34001</c:v>
                </c:pt>
                <c:pt idx="950">
                  <c:v>34029</c:v>
                </c:pt>
                <c:pt idx="951">
                  <c:v>34060</c:v>
                </c:pt>
                <c:pt idx="952">
                  <c:v>34090</c:v>
                </c:pt>
                <c:pt idx="953">
                  <c:v>34121</c:v>
                </c:pt>
                <c:pt idx="954">
                  <c:v>34151</c:v>
                </c:pt>
                <c:pt idx="955">
                  <c:v>34182</c:v>
                </c:pt>
                <c:pt idx="956">
                  <c:v>34213</c:v>
                </c:pt>
                <c:pt idx="957">
                  <c:v>34243</c:v>
                </c:pt>
                <c:pt idx="958">
                  <c:v>34274</c:v>
                </c:pt>
                <c:pt idx="959">
                  <c:v>34304</c:v>
                </c:pt>
                <c:pt idx="960">
                  <c:v>34335</c:v>
                </c:pt>
                <c:pt idx="961">
                  <c:v>34366</c:v>
                </c:pt>
                <c:pt idx="962">
                  <c:v>34394</c:v>
                </c:pt>
                <c:pt idx="963">
                  <c:v>34425</c:v>
                </c:pt>
                <c:pt idx="964">
                  <c:v>34455</c:v>
                </c:pt>
                <c:pt idx="965">
                  <c:v>34486</c:v>
                </c:pt>
                <c:pt idx="966">
                  <c:v>34516</c:v>
                </c:pt>
                <c:pt idx="967">
                  <c:v>34547</c:v>
                </c:pt>
                <c:pt idx="968">
                  <c:v>34578</c:v>
                </c:pt>
                <c:pt idx="969">
                  <c:v>34608</c:v>
                </c:pt>
                <c:pt idx="970">
                  <c:v>34639</c:v>
                </c:pt>
                <c:pt idx="971">
                  <c:v>34669</c:v>
                </c:pt>
                <c:pt idx="972">
                  <c:v>34700</c:v>
                </c:pt>
                <c:pt idx="973">
                  <c:v>34731</c:v>
                </c:pt>
                <c:pt idx="974">
                  <c:v>34759</c:v>
                </c:pt>
                <c:pt idx="975">
                  <c:v>34790</c:v>
                </c:pt>
                <c:pt idx="976">
                  <c:v>34820</c:v>
                </c:pt>
                <c:pt idx="977">
                  <c:v>34851</c:v>
                </c:pt>
                <c:pt idx="978">
                  <c:v>34881</c:v>
                </c:pt>
                <c:pt idx="979">
                  <c:v>34912</c:v>
                </c:pt>
                <c:pt idx="980">
                  <c:v>34943</c:v>
                </c:pt>
                <c:pt idx="981">
                  <c:v>34973</c:v>
                </c:pt>
                <c:pt idx="982">
                  <c:v>35004</c:v>
                </c:pt>
                <c:pt idx="983">
                  <c:v>35034</c:v>
                </c:pt>
                <c:pt idx="984">
                  <c:v>35065</c:v>
                </c:pt>
                <c:pt idx="985">
                  <c:v>35096</c:v>
                </c:pt>
                <c:pt idx="986">
                  <c:v>35125</c:v>
                </c:pt>
                <c:pt idx="987">
                  <c:v>35156</c:v>
                </c:pt>
                <c:pt idx="988">
                  <c:v>35186</c:v>
                </c:pt>
                <c:pt idx="989">
                  <c:v>35217</c:v>
                </c:pt>
                <c:pt idx="990">
                  <c:v>35247</c:v>
                </c:pt>
                <c:pt idx="991">
                  <c:v>35278</c:v>
                </c:pt>
                <c:pt idx="992">
                  <c:v>35309</c:v>
                </c:pt>
                <c:pt idx="993">
                  <c:v>35339</c:v>
                </c:pt>
                <c:pt idx="994">
                  <c:v>35370</c:v>
                </c:pt>
                <c:pt idx="995">
                  <c:v>35400</c:v>
                </c:pt>
                <c:pt idx="996">
                  <c:v>35431</c:v>
                </c:pt>
                <c:pt idx="997">
                  <c:v>35462</c:v>
                </c:pt>
                <c:pt idx="998">
                  <c:v>35490</c:v>
                </c:pt>
                <c:pt idx="999">
                  <c:v>35521</c:v>
                </c:pt>
                <c:pt idx="1000">
                  <c:v>35551</c:v>
                </c:pt>
                <c:pt idx="1001">
                  <c:v>35582</c:v>
                </c:pt>
                <c:pt idx="1002">
                  <c:v>35612</c:v>
                </c:pt>
                <c:pt idx="1003">
                  <c:v>35643</c:v>
                </c:pt>
                <c:pt idx="1004">
                  <c:v>35674</c:v>
                </c:pt>
                <c:pt idx="1005">
                  <c:v>35704</c:v>
                </c:pt>
                <c:pt idx="1006">
                  <c:v>35735</c:v>
                </c:pt>
                <c:pt idx="1007">
                  <c:v>35765</c:v>
                </c:pt>
                <c:pt idx="1008">
                  <c:v>35796</c:v>
                </c:pt>
                <c:pt idx="1009">
                  <c:v>35827</c:v>
                </c:pt>
                <c:pt idx="1010">
                  <c:v>35855</c:v>
                </c:pt>
                <c:pt idx="1011">
                  <c:v>35886</c:v>
                </c:pt>
                <c:pt idx="1012">
                  <c:v>35916</c:v>
                </c:pt>
                <c:pt idx="1013">
                  <c:v>35947</c:v>
                </c:pt>
                <c:pt idx="1014">
                  <c:v>35977</c:v>
                </c:pt>
                <c:pt idx="1015">
                  <c:v>36008</c:v>
                </c:pt>
                <c:pt idx="1016">
                  <c:v>36039</c:v>
                </c:pt>
                <c:pt idx="1017">
                  <c:v>36069</c:v>
                </c:pt>
                <c:pt idx="1018">
                  <c:v>36100</c:v>
                </c:pt>
                <c:pt idx="1019">
                  <c:v>36130</c:v>
                </c:pt>
                <c:pt idx="1020">
                  <c:v>36161</c:v>
                </c:pt>
                <c:pt idx="1021">
                  <c:v>36192</c:v>
                </c:pt>
                <c:pt idx="1022">
                  <c:v>36220</c:v>
                </c:pt>
                <c:pt idx="1023">
                  <c:v>36251</c:v>
                </c:pt>
                <c:pt idx="1024">
                  <c:v>36281</c:v>
                </c:pt>
                <c:pt idx="1025">
                  <c:v>36312</c:v>
                </c:pt>
                <c:pt idx="1026">
                  <c:v>36342</c:v>
                </c:pt>
                <c:pt idx="1027">
                  <c:v>36373</c:v>
                </c:pt>
                <c:pt idx="1028">
                  <c:v>36404</c:v>
                </c:pt>
                <c:pt idx="1029">
                  <c:v>36434</c:v>
                </c:pt>
                <c:pt idx="1030">
                  <c:v>36465</c:v>
                </c:pt>
                <c:pt idx="1031">
                  <c:v>36495</c:v>
                </c:pt>
                <c:pt idx="1032">
                  <c:v>36526</c:v>
                </c:pt>
                <c:pt idx="1033">
                  <c:v>36557</c:v>
                </c:pt>
                <c:pt idx="1034">
                  <c:v>36586</c:v>
                </c:pt>
                <c:pt idx="1035">
                  <c:v>36617</c:v>
                </c:pt>
                <c:pt idx="1036">
                  <c:v>36647</c:v>
                </c:pt>
                <c:pt idx="1037">
                  <c:v>36678</c:v>
                </c:pt>
                <c:pt idx="1038">
                  <c:v>36708</c:v>
                </c:pt>
                <c:pt idx="1039">
                  <c:v>36739</c:v>
                </c:pt>
                <c:pt idx="1040">
                  <c:v>36770</c:v>
                </c:pt>
                <c:pt idx="1041">
                  <c:v>36800</c:v>
                </c:pt>
                <c:pt idx="1042">
                  <c:v>36831</c:v>
                </c:pt>
                <c:pt idx="1043">
                  <c:v>36861</c:v>
                </c:pt>
                <c:pt idx="1044">
                  <c:v>36892</c:v>
                </c:pt>
                <c:pt idx="1045">
                  <c:v>36923</c:v>
                </c:pt>
                <c:pt idx="1046">
                  <c:v>36951</c:v>
                </c:pt>
                <c:pt idx="1047">
                  <c:v>36982</c:v>
                </c:pt>
                <c:pt idx="1048">
                  <c:v>37012</c:v>
                </c:pt>
                <c:pt idx="1049">
                  <c:v>37043</c:v>
                </c:pt>
                <c:pt idx="1050">
                  <c:v>37073</c:v>
                </c:pt>
                <c:pt idx="1051">
                  <c:v>37104</c:v>
                </c:pt>
                <c:pt idx="1052">
                  <c:v>37135</c:v>
                </c:pt>
                <c:pt idx="1053">
                  <c:v>37165</c:v>
                </c:pt>
                <c:pt idx="1054">
                  <c:v>37196</c:v>
                </c:pt>
                <c:pt idx="1055">
                  <c:v>37226</c:v>
                </c:pt>
                <c:pt idx="1056">
                  <c:v>37257</c:v>
                </c:pt>
                <c:pt idx="1057">
                  <c:v>37288</c:v>
                </c:pt>
                <c:pt idx="1058">
                  <c:v>37316</c:v>
                </c:pt>
                <c:pt idx="1059">
                  <c:v>37347</c:v>
                </c:pt>
                <c:pt idx="1060">
                  <c:v>37377</c:v>
                </c:pt>
                <c:pt idx="1061">
                  <c:v>37408</c:v>
                </c:pt>
                <c:pt idx="1062">
                  <c:v>37438</c:v>
                </c:pt>
                <c:pt idx="1063">
                  <c:v>37469</c:v>
                </c:pt>
                <c:pt idx="1064">
                  <c:v>37500</c:v>
                </c:pt>
                <c:pt idx="1065">
                  <c:v>37530</c:v>
                </c:pt>
                <c:pt idx="1066">
                  <c:v>37561</c:v>
                </c:pt>
                <c:pt idx="1067">
                  <c:v>37591</c:v>
                </c:pt>
                <c:pt idx="1068">
                  <c:v>37622</c:v>
                </c:pt>
                <c:pt idx="1069">
                  <c:v>37653</c:v>
                </c:pt>
                <c:pt idx="1070">
                  <c:v>37681</c:v>
                </c:pt>
                <c:pt idx="1071">
                  <c:v>37712</c:v>
                </c:pt>
                <c:pt idx="1072">
                  <c:v>37742</c:v>
                </c:pt>
                <c:pt idx="1073">
                  <c:v>37773</c:v>
                </c:pt>
                <c:pt idx="1074">
                  <c:v>37803</c:v>
                </c:pt>
                <c:pt idx="1075">
                  <c:v>37834</c:v>
                </c:pt>
                <c:pt idx="1076">
                  <c:v>37865</c:v>
                </c:pt>
                <c:pt idx="1077">
                  <c:v>37895</c:v>
                </c:pt>
                <c:pt idx="1078">
                  <c:v>37926</c:v>
                </c:pt>
                <c:pt idx="1079">
                  <c:v>37956</c:v>
                </c:pt>
                <c:pt idx="1080">
                  <c:v>37987</c:v>
                </c:pt>
                <c:pt idx="1081">
                  <c:v>38018</c:v>
                </c:pt>
                <c:pt idx="1082">
                  <c:v>38047</c:v>
                </c:pt>
                <c:pt idx="1083">
                  <c:v>38078</c:v>
                </c:pt>
                <c:pt idx="1084">
                  <c:v>38108</c:v>
                </c:pt>
                <c:pt idx="1085">
                  <c:v>38139</c:v>
                </c:pt>
                <c:pt idx="1086">
                  <c:v>38169</c:v>
                </c:pt>
                <c:pt idx="1087">
                  <c:v>38200</c:v>
                </c:pt>
                <c:pt idx="1088">
                  <c:v>38231</c:v>
                </c:pt>
                <c:pt idx="1089">
                  <c:v>38261</c:v>
                </c:pt>
                <c:pt idx="1090">
                  <c:v>38292</c:v>
                </c:pt>
                <c:pt idx="1091">
                  <c:v>38322</c:v>
                </c:pt>
                <c:pt idx="1092">
                  <c:v>38353</c:v>
                </c:pt>
                <c:pt idx="1093">
                  <c:v>38384</c:v>
                </c:pt>
                <c:pt idx="1094">
                  <c:v>38412</c:v>
                </c:pt>
                <c:pt idx="1095">
                  <c:v>38443</c:v>
                </c:pt>
                <c:pt idx="1096">
                  <c:v>38473</c:v>
                </c:pt>
                <c:pt idx="1097">
                  <c:v>38504</c:v>
                </c:pt>
                <c:pt idx="1098">
                  <c:v>38534</c:v>
                </c:pt>
                <c:pt idx="1099">
                  <c:v>38565</c:v>
                </c:pt>
                <c:pt idx="1100">
                  <c:v>38596</c:v>
                </c:pt>
                <c:pt idx="1101">
                  <c:v>38626</c:v>
                </c:pt>
                <c:pt idx="1102">
                  <c:v>38657</c:v>
                </c:pt>
                <c:pt idx="1103">
                  <c:v>38687</c:v>
                </c:pt>
                <c:pt idx="1104">
                  <c:v>38718</c:v>
                </c:pt>
                <c:pt idx="1105">
                  <c:v>38749</c:v>
                </c:pt>
                <c:pt idx="1106">
                  <c:v>38777</c:v>
                </c:pt>
                <c:pt idx="1107">
                  <c:v>38808</c:v>
                </c:pt>
                <c:pt idx="1108">
                  <c:v>38838</c:v>
                </c:pt>
                <c:pt idx="1109">
                  <c:v>38869</c:v>
                </c:pt>
                <c:pt idx="1110">
                  <c:v>38899</c:v>
                </c:pt>
                <c:pt idx="1111">
                  <c:v>38930</c:v>
                </c:pt>
                <c:pt idx="1112">
                  <c:v>38961</c:v>
                </c:pt>
                <c:pt idx="1113">
                  <c:v>38991</c:v>
                </c:pt>
                <c:pt idx="1114">
                  <c:v>39022</c:v>
                </c:pt>
                <c:pt idx="1115">
                  <c:v>39052</c:v>
                </c:pt>
                <c:pt idx="1116">
                  <c:v>39083</c:v>
                </c:pt>
                <c:pt idx="1117">
                  <c:v>39114</c:v>
                </c:pt>
                <c:pt idx="1118">
                  <c:v>39142</c:v>
                </c:pt>
                <c:pt idx="1119">
                  <c:v>39173</c:v>
                </c:pt>
                <c:pt idx="1120">
                  <c:v>39203</c:v>
                </c:pt>
                <c:pt idx="1121">
                  <c:v>39234</c:v>
                </c:pt>
                <c:pt idx="1122">
                  <c:v>39264</c:v>
                </c:pt>
                <c:pt idx="1123">
                  <c:v>39295</c:v>
                </c:pt>
                <c:pt idx="1124">
                  <c:v>39326</c:v>
                </c:pt>
                <c:pt idx="1125">
                  <c:v>39356</c:v>
                </c:pt>
                <c:pt idx="1126">
                  <c:v>39387</c:v>
                </c:pt>
                <c:pt idx="1127">
                  <c:v>39417</c:v>
                </c:pt>
                <c:pt idx="1128">
                  <c:v>39448</c:v>
                </c:pt>
                <c:pt idx="1129">
                  <c:v>39479</c:v>
                </c:pt>
                <c:pt idx="1130">
                  <c:v>39508</c:v>
                </c:pt>
                <c:pt idx="1131">
                  <c:v>39539</c:v>
                </c:pt>
                <c:pt idx="1132">
                  <c:v>39569</c:v>
                </c:pt>
                <c:pt idx="1133">
                  <c:v>39600</c:v>
                </c:pt>
                <c:pt idx="1134">
                  <c:v>39630</c:v>
                </c:pt>
                <c:pt idx="1135">
                  <c:v>39661</c:v>
                </c:pt>
                <c:pt idx="1136">
                  <c:v>39692</c:v>
                </c:pt>
                <c:pt idx="1137">
                  <c:v>39722</c:v>
                </c:pt>
                <c:pt idx="1138">
                  <c:v>39753</c:v>
                </c:pt>
                <c:pt idx="1139">
                  <c:v>39783</c:v>
                </c:pt>
                <c:pt idx="1140">
                  <c:v>39814</c:v>
                </c:pt>
                <c:pt idx="1141">
                  <c:v>39845</c:v>
                </c:pt>
                <c:pt idx="1142">
                  <c:v>39873</c:v>
                </c:pt>
                <c:pt idx="1143">
                  <c:v>39904</c:v>
                </c:pt>
                <c:pt idx="1144">
                  <c:v>39934</c:v>
                </c:pt>
                <c:pt idx="1145">
                  <c:v>39965</c:v>
                </c:pt>
                <c:pt idx="1146">
                  <c:v>39995</c:v>
                </c:pt>
                <c:pt idx="1147">
                  <c:v>40026</c:v>
                </c:pt>
                <c:pt idx="1148">
                  <c:v>40057</c:v>
                </c:pt>
                <c:pt idx="1149">
                  <c:v>40087</c:v>
                </c:pt>
                <c:pt idx="1150">
                  <c:v>40118</c:v>
                </c:pt>
                <c:pt idx="1151">
                  <c:v>40148</c:v>
                </c:pt>
                <c:pt idx="1152">
                  <c:v>40179</c:v>
                </c:pt>
                <c:pt idx="1153">
                  <c:v>40210</c:v>
                </c:pt>
                <c:pt idx="1154">
                  <c:v>40238</c:v>
                </c:pt>
                <c:pt idx="1155">
                  <c:v>40269</c:v>
                </c:pt>
                <c:pt idx="1156">
                  <c:v>40299</c:v>
                </c:pt>
                <c:pt idx="1157">
                  <c:v>40330</c:v>
                </c:pt>
                <c:pt idx="1158">
                  <c:v>40360</c:v>
                </c:pt>
                <c:pt idx="1159">
                  <c:v>40391</c:v>
                </c:pt>
                <c:pt idx="1160">
                  <c:v>40422</c:v>
                </c:pt>
                <c:pt idx="1161">
                  <c:v>40452</c:v>
                </c:pt>
                <c:pt idx="1162">
                  <c:v>40483</c:v>
                </c:pt>
                <c:pt idx="1163">
                  <c:v>40513</c:v>
                </c:pt>
                <c:pt idx="1164">
                  <c:v>40544</c:v>
                </c:pt>
                <c:pt idx="1165">
                  <c:v>40575</c:v>
                </c:pt>
                <c:pt idx="1166">
                  <c:v>40603</c:v>
                </c:pt>
                <c:pt idx="1167">
                  <c:v>40634</c:v>
                </c:pt>
                <c:pt idx="1168">
                  <c:v>40664</c:v>
                </c:pt>
                <c:pt idx="1169">
                  <c:v>40695</c:v>
                </c:pt>
                <c:pt idx="1170">
                  <c:v>40725</c:v>
                </c:pt>
                <c:pt idx="1171">
                  <c:v>40756</c:v>
                </c:pt>
                <c:pt idx="1172">
                  <c:v>40787</c:v>
                </c:pt>
                <c:pt idx="1173">
                  <c:v>40817</c:v>
                </c:pt>
                <c:pt idx="1174">
                  <c:v>40848</c:v>
                </c:pt>
                <c:pt idx="1175">
                  <c:v>40878</c:v>
                </c:pt>
                <c:pt idx="1176">
                  <c:v>40909</c:v>
                </c:pt>
                <c:pt idx="1177">
                  <c:v>40940</c:v>
                </c:pt>
                <c:pt idx="1178">
                  <c:v>40969</c:v>
                </c:pt>
                <c:pt idx="1179">
                  <c:v>41000</c:v>
                </c:pt>
                <c:pt idx="1180">
                  <c:v>41030</c:v>
                </c:pt>
                <c:pt idx="1181">
                  <c:v>41061</c:v>
                </c:pt>
                <c:pt idx="1182">
                  <c:v>41091</c:v>
                </c:pt>
                <c:pt idx="1183">
                  <c:v>41122</c:v>
                </c:pt>
                <c:pt idx="1184">
                  <c:v>41153</c:v>
                </c:pt>
                <c:pt idx="1185">
                  <c:v>41183</c:v>
                </c:pt>
                <c:pt idx="1186">
                  <c:v>41214</c:v>
                </c:pt>
                <c:pt idx="1187">
                  <c:v>41244</c:v>
                </c:pt>
                <c:pt idx="1188">
                  <c:v>41275</c:v>
                </c:pt>
                <c:pt idx="1189">
                  <c:v>41306</c:v>
                </c:pt>
                <c:pt idx="1190">
                  <c:v>41334</c:v>
                </c:pt>
                <c:pt idx="1191">
                  <c:v>41365</c:v>
                </c:pt>
                <c:pt idx="1192">
                  <c:v>41395</c:v>
                </c:pt>
                <c:pt idx="1193">
                  <c:v>41426</c:v>
                </c:pt>
                <c:pt idx="1194">
                  <c:v>41456</c:v>
                </c:pt>
                <c:pt idx="1195">
                  <c:v>41487</c:v>
                </c:pt>
                <c:pt idx="1196">
                  <c:v>41518</c:v>
                </c:pt>
                <c:pt idx="1197">
                  <c:v>41548</c:v>
                </c:pt>
                <c:pt idx="1198">
                  <c:v>41579</c:v>
                </c:pt>
                <c:pt idx="1199">
                  <c:v>41609</c:v>
                </c:pt>
                <c:pt idx="1200">
                  <c:v>41640</c:v>
                </c:pt>
                <c:pt idx="1201">
                  <c:v>41671</c:v>
                </c:pt>
                <c:pt idx="1202">
                  <c:v>41699</c:v>
                </c:pt>
                <c:pt idx="1203">
                  <c:v>41730</c:v>
                </c:pt>
                <c:pt idx="1204">
                  <c:v>41760</c:v>
                </c:pt>
                <c:pt idx="1205">
                  <c:v>41791</c:v>
                </c:pt>
                <c:pt idx="1206">
                  <c:v>41821</c:v>
                </c:pt>
                <c:pt idx="1207">
                  <c:v>41852</c:v>
                </c:pt>
                <c:pt idx="1208">
                  <c:v>41883</c:v>
                </c:pt>
                <c:pt idx="1209">
                  <c:v>41913</c:v>
                </c:pt>
                <c:pt idx="1210">
                  <c:v>41944</c:v>
                </c:pt>
                <c:pt idx="1211">
                  <c:v>41974</c:v>
                </c:pt>
                <c:pt idx="1212">
                  <c:v>42005</c:v>
                </c:pt>
                <c:pt idx="1213">
                  <c:v>42036</c:v>
                </c:pt>
                <c:pt idx="1214">
                  <c:v>42064</c:v>
                </c:pt>
                <c:pt idx="1215">
                  <c:v>42095</c:v>
                </c:pt>
                <c:pt idx="1216">
                  <c:v>42125</c:v>
                </c:pt>
                <c:pt idx="1217">
                  <c:v>42156</c:v>
                </c:pt>
                <c:pt idx="1218">
                  <c:v>42186</c:v>
                </c:pt>
                <c:pt idx="1219">
                  <c:v>42217</c:v>
                </c:pt>
                <c:pt idx="1220">
                  <c:v>42248</c:v>
                </c:pt>
                <c:pt idx="1221">
                  <c:v>42278</c:v>
                </c:pt>
                <c:pt idx="1222">
                  <c:v>42309</c:v>
                </c:pt>
                <c:pt idx="1223">
                  <c:v>42339</c:v>
                </c:pt>
                <c:pt idx="1224">
                  <c:v>42370</c:v>
                </c:pt>
                <c:pt idx="1225">
                  <c:v>42401</c:v>
                </c:pt>
                <c:pt idx="1226">
                  <c:v>42430</c:v>
                </c:pt>
                <c:pt idx="1227">
                  <c:v>42461</c:v>
                </c:pt>
                <c:pt idx="1228">
                  <c:v>42491</c:v>
                </c:pt>
                <c:pt idx="1229">
                  <c:v>42522</c:v>
                </c:pt>
                <c:pt idx="1230">
                  <c:v>42552</c:v>
                </c:pt>
                <c:pt idx="1231">
                  <c:v>42583</c:v>
                </c:pt>
                <c:pt idx="1232">
                  <c:v>42614</c:v>
                </c:pt>
                <c:pt idx="1233">
                  <c:v>42644</c:v>
                </c:pt>
                <c:pt idx="1234">
                  <c:v>42675</c:v>
                </c:pt>
                <c:pt idx="1235">
                  <c:v>42705</c:v>
                </c:pt>
                <c:pt idx="1236">
                  <c:v>42736</c:v>
                </c:pt>
                <c:pt idx="1237">
                  <c:v>42767</c:v>
                </c:pt>
                <c:pt idx="1238">
                  <c:v>42795</c:v>
                </c:pt>
                <c:pt idx="1239">
                  <c:v>42826</c:v>
                </c:pt>
                <c:pt idx="1240">
                  <c:v>42856</c:v>
                </c:pt>
                <c:pt idx="1241">
                  <c:v>42887</c:v>
                </c:pt>
                <c:pt idx="1242">
                  <c:v>42917</c:v>
                </c:pt>
                <c:pt idx="1243">
                  <c:v>42948</c:v>
                </c:pt>
                <c:pt idx="1244">
                  <c:v>42979</c:v>
                </c:pt>
                <c:pt idx="1245">
                  <c:v>43009</c:v>
                </c:pt>
                <c:pt idx="1246">
                  <c:v>43040</c:v>
                </c:pt>
                <c:pt idx="1247">
                  <c:v>43070</c:v>
                </c:pt>
                <c:pt idx="1248">
                  <c:v>43101</c:v>
                </c:pt>
                <c:pt idx="1249">
                  <c:v>43132</c:v>
                </c:pt>
                <c:pt idx="1250">
                  <c:v>43160</c:v>
                </c:pt>
                <c:pt idx="1251">
                  <c:v>43191</c:v>
                </c:pt>
                <c:pt idx="1252">
                  <c:v>43221</c:v>
                </c:pt>
                <c:pt idx="1253">
                  <c:v>43252</c:v>
                </c:pt>
                <c:pt idx="1254">
                  <c:v>43282</c:v>
                </c:pt>
                <c:pt idx="1255">
                  <c:v>43313</c:v>
                </c:pt>
                <c:pt idx="1256">
                  <c:v>43344</c:v>
                </c:pt>
                <c:pt idx="1257">
                  <c:v>43374</c:v>
                </c:pt>
                <c:pt idx="1258">
                  <c:v>43405</c:v>
                </c:pt>
                <c:pt idx="1259">
                  <c:v>43435</c:v>
                </c:pt>
                <c:pt idx="1260">
                  <c:v>43466</c:v>
                </c:pt>
                <c:pt idx="1261">
                  <c:v>43497</c:v>
                </c:pt>
                <c:pt idx="1262">
                  <c:v>43525</c:v>
                </c:pt>
                <c:pt idx="1263">
                  <c:v>43556</c:v>
                </c:pt>
                <c:pt idx="1264">
                  <c:v>43586</c:v>
                </c:pt>
                <c:pt idx="1265">
                  <c:v>43617</c:v>
                </c:pt>
                <c:pt idx="1266">
                  <c:v>43647</c:v>
                </c:pt>
                <c:pt idx="1267">
                  <c:v>43678</c:v>
                </c:pt>
                <c:pt idx="1268">
                  <c:v>43709</c:v>
                </c:pt>
                <c:pt idx="1269">
                  <c:v>43739</c:v>
                </c:pt>
                <c:pt idx="1270">
                  <c:v>43770</c:v>
                </c:pt>
                <c:pt idx="1271">
                  <c:v>43800</c:v>
                </c:pt>
                <c:pt idx="1272">
                  <c:v>43831</c:v>
                </c:pt>
                <c:pt idx="1273">
                  <c:v>43862</c:v>
                </c:pt>
                <c:pt idx="1274">
                  <c:v>43891</c:v>
                </c:pt>
                <c:pt idx="1275">
                  <c:v>43922</c:v>
                </c:pt>
                <c:pt idx="1276">
                  <c:v>43952</c:v>
                </c:pt>
                <c:pt idx="1277">
                  <c:v>43983</c:v>
                </c:pt>
                <c:pt idx="1278">
                  <c:v>44013</c:v>
                </c:pt>
                <c:pt idx="1279">
                  <c:v>44044</c:v>
                </c:pt>
                <c:pt idx="1280">
                  <c:v>44075</c:v>
                </c:pt>
                <c:pt idx="1281">
                  <c:v>44105</c:v>
                </c:pt>
                <c:pt idx="1282">
                  <c:v>44136</c:v>
                </c:pt>
                <c:pt idx="1283">
                  <c:v>44166</c:v>
                </c:pt>
                <c:pt idx="1284">
                  <c:v>44197</c:v>
                </c:pt>
                <c:pt idx="1285">
                  <c:v>44228</c:v>
                </c:pt>
                <c:pt idx="1286">
                  <c:v>44256</c:v>
                </c:pt>
                <c:pt idx="1287">
                  <c:v>44287</c:v>
                </c:pt>
                <c:pt idx="1288">
                  <c:v>44317</c:v>
                </c:pt>
                <c:pt idx="1289">
                  <c:v>44348</c:v>
                </c:pt>
                <c:pt idx="1290">
                  <c:v>44378</c:v>
                </c:pt>
                <c:pt idx="1291">
                  <c:v>44409</c:v>
                </c:pt>
                <c:pt idx="1292">
                  <c:v>44440</c:v>
                </c:pt>
                <c:pt idx="1293">
                  <c:v>44470</c:v>
                </c:pt>
                <c:pt idx="1294">
                  <c:v>44501</c:v>
                </c:pt>
                <c:pt idx="1295">
                  <c:v>44531</c:v>
                </c:pt>
                <c:pt idx="1296">
                  <c:v>44562</c:v>
                </c:pt>
                <c:pt idx="1297">
                  <c:v>44593</c:v>
                </c:pt>
                <c:pt idx="1298">
                  <c:v>44621</c:v>
                </c:pt>
                <c:pt idx="1299">
                  <c:v>44652</c:v>
                </c:pt>
                <c:pt idx="1300">
                  <c:v>44682</c:v>
                </c:pt>
                <c:pt idx="1301">
                  <c:v>44713</c:v>
                </c:pt>
                <c:pt idx="1302">
                  <c:v>44743</c:v>
                </c:pt>
                <c:pt idx="1303">
                  <c:v>44774</c:v>
                </c:pt>
                <c:pt idx="1304">
                  <c:v>44805</c:v>
                </c:pt>
                <c:pt idx="1305">
                  <c:v>44835</c:v>
                </c:pt>
                <c:pt idx="1306">
                  <c:v>44866</c:v>
                </c:pt>
                <c:pt idx="1307">
                  <c:v>44896</c:v>
                </c:pt>
                <c:pt idx="1308">
                  <c:v>44927</c:v>
                </c:pt>
                <c:pt idx="1309">
                  <c:v>44958</c:v>
                </c:pt>
                <c:pt idx="1310">
                  <c:v>44986</c:v>
                </c:pt>
                <c:pt idx="1311">
                  <c:v>45017</c:v>
                </c:pt>
                <c:pt idx="1312">
                  <c:v>45047</c:v>
                </c:pt>
                <c:pt idx="1313">
                  <c:v>45078</c:v>
                </c:pt>
                <c:pt idx="1314">
                  <c:v>45108</c:v>
                </c:pt>
                <c:pt idx="1315">
                  <c:v>45139</c:v>
                </c:pt>
                <c:pt idx="1316">
                  <c:v>45170</c:v>
                </c:pt>
                <c:pt idx="1317">
                  <c:v>45200</c:v>
                </c:pt>
                <c:pt idx="1318">
                  <c:v>45231</c:v>
                </c:pt>
                <c:pt idx="1319">
                  <c:v>45261</c:v>
                </c:pt>
                <c:pt idx="1320">
                  <c:v>45292</c:v>
                </c:pt>
                <c:pt idx="1321">
                  <c:v>45323</c:v>
                </c:pt>
                <c:pt idx="1322">
                  <c:v>45352</c:v>
                </c:pt>
                <c:pt idx="1323">
                  <c:v>45383</c:v>
                </c:pt>
                <c:pt idx="1324">
                  <c:v>45413</c:v>
                </c:pt>
                <c:pt idx="1325">
                  <c:v>45444</c:v>
                </c:pt>
                <c:pt idx="1326">
                  <c:v>45474</c:v>
                </c:pt>
                <c:pt idx="1327">
                  <c:v>45505</c:v>
                </c:pt>
                <c:pt idx="1328">
                  <c:v>45536</c:v>
                </c:pt>
                <c:pt idx="1329">
                  <c:v>45566</c:v>
                </c:pt>
                <c:pt idx="1330">
                  <c:v>45597</c:v>
                </c:pt>
              </c:numCache>
            </c:numRef>
          </c:cat>
          <c:val>
            <c:numRef>
              <c:f>Sheet1!$B$11:$B$1341</c:f>
              <c:numCache>
                <c:formatCode>0.0%</c:formatCode>
                <c:ptCount val="1331"/>
                <c:pt idx="0">
                  <c:v>2.0408200000000001E-2</c:v>
                </c:pt>
                <c:pt idx="1">
                  <c:v>1.0204100000000001E-2</c:v>
                </c:pt>
                <c:pt idx="2">
                  <c:v>1.0204100000000001E-2</c:v>
                </c:pt>
                <c:pt idx="3">
                  <c:v>0</c:v>
                </c:pt>
                <c:pt idx="4">
                  <c:v>2.0618599999999997E-2</c:v>
                </c:pt>
                <c:pt idx="5">
                  <c:v>1.0204100000000001E-2</c:v>
                </c:pt>
                <c:pt idx="6">
                  <c:v>1.0101000000000001E-2</c:v>
                </c:pt>
                <c:pt idx="7">
                  <c:v>3.0303E-2</c:v>
                </c:pt>
                <c:pt idx="8">
                  <c:v>0.02</c:v>
                </c:pt>
                <c:pt idx="9">
                  <c:v>0.01</c:v>
                </c:pt>
                <c:pt idx="10">
                  <c:v>9.9010000000000001E-3</c:v>
                </c:pt>
                <c:pt idx="11">
                  <c:v>0.01</c:v>
                </c:pt>
                <c:pt idx="12">
                  <c:v>0.01</c:v>
                </c:pt>
                <c:pt idx="13">
                  <c:v>1.0101000000000001E-2</c:v>
                </c:pt>
                <c:pt idx="14">
                  <c:v>0</c:v>
                </c:pt>
                <c:pt idx="15">
                  <c:v>2.0408200000000001E-2</c:v>
                </c:pt>
                <c:pt idx="16">
                  <c:v>2.0202000000000001E-2</c:v>
                </c:pt>
                <c:pt idx="17">
                  <c:v>2.0202000000000001E-2</c:v>
                </c:pt>
                <c:pt idx="18">
                  <c:v>0.01</c:v>
                </c:pt>
                <c:pt idx="19">
                  <c:v>-9.8038999999999991E-3</c:v>
                </c:pt>
                <c:pt idx="20">
                  <c:v>-9.8038999999999991E-3</c:v>
                </c:pt>
                <c:pt idx="21">
                  <c:v>9.9010000000000001E-3</c:v>
                </c:pt>
                <c:pt idx="22">
                  <c:v>9.8038999999999991E-3</c:v>
                </c:pt>
                <c:pt idx="23">
                  <c:v>1.9802E-2</c:v>
                </c:pt>
                <c:pt idx="24">
                  <c:v>2.9703E-2</c:v>
                </c:pt>
                <c:pt idx="25">
                  <c:v>0.04</c:v>
                </c:pt>
                <c:pt idx="26">
                  <c:v>6.0606099999999996E-2</c:v>
                </c:pt>
                <c:pt idx="27">
                  <c:v>0.06</c:v>
                </c:pt>
                <c:pt idx="28">
                  <c:v>5.9405900000000005E-2</c:v>
                </c:pt>
                <c:pt idx="29">
                  <c:v>6.9306900000000005E-2</c:v>
                </c:pt>
                <c:pt idx="30">
                  <c:v>6.9306900000000005E-2</c:v>
                </c:pt>
                <c:pt idx="31">
                  <c:v>7.9207899999999998E-2</c:v>
                </c:pt>
                <c:pt idx="32">
                  <c:v>9.9009899999999998E-2</c:v>
                </c:pt>
                <c:pt idx="33">
                  <c:v>0.1078431</c:v>
                </c:pt>
                <c:pt idx="34">
                  <c:v>0.11650489999999999</c:v>
                </c:pt>
                <c:pt idx="35">
                  <c:v>0.12621359999999998</c:v>
                </c:pt>
                <c:pt idx="36">
                  <c:v>0.125</c:v>
                </c:pt>
                <c:pt idx="37">
                  <c:v>0.15384619999999999</c:v>
                </c:pt>
                <c:pt idx="38">
                  <c:v>0.14285709999999999</c:v>
                </c:pt>
                <c:pt idx="39">
                  <c:v>0.18867920000000002</c:v>
                </c:pt>
                <c:pt idx="40">
                  <c:v>0.19626169999999998</c:v>
                </c:pt>
                <c:pt idx="41">
                  <c:v>0.20370370000000002</c:v>
                </c:pt>
                <c:pt idx="42">
                  <c:v>0.18518519999999999</c:v>
                </c:pt>
                <c:pt idx="43">
                  <c:v>0.19266059999999999</c:v>
                </c:pt>
                <c:pt idx="44">
                  <c:v>0.19819819999999999</c:v>
                </c:pt>
                <c:pt idx="45">
                  <c:v>0.19469030000000001</c:v>
                </c:pt>
                <c:pt idx="46">
                  <c:v>0.17391300000000001</c:v>
                </c:pt>
                <c:pt idx="47">
                  <c:v>0.18103449999999999</c:v>
                </c:pt>
                <c:pt idx="48">
                  <c:v>0.19658120000000001</c:v>
                </c:pt>
                <c:pt idx="49">
                  <c:v>0.17499999999999999</c:v>
                </c:pt>
                <c:pt idx="50">
                  <c:v>0.1666667</c:v>
                </c:pt>
                <c:pt idx="51">
                  <c:v>0.12698410000000002</c:v>
                </c:pt>
                <c:pt idx="52">
                  <c:v>0.1328125</c:v>
                </c:pt>
                <c:pt idx="53">
                  <c:v>0.1307692</c:v>
                </c:pt>
                <c:pt idx="54">
                  <c:v>0.1796875</c:v>
                </c:pt>
                <c:pt idx="55">
                  <c:v>0.18461539999999999</c:v>
                </c:pt>
                <c:pt idx="56">
                  <c:v>0.1804511</c:v>
                </c:pt>
                <c:pt idx="57">
                  <c:v>0.18518519999999999</c:v>
                </c:pt>
                <c:pt idx="58">
                  <c:v>0.20740739999999999</c:v>
                </c:pt>
                <c:pt idx="59">
                  <c:v>0.20437959999999999</c:v>
                </c:pt>
                <c:pt idx="60">
                  <c:v>0.17857140000000002</c:v>
                </c:pt>
                <c:pt idx="61">
                  <c:v>0.14893619999999999</c:v>
                </c:pt>
                <c:pt idx="62">
                  <c:v>0.17142859999999999</c:v>
                </c:pt>
                <c:pt idx="63">
                  <c:v>0.17605630000000003</c:v>
                </c:pt>
                <c:pt idx="64">
                  <c:v>0.1655172</c:v>
                </c:pt>
                <c:pt idx="65">
                  <c:v>0.14965989999999998</c:v>
                </c:pt>
                <c:pt idx="66">
                  <c:v>0.15231790000000001</c:v>
                </c:pt>
                <c:pt idx="67">
                  <c:v>0.1493506</c:v>
                </c:pt>
                <c:pt idx="68">
                  <c:v>0.13375799999999999</c:v>
                </c:pt>
                <c:pt idx="69">
                  <c:v>0.13125000000000001</c:v>
                </c:pt>
                <c:pt idx="70">
                  <c:v>0.13496930000000001</c:v>
                </c:pt>
                <c:pt idx="71">
                  <c:v>0.14545450000000001</c:v>
                </c:pt>
                <c:pt idx="72">
                  <c:v>0.16969699999999999</c:v>
                </c:pt>
                <c:pt idx="73">
                  <c:v>0.20370370000000002</c:v>
                </c:pt>
                <c:pt idx="74">
                  <c:v>0.2012195</c:v>
                </c:pt>
                <c:pt idx="75">
                  <c:v>0.21556889999999998</c:v>
                </c:pt>
                <c:pt idx="76">
                  <c:v>0.21893489999999999</c:v>
                </c:pt>
                <c:pt idx="77">
                  <c:v>0.23668639999999999</c:v>
                </c:pt>
                <c:pt idx="78">
                  <c:v>0.1954023</c:v>
                </c:pt>
                <c:pt idx="79">
                  <c:v>0.14689270000000001</c:v>
                </c:pt>
                <c:pt idx="80">
                  <c:v>0.12359550000000001</c:v>
                </c:pt>
                <c:pt idx="81">
                  <c:v>9.9447500000000008E-2</c:v>
                </c:pt>
                <c:pt idx="82">
                  <c:v>7.0270299999999994E-2</c:v>
                </c:pt>
                <c:pt idx="83">
                  <c:v>2.6455000000000003E-2</c:v>
                </c:pt>
                <c:pt idx="84">
                  <c:v>-1.5544000000000001E-2</c:v>
                </c:pt>
                <c:pt idx="85">
                  <c:v>-5.6410299999999997E-2</c:v>
                </c:pt>
                <c:pt idx="86">
                  <c:v>-7.1066000000000004E-2</c:v>
                </c:pt>
                <c:pt idx="87">
                  <c:v>-0.10837440000000001</c:v>
                </c:pt>
                <c:pt idx="88">
                  <c:v>-0.1407767</c:v>
                </c:pt>
                <c:pt idx="89">
                  <c:v>-0.1578947</c:v>
                </c:pt>
                <c:pt idx="90">
                  <c:v>-0.14903849999999999</c:v>
                </c:pt>
                <c:pt idx="91">
                  <c:v>-0.12807880000000002</c:v>
                </c:pt>
                <c:pt idx="92">
                  <c:v>-0.125</c:v>
                </c:pt>
                <c:pt idx="93">
                  <c:v>-0.120603</c:v>
                </c:pt>
                <c:pt idx="94">
                  <c:v>-0.12121209999999999</c:v>
                </c:pt>
                <c:pt idx="95">
                  <c:v>-0.10824740000000001</c:v>
                </c:pt>
                <c:pt idx="96">
                  <c:v>-0.11052630000000001</c:v>
                </c:pt>
                <c:pt idx="97">
                  <c:v>-8.1521700000000002E-2</c:v>
                </c:pt>
                <c:pt idx="98">
                  <c:v>-8.7431699999999987E-2</c:v>
                </c:pt>
                <c:pt idx="99">
                  <c:v>-7.7348100000000003E-2</c:v>
                </c:pt>
                <c:pt idx="100">
                  <c:v>-5.6497200000000004E-2</c:v>
                </c:pt>
                <c:pt idx="101">
                  <c:v>-5.1136399999999999E-2</c:v>
                </c:pt>
                <c:pt idx="102">
                  <c:v>-5.0847499999999997E-2</c:v>
                </c:pt>
                <c:pt idx="103">
                  <c:v>-6.2146899999999998E-2</c:v>
                </c:pt>
                <c:pt idx="104">
                  <c:v>-5.1428599999999998E-2</c:v>
                </c:pt>
                <c:pt idx="105">
                  <c:v>-4.5714300000000006E-2</c:v>
                </c:pt>
                <c:pt idx="106">
                  <c:v>-3.4482800000000001E-2</c:v>
                </c:pt>
                <c:pt idx="107">
                  <c:v>-2.31214E-2</c:v>
                </c:pt>
                <c:pt idx="108">
                  <c:v>-5.9172000000000001E-3</c:v>
                </c:pt>
                <c:pt idx="109">
                  <c:v>-5.9172000000000001E-3</c:v>
                </c:pt>
                <c:pt idx="110">
                  <c:v>5.9880000000000003E-3</c:v>
                </c:pt>
                <c:pt idx="111">
                  <c:v>1.1976000000000001E-2</c:v>
                </c:pt>
                <c:pt idx="112">
                  <c:v>1.1976000000000001E-2</c:v>
                </c:pt>
                <c:pt idx="113">
                  <c:v>1.79641E-2</c:v>
                </c:pt>
                <c:pt idx="114">
                  <c:v>2.3809499999999997E-2</c:v>
                </c:pt>
                <c:pt idx="115">
                  <c:v>3.0120499999999998E-2</c:v>
                </c:pt>
                <c:pt idx="116">
                  <c:v>3.6144599999999999E-2</c:v>
                </c:pt>
                <c:pt idx="117">
                  <c:v>3.5928099999999998E-2</c:v>
                </c:pt>
                <c:pt idx="118">
                  <c:v>2.9761899999999997E-2</c:v>
                </c:pt>
                <c:pt idx="119">
                  <c:v>2.3668599999999998E-2</c:v>
                </c:pt>
                <c:pt idx="120">
                  <c:v>2.9761899999999997E-2</c:v>
                </c:pt>
                <c:pt idx="121">
                  <c:v>2.3809499999999997E-2</c:v>
                </c:pt>
                <c:pt idx="122">
                  <c:v>1.7857100000000001E-2</c:v>
                </c:pt>
                <c:pt idx="123">
                  <c:v>5.9172000000000001E-3</c:v>
                </c:pt>
                <c:pt idx="124">
                  <c:v>5.9172000000000001E-3</c:v>
                </c:pt>
                <c:pt idx="125">
                  <c:v>0</c:v>
                </c:pt>
                <c:pt idx="126">
                  <c:v>-5.8140000000000006E-3</c:v>
                </c:pt>
                <c:pt idx="127">
                  <c:v>-5.8479999999999999E-3</c:v>
                </c:pt>
                <c:pt idx="128">
                  <c:v>-5.8140000000000006E-3</c:v>
                </c:pt>
                <c:pt idx="129">
                  <c:v>-5.7803000000000004E-3</c:v>
                </c:pt>
                <c:pt idx="130">
                  <c:v>-5.7803000000000004E-3</c:v>
                </c:pt>
                <c:pt idx="131">
                  <c:v>0</c:v>
                </c:pt>
                <c:pt idx="132">
                  <c:v>0</c:v>
                </c:pt>
                <c:pt idx="133">
                  <c:v>0</c:v>
                </c:pt>
                <c:pt idx="134">
                  <c:v>1.1695899999999999E-2</c:v>
                </c:pt>
                <c:pt idx="135">
                  <c:v>1.1764699999999999E-2</c:v>
                </c:pt>
                <c:pt idx="136">
                  <c:v>1.7647099999999999E-2</c:v>
                </c:pt>
                <c:pt idx="137">
                  <c:v>2.9411800000000002E-2</c:v>
                </c:pt>
                <c:pt idx="138">
                  <c:v>3.5087699999999999E-2</c:v>
                </c:pt>
                <c:pt idx="139">
                  <c:v>4.1176500000000005E-2</c:v>
                </c:pt>
                <c:pt idx="140">
                  <c:v>3.5087699999999999E-2</c:v>
                </c:pt>
                <c:pt idx="141">
                  <c:v>2.90698E-2</c:v>
                </c:pt>
                <c:pt idx="142">
                  <c:v>4.65116E-2</c:v>
                </c:pt>
                <c:pt idx="143">
                  <c:v>3.46821E-2</c:v>
                </c:pt>
                <c:pt idx="144">
                  <c:v>3.46821E-2</c:v>
                </c:pt>
                <c:pt idx="145">
                  <c:v>4.0697700000000003E-2</c:v>
                </c:pt>
                <c:pt idx="146">
                  <c:v>2.8901699999999999E-2</c:v>
                </c:pt>
                <c:pt idx="147">
                  <c:v>4.0697700000000003E-2</c:v>
                </c:pt>
                <c:pt idx="148">
                  <c:v>2.8901699999999999E-2</c:v>
                </c:pt>
                <c:pt idx="149">
                  <c:v>1.1428600000000001E-2</c:v>
                </c:pt>
                <c:pt idx="150">
                  <c:v>-1.1299399999999999E-2</c:v>
                </c:pt>
                <c:pt idx="151">
                  <c:v>-1.6949200000000001E-2</c:v>
                </c:pt>
                <c:pt idx="152">
                  <c:v>-1.1299399999999999E-2</c:v>
                </c:pt>
                <c:pt idx="153">
                  <c:v>-5.6496999999999997E-3</c:v>
                </c:pt>
                <c:pt idx="154">
                  <c:v>-1.66667E-2</c:v>
                </c:pt>
                <c:pt idx="155">
                  <c:v>-1.1173200000000001E-2</c:v>
                </c:pt>
                <c:pt idx="156">
                  <c:v>-2.2346400000000002E-2</c:v>
                </c:pt>
                <c:pt idx="157">
                  <c:v>-2.7932999999999999E-2</c:v>
                </c:pt>
                <c:pt idx="158">
                  <c:v>-2.8089900000000001E-2</c:v>
                </c:pt>
                <c:pt idx="159">
                  <c:v>-3.3519600000000004E-2</c:v>
                </c:pt>
                <c:pt idx="160">
                  <c:v>-2.24719E-2</c:v>
                </c:pt>
                <c:pt idx="161">
                  <c:v>-5.6496999999999997E-3</c:v>
                </c:pt>
                <c:pt idx="162">
                  <c:v>-1.1428600000000001E-2</c:v>
                </c:pt>
                <c:pt idx="163">
                  <c:v>-1.1494299999999999E-2</c:v>
                </c:pt>
                <c:pt idx="164">
                  <c:v>-1.1428600000000001E-2</c:v>
                </c:pt>
                <c:pt idx="165">
                  <c:v>-1.13636E-2</c:v>
                </c:pt>
                <c:pt idx="166">
                  <c:v>-2.2598899999999998E-2</c:v>
                </c:pt>
                <c:pt idx="167">
                  <c:v>-2.2598899999999998E-2</c:v>
                </c:pt>
                <c:pt idx="168">
                  <c:v>-1.1428600000000001E-2</c:v>
                </c:pt>
                <c:pt idx="169">
                  <c:v>-1.72414E-2</c:v>
                </c:pt>
                <c:pt idx="170">
                  <c:v>-1.15607E-2</c:v>
                </c:pt>
                <c:pt idx="171">
                  <c:v>-1.15607E-2</c:v>
                </c:pt>
                <c:pt idx="172">
                  <c:v>-1.1494299999999999E-2</c:v>
                </c:pt>
                <c:pt idx="173">
                  <c:v>-2.84091E-2</c:v>
                </c:pt>
                <c:pt idx="174">
                  <c:v>-1.15607E-2</c:v>
                </c:pt>
                <c:pt idx="175">
                  <c:v>-5.8140000000000006E-3</c:v>
                </c:pt>
                <c:pt idx="176">
                  <c:v>0</c:v>
                </c:pt>
                <c:pt idx="177">
                  <c:v>-1.1494299999999999E-2</c:v>
                </c:pt>
                <c:pt idx="178">
                  <c:v>-5.7803000000000004E-3</c:v>
                </c:pt>
                <c:pt idx="179">
                  <c:v>-1.15607E-2</c:v>
                </c:pt>
                <c:pt idx="180">
                  <c:v>-1.15607E-2</c:v>
                </c:pt>
                <c:pt idx="181">
                  <c:v>0</c:v>
                </c:pt>
                <c:pt idx="182">
                  <c:v>-5.8479999999999999E-3</c:v>
                </c:pt>
                <c:pt idx="183">
                  <c:v>-1.1695899999999999E-2</c:v>
                </c:pt>
                <c:pt idx="184">
                  <c:v>-1.16279E-2</c:v>
                </c:pt>
                <c:pt idx="185">
                  <c:v>0</c:v>
                </c:pt>
                <c:pt idx="186">
                  <c:v>1.1695899999999999E-2</c:v>
                </c:pt>
                <c:pt idx="187">
                  <c:v>1.1695899999999999E-2</c:v>
                </c:pt>
                <c:pt idx="188">
                  <c:v>0</c:v>
                </c:pt>
                <c:pt idx="189">
                  <c:v>5.8140000000000006E-3</c:v>
                </c:pt>
                <c:pt idx="190">
                  <c:v>5.8140000000000006E-3</c:v>
                </c:pt>
                <c:pt idx="191">
                  <c:v>5.8479999999999999E-3</c:v>
                </c:pt>
                <c:pt idx="192">
                  <c:v>0</c:v>
                </c:pt>
                <c:pt idx="193">
                  <c:v>-5.8479999999999999E-3</c:v>
                </c:pt>
                <c:pt idx="194">
                  <c:v>-5.8823999999999994E-3</c:v>
                </c:pt>
                <c:pt idx="195">
                  <c:v>5.9172000000000001E-3</c:v>
                </c:pt>
                <c:pt idx="196">
                  <c:v>-5.8823999999999994E-3</c:v>
                </c:pt>
                <c:pt idx="197">
                  <c:v>-1.7543899999999998E-2</c:v>
                </c:pt>
                <c:pt idx="198">
                  <c:v>-4.0462400000000003E-2</c:v>
                </c:pt>
                <c:pt idx="199">
                  <c:v>-4.6242800000000001E-2</c:v>
                </c:pt>
                <c:pt idx="200">
                  <c:v>-4.0462400000000003E-2</c:v>
                </c:pt>
                <c:pt idx="201">
                  <c:v>-4.6242800000000001E-2</c:v>
                </c:pt>
                <c:pt idx="202">
                  <c:v>-5.2023099999999996E-2</c:v>
                </c:pt>
                <c:pt idx="203">
                  <c:v>-6.3953499999999996E-2</c:v>
                </c:pt>
                <c:pt idx="204">
                  <c:v>-7.0175399999999999E-2</c:v>
                </c:pt>
                <c:pt idx="205">
                  <c:v>-7.64706E-2</c:v>
                </c:pt>
                <c:pt idx="206">
                  <c:v>-7.6923099999999994E-2</c:v>
                </c:pt>
                <c:pt idx="207">
                  <c:v>-8.8235300000000003E-2</c:v>
                </c:pt>
                <c:pt idx="208">
                  <c:v>-9.4674600000000012E-2</c:v>
                </c:pt>
                <c:pt idx="209">
                  <c:v>-0.1011905</c:v>
                </c:pt>
                <c:pt idx="210">
                  <c:v>-9.0361399999999995E-2</c:v>
                </c:pt>
                <c:pt idx="211">
                  <c:v>-8.4848499999999993E-2</c:v>
                </c:pt>
                <c:pt idx="212">
                  <c:v>-9.6385499999999999E-2</c:v>
                </c:pt>
                <c:pt idx="213">
                  <c:v>-9.6969700000000006E-2</c:v>
                </c:pt>
                <c:pt idx="214">
                  <c:v>-0.1036585</c:v>
                </c:pt>
                <c:pt idx="215">
                  <c:v>-9.3167700000000006E-2</c:v>
                </c:pt>
                <c:pt idx="216">
                  <c:v>-0.10062889999999999</c:v>
                </c:pt>
                <c:pt idx="217">
                  <c:v>-0.1019108</c:v>
                </c:pt>
                <c:pt idx="218">
                  <c:v>-0.10256410000000001</c:v>
                </c:pt>
                <c:pt idx="219">
                  <c:v>-0.10322580000000001</c:v>
                </c:pt>
                <c:pt idx="220">
                  <c:v>-0.10457520000000001</c:v>
                </c:pt>
                <c:pt idx="221">
                  <c:v>-9.9337700000000015E-2</c:v>
                </c:pt>
                <c:pt idx="222">
                  <c:v>-9.9337700000000015E-2</c:v>
                </c:pt>
                <c:pt idx="223">
                  <c:v>-0.10596030000000001</c:v>
                </c:pt>
                <c:pt idx="224">
                  <c:v>-0.1066667</c:v>
                </c:pt>
                <c:pt idx="225">
                  <c:v>-0.10738260000000001</c:v>
                </c:pt>
                <c:pt idx="226">
                  <c:v>-0.10204079999999999</c:v>
                </c:pt>
                <c:pt idx="227">
                  <c:v>-0.1027397</c:v>
                </c:pt>
                <c:pt idx="228">
                  <c:v>-9.7902100000000006E-2</c:v>
                </c:pt>
                <c:pt idx="229">
                  <c:v>-9.9290800000000012E-2</c:v>
                </c:pt>
                <c:pt idx="230">
                  <c:v>-0.1</c:v>
                </c:pt>
                <c:pt idx="231">
                  <c:v>-9.3525200000000003E-2</c:v>
                </c:pt>
                <c:pt idx="232">
                  <c:v>-8.0291999999999988E-2</c:v>
                </c:pt>
                <c:pt idx="233">
                  <c:v>-6.6176499999999999E-2</c:v>
                </c:pt>
                <c:pt idx="234">
                  <c:v>-3.6764700000000004E-2</c:v>
                </c:pt>
                <c:pt idx="235">
                  <c:v>-2.2222200000000001E-2</c:v>
                </c:pt>
                <c:pt idx="236">
                  <c:v>-1.49254E-2</c:v>
                </c:pt>
                <c:pt idx="237">
                  <c:v>-7.5188E-3</c:v>
                </c:pt>
                <c:pt idx="238">
                  <c:v>0</c:v>
                </c:pt>
                <c:pt idx="239">
                  <c:v>7.6336000000000008E-3</c:v>
                </c:pt>
                <c:pt idx="240">
                  <c:v>2.32558E-2</c:v>
                </c:pt>
                <c:pt idx="241">
                  <c:v>4.7244099999999997E-2</c:v>
                </c:pt>
                <c:pt idx="242">
                  <c:v>5.5555599999999997E-2</c:v>
                </c:pt>
                <c:pt idx="243">
                  <c:v>5.5555599999999997E-2</c:v>
                </c:pt>
                <c:pt idx="244">
                  <c:v>5.5555599999999997E-2</c:v>
                </c:pt>
                <c:pt idx="245">
                  <c:v>5.5118099999999996E-2</c:v>
                </c:pt>
                <c:pt idx="246">
                  <c:v>2.2900800000000002E-2</c:v>
                </c:pt>
                <c:pt idx="247">
                  <c:v>1.51515E-2</c:v>
                </c:pt>
                <c:pt idx="248">
                  <c:v>3.0303E-2</c:v>
                </c:pt>
                <c:pt idx="249">
                  <c:v>2.2727300000000002E-2</c:v>
                </c:pt>
                <c:pt idx="250">
                  <c:v>2.2727300000000002E-2</c:v>
                </c:pt>
                <c:pt idx="251">
                  <c:v>1.51515E-2</c:v>
                </c:pt>
                <c:pt idx="252">
                  <c:v>3.0303E-2</c:v>
                </c:pt>
                <c:pt idx="253">
                  <c:v>3.00752E-2</c:v>
                </c:pt>
                <c:pt idx="254">
                  <c:v>3.00752E-2</c:v>
                </c:pt>
                <c:pt idx="255">
                  <c:v>3.7593999999999995E-2</c:v>
                </c:pt>
                <c:pt idx="256">
                  <c:v>3.7593999999999995E-2</c:v>
                </c:pt>
                <c:pt idx="257">
                  <c:v>2.2388100000000001E-2</c:v>
                </c:pt>
                <c:pt idx="258">
                  <c:v>2.2388100000000001E-2</c:v>
                </c:pt>
                <c:pt idx="259">
                  <c:v>2.2388100000000001E-2</c:v>
                </c:pt>
                <c:pt idx="260">
                  <c:v>7.3528999999999999E-3</c:v>
                </c:pt>
                <c:pt idx="261">
                  <c:v>1.4814799999999999E-2</c:v>
                </c:pt>
                <c:pt idx="262">
                  <c:v>2.2222200000000001E-2</c:v>
                </c:pt>
                <c:pt idx="263">
                  <c:v>2.9850699999999997E-2</c:v>
                </c:pt>
                <c:pt idx="264">
                  <c:v>1.4705900000000001E-2</c:v>
                </c:pt>
                <c:pt idx="265">
                  <c:v>7.2992999999999999E-3</c:v>
                </c:pt>
                <c:pt idx="266">
                  <c:v>0</c:v>
                </c:pt>
                <c:pt idx="267">
                  <c:v>-7.2463999999999992E-3</c:v>
                </c:pt>
                <c:pt idx="268">
                  <c:v>-7.2463999999999992E-3</c:v>
                </c:pt>
                <c:pt idx="269">
                  <c:v>7.2992999999999999E-3</c:v>
                </c:pt>
                <c:pt idx="270">
                  <c:v>1.45985E-2</c:v>
                </c:pt>
                <c:pt idx="271">
                  <c:v>2.1897799999999999E-2</c:v>
                </c:pt>
                <c:pt idx="272">
                  <c:v>2.1897799999999999E-2</c:v>
                </c:pt>
                <c:pt idx="273">
                  <c:v>2.1897799999999999E-2</c:v>
                </c:pt>
                <c:pt idx="274">
                  <c:v>1.4492799999999998E-2</c:v>
                </c:pt>
                <c:pt idx="275">
                  <c:v>1.4492799999999998E-2</c:v>
                </c:pt>
                <c:pt idx="276">
                  <c:v>2.1739099999999997E-2</c:v>
                </c:pt>
                <c:pt idx="277">
                  <c:v>2.1739099999999997E-2</c:v>
                </c:pt>
                <c:pt idx="278">
                  <c:v>3.6496400000000005E-2</c:v>
                </c:pt>
                <c:pt idx="279">
                  <c:v>4.3795599999999997E-2</c:v>
                </c:pt>
                <c:pt idx="280">
                  <c:v>5.1094899999999999E-2</c:v>
                </c:pt>
                <c:pt idx="281">
                  <c:v>4.3478299999999998E-2</c:v>
                </c:pt>
                <c:pt idx="282">
                  <c:v>4.3165500000000002E-2</c:v>
                </c:pt>
                <c:pt idx="283">
                  <c:v>3.5714299999999997E-2</c:v>
                </c:pt>
                <c:pt idx="284">
                  <c:v>4.2857100000000002E-2</c:v>
                </c:pt>
                <c:pt idx="285">
                  <c:v>4.2857100000000002E-2</c:v>
                </c:pt>
                <c:pt idx="286">
                  <c:v>3.5714299999999997E-2</c:v>
                </c:pt>
                <c:pt idx="287">
                  <c:v>2.8571399999999997E-2</c:v>
                </c:pt>
                <c:pt idx="288">
                  <c:v>7.0921999999999999E-3</c:v>
                </c:pt>
                <c:pt idx="289">
                  <c:v>0</c:v>
                </c:pt>
                <c:pt idx="290">
                  <c:v>-7.0423000000000005E-3</c:v>
                </c:pt>
                <c:pt idx="291">
                  <c:v>-6.9930000000000001E-3</c:v>
                </c:pt>
                <c:pt idx="292">
                  <c:v>-2.0833300000000003E-2</c:v>
                </c:pt>
                <c:pt idx="293">
                  <c:v>-2.0833300000000003E-2</c:v>
                </c:pt>
                <c:pt idx="294">
                  <c:v>-2.7586200000000002E-2</c:v>
                </c:pt>
                <c:pt idx="295">
                  <c:v>-2.7586200000000002E-2</c:v>
                </c:pt>
                <c:pt idx="296">
                  <c:v>-3.4246599999999995E-2</c:v>
                </c:pt>
                <c:pt idx="297">
                  <c:v>-4.1095899999999998E-2</c:v>
                </c:pt>
                <c:pt idx="298">
                  <c:v>-3.4482800000000001E-2</c:v>
                </c:pt>
                <c:pt idx="299">
                  <c:v>-2.7777799999999998E-2</c:v>
                </c:pt>
                <c:pt idx="300">
                  <c:v>-1.40845E-2</c:v>
                </c:pt>
                <c:pt idx="301">
                  <c:v>-1.41844E-2</c:v>
                </c:pt>
                <c:pt idx="302">
                  <c:v>-1.41844E-2</c:v>
                </c:pt>
                <c:pt idx="303">
                  <c:v>-2.8169E-2</c:v>
                </c:pt>
                <c:pt idx="304">
                  <c:v>-2.12766E-2</c:v>
                </c:pt>
                <c:pt idx="305">
                  <c:v>-2.12766E-2</c:v>
                </c:pt>
                <c:pt idx="306">
                  <c:v>-2.12766E-2</c:v>
                </c:pt>
                <c:pt idx="307">
                  <c:v>-2.12766E-2</c:v>
                </c:pt>
                <c:pt idx="308">
                  <c:v>0</c:v>
                </c:pt>
                <c:pt idx="309">
                  <c:v>0</c:v>
                </c:pt>
                <c:pt idx="310">
                  <c:v>0</c:v>
                </c:pt>
                <c:pt idx="311">
                  <c:v>0</c:v>
                </c:pt>
                <c:pt idx="312">
                  <c:v>-7.1428999999999998E-3</c:v>
                </c:pt>
                <c:pt idx="313">
                  <c:v>7.1941999999999996E-3</c:v>
                </c:pt>
                <c:pt idx="314">
                  <c:v>7.1941999999999996E-3</c:v>
                </c:pt>
                <c:pt idx="315">
                  <c:v>1.4492799999999998E-2</c:v>
                </c:pt>
                <c:pt idx="316">
                  <c:v>1.4492799999999998E-2</c:v>
                </c:pt>
                <c:pt idx="317">
                  <c:v>2.1739099999999997E-2</c:v>
                </c:pt>
                <c:pt idx="318">
                  <c:v>1.4492799999999998E-2</c:v>
                </c:pt>
                <c:pt idx="319">
                  <c:v>1.4492799999999998E-2</c:v>
                </c:pt>
                <c:pt idx="320">
                  <c:v>-7.0921999999999999E-3</c:v>
                </c:pt>
                <c:pt idx="321">
                  <c:v>0</c:v>
                </c:pt>
                <c:pt idx="322">
                  <c:v>0</c:v>
                </c:pt>
                <c:pt idx="323">
                  <c:v>7.1428999999999998E-3</c:v>
                </c:pt>
                <c:pt idx="324">
                  <c:v>1.43885E-2</c:v>
                </c:pt>
                <c:pt idx="325">
                  <c:v>7.1428999999999998E-3</c:v>
                </c:pt>
                <c:pt idx="326">
                  <c:v>1.4285699999999998E-2</c:v>
                </c:pt>
                <c:pt idx="327">
                  <c:v>2.1428600000000003E-2</c:v>
                </c:pt>
                <c:pt idx="328">
                  <c:v>2.8571399999999997E-2</c:v>
                </c:pt>
                <c:pt idx="329">
                  <c:v>4.2553199999999999E-2</c:v>
                </c:pt>
                <c:pt idx="330">
                  <c:v>0.05</c:v>
                </c:pt>
                <c:pt idx="331">
                  <c:v>6.4285700000000001E-2</c:v>
                </c:pt>
                <c:pt idx="332">
                  <c:v>7.85714E-2</c:v>
                </c:pt>
                <c:pt idx="333">
                  <c:v>9.2857099999999998E-2</c:v>
                </c:pt>
                <c:pt idx="334">
                  <c:v>0.1</c:v>
                </c:pt>
                <c:pt idx="335">
                  <c:v>9.9290800000000012E-2</c:v>
                </c:pt>
                <c:pt idx="336">
                  <c:v>0.1134752</c:v>
                </c:pt>
                <c:pt idx="337">
                  <c:v>0.12056739999999999</c:v>
                </c:pt>
                <c:pt idx="338">
                  <c:v>0.1267606</c:v>
                </c:pt>
                <c:pt idx="339">
                  <c:v>0.12587409999999999</c:v>
                </c:pt>
                <c:pt idx="340">
                  <c:v>0.13194439999999999</c:v>
                </c:pt>
                <c:pt idx="341">
                  <c:v>0.1088435</c:v>
                </c:pt>
                <c:pt idx="342">
                  <c:v>0.11564629999999999</c:v>
                </c:pt>
                <c:pt idx="343">
                  <c:v>0.10738260000000001</c:v>
                </c:pt>
                <c:pt idx="344">
                  <c:v>9.2715200000000011E-2</c:v>
                </c:pt>
                <c:pt idx="345">
                  <c:v>9.150330000000001E-2</c:v>
                </c:pt>
                <c:pt idx="346">
                  <c:v>9.0909099999999993E-2</c:v>
                </c:pt>
                <c:pt idx="347">
                  <c:v>9.0322600000000003E-2</c:v>
                </c:pt>
                <c:pt idx="348">
                  <c:v>7.643309999999999E-2</c:v>
                </c:pt>
                <c:pt idx="349">
                  <c:v>6.962030000000001E-2</c:v>
                </c:pt>
                <c:pt idx="350">
                  <c:v>7.4999999999999997E-2</c:v>
                </c:pt>
                <c:pt idx="351">
                  <c:v>8.0745299999999992E-2</c:v>
                </c:pt>
                <c:pt idx="352">
                  <c:v>7.3619599999999993E-2</c:v>
                </c:pt>
                <c:pt idx="353">
                  <c:v>7.3619599999999993E-2</c:v>
                </c:pt>
                <c:pt idx="354">
                  <c:v>6.0975599999999998E-2</c:v>
                </c:pt>
                <c:pt idx="355">
                  <c:v>4.8484800000000002E-2</c:v>
                </c:pt>
                <c:pt idx="356">
                  <c:v>5.4545500000000004E-2</c:v>
                </c:pt>
                <c:pt idx="357">
                  <c:v>4.1916200000000001E-2</c:v>
                </c:pt>
                <c:pt idx="358">
                  <c:v>3.5714299999999997E-2</c:v>
                </c:pt>
                <c:pt idx="359">
                  <c:v>2.9585799999999999E-2</c:v>
                </c:pt>
                <c:pt idx="360">
                  <c:v>2.9585799999999999E-2</c:v>
                </c:pt>
                <c:pt idx="361">
                  <c:v>2.9585799999999999E-2</c:v>
                </c:pt>
                <c:pt idx="362">
                  <c:v>1.16279E-2</c:v>
                </c:pt>
                <c:pt idx="363">
                  <c:v>5.7471000000000006E-3</c:v>
                </c:pt>
                <c:pt idx="364">
                  <c:v>0</c:v>
                </c:pt>
                <c:pt idx="365">
                  <c:v>5.7143000000000003E-3</c:v>
                </c:pt>
                <c:pt idx="366">
                  <c:v>1.72414E-2</c:v>
                </c:pt>
                <c:pt idx="367">
                  <c:v>2.31214E-2</c:v>
                </c:pt>
                <c:pt idx="368">
                  <c:v>1.72414E-2</c:v>
                </c:pt>
                <c:pt idx="369">
                  <c:v>1.72414E-2</c:v>
                </c:pt>
                <c:pt idx="370">
                  <c:v>1.72414E-2</c:v>
                </c:pt>
                <c:pt idx="371">
                  <c:v>2.2988499999999999E-2</c:v>
                </c:pt>
                <c:pt idx="372">
                  <c:v>2.2988499999999999E-2</c:v>
                </c:pt>
                <c:pt idx="373">
                  <c:v>2.2988499999999999E-2</c:v>
                </c:pt>
                <c:pt idx="374">
                  <c:v>2.2988499999999999E-2</c:v>
                </c:pt>
                <c:pt idx="375">
                  <c:v>1.7142900000000003E-2</c:v>
                </c:pt>
                <c:pt idx="376">
                  <c:v>2.2857099999999998E-2</c:v>
                </c:pt>
                <c:pt idx="377">
                  <c:v>2.84091E-2</c:v>
                </c:pt>
                <c:pt idx="378">
                  <c:v>2.2598899999999998E-2</c:v>
                </c:pt>
                <c:pt idx="379">
                  <c:v>2.2598899999999998E-2</c:v>
                </c:pt>
                <c:pt idx="380">
                  <c:v>2.2598899999999998E-2</c:v>
                </c:pt>
                <c:pt idx="381">
                  <c:v>2.2598899999999998E-2</c:v>
                </c:pt>
                <c:pt idx="382">
                  <c:v>2.2598899999999998E-2</c:v>
                </c:pt>
                <c:pt idx="383">
                  <c:v>2.24719E-2</c:v>
                </c:pt>
                <c:pt idx="384">
                  <c:v>2.24719E-2</c:v>
                </c:pt>
                <c:pt idx="385">
                  <c:v>1.6853899999999998E-2</c:v>
                </c:pt>
                <c:pt idx="386">
                  <c:v>2.8089900000000001E-2</c:v>
                </c:pt>
                <c:pt idx="387">
                  <c:v>3.3707899999999999E-2</c:v>
                </c:pt>
                <c:pt idx="388">
                  <c:v>3.3519600000000004E-2</c:v>
                </c:pt>
                <c:pt idx="389">
                  <c:v>3.3149199999999997E-2</c:v>
                </c:pt>
                <c:pt idx="390">
                  <c:v>9.3922699999999998E-2</c:v>
                </c:pt>
                <c:pt idx="391">
                  <c:v>0.11602209999999999</c:v>
                </c:pt>
                <c:pt idx="392">
                  <c:v>0.12707179999999998</c:v>
                </c:pt>
                <c:pt idx="393">
                  <c:v>0.14917130000000001</c:v>
                </c:pt>
                <c:pt idx="394">
                  <c:v>0.1767956</c:v>
                </c:pt>
                <c:pt idx="395">
                  <c:v>0.1813187</c:v>
                </c:pt>
                <c:pt idx="396">
                  <c:v>0.1813187</c:v>
                </c:pt>
                <c:pt idx="397">
                  <c:v>0.18784529999999999</c:v>
                </c:pt>
                <c:pt idx="398">
                  <c:v>0.19672129999999999</c:v>
                </c:pt>
                <c:pt idx="399">
                  <c:v>0.19021740000000001</c:v>
                </c:pt>
                <c:pt idx="400">
                  <c:v>0.1837838</c:v>
                </c:pt>
                <c:pt idx="401">
                  <c:v>0.17647060000000001</c:v>
                </c:pt>
                <c:pt idx="402">
                  <c:v>0.12121209999999999</c:v>
                </c:pt>
                <c:pt idx="403">
                  <c:v>0.11386139999999999</c:v>
                </c:pt>
                <c:pt idx="404">
                  <c:v>0.12745100000000001</c:v>
                </c:pt>
                <c:pt idx="405">
                  <c:v>0.10576919999999999</c:v>
                </c:pt>
                <c:pt idx="406">
                  <c:v>8.4506999999999999E-2</c:v>
                </c:pt>
                <c:pt idx="407">
                  <c:v>8.8372100000000009E-2</c:v>
                </c:pt>
                <c:pt idx="408">
                  <c:v>0.10232559999999999</c:v>
                </c:pt>
                <c:pt idx="409">
                  <c:v>9.3023299999999989E-2</c:v>
                </c:pt>
                <c:pt idx="410">
                  <c:v>6.849319999999999E-2</c:v>
                </c:pt>
                <c:pt idx="411">
                  <c:v>8.6758000000000002E-2</c:v>
                </c:pt>
                <c:pt idx="412">
                  <c:v>9.1324199999999994E-2</c:v>
                </c:pt>
                <c:pt idx="413">
                  <c:v>9.5454500000000012E-2</c:v>
                </c:pt>
                <c:pt idx="414">
                  <c:v>9.9099099999999996E-2</c:v>
                </c:pt>
                <c:pt idx="415">
                  <c:v>8.8888899999999993E-2</c:v>
                </c:pt>
                <c:pt idx="416">
                  <c:v>6.5217400000000009E-2</c:v>
                </c:pt>
                <c:pt idx="417">
                  <c:v>6.0869600000000003E-2</c:v>
                </c:pt>
                <c:pt idx="418">
                  <c:v>4.7618999999999995E-2</c:v>
                </c:pt>
                <c:pt idx="419">
                  <c:v>2.99145E-2</c:v>
                </c:pt>
                <c:pt idx="420">
                  <c:v>1.26582E-2</c:v>
                </c:pt>
                <c:pt idx="421">
                  <c:v>1.2766E-2</c:v>
                </c:pt>
                <c:pt idx="422">
                  <c:v>1.7094000000000002E-2</c:v>
                </c:pt>
                <c:pt idx="423">
                  <c:v>4.2017000000000001E-3</c:v>
                </c:pt>
                <c:pt idx="424">
                  <c:v>-4.1840999999999996E-3</c:v>
                </c:pt>
                <c:pt idx="425">
                  <c:v>-8.2988000000000003E-3</c:v>
                </c:pt>
                <c:pt idx="426">
                  <c:v>-2.8688500000000002E-2</c:v>
                </c:pt>
                <c:pt idx="427">
                  <c:v>-2.8571399999999997E-2</c:v>
                </c:pt>
                <c:pt idx="428">
                  <c:v>-2.4489800000000003E-2</c:v>
                </c:pt>
                <c:pt idx="429">
                  <c:v>-2.8688500000000002E-2</c:v>
                </c:pt>
                <c:pt idx="430">
                  <c:v>-1.6528899999999999E-2</c:v>
                </c:pt>
                <c:pt idx="431">
                  <c:v>-2.0746899999999999E-2</c:v>
                </c:pt>
                <c:pt idx="432">
                  <c:v>-2.0833300000000003E-2</c:v>
                </c:pt>
                <c:pt idx="433">
                  <c:v>-1.2605E-2</c:v>
                </c:pt>
                <c:pt idx="434">
                  <c:v>-8.4034000000000001E-3</c:v>
                </c:pt>
                <c:pt idx="435">
                  <c:v>-1.2552300000000001E-2</c:v>
                </c:pt>
                <c:pt idx="436">
                  <c:v>-4.2017000000000001E-3</c:v>
                </c:pt>
                <c:pt idx="437">
                  <c:v>-4.1840999999999996E-3</c:v>
                </c:pt>
                <c:pt idx="438">
                  <c:v>1.68776E-2</c:v>
                </c:pt>
                <c:pt idx="439">
                  <c:v>2.1008399999999997E-2</c:v>
                </c:pt>
                <c:pt idx="440">
                  <c:v>2.0920499999999998E-2</c:v>
                </c:pt>
                <c:pt idx="441">
                  <c:v>3.79747E-2</c:v>
                </c:pt>
                <c:pt idx="442">
                  <c:v>3.7815099999999997E-2</c:v>
                </c:pt>
                <c:pt idx="443">
                  <c:v>5.9322E-2</c:v>
                </c:pt>
                <c:pt idx="444">
                  <c:v>8.0851100000000009E-2</c:v>
                </c:pt>
                <c:pt idx="445">
                  <c:v>9.3617000000000006E-2</c:v>
                </c:pt>
                <c:pt idx="446">
                  <c:v>9.3220299999999992E-2</c:v>
                </c:pt>
                <c:pt idx="447">
                  <c:v>9.3220299999999992E-2</c:v>
                </c:pt>
                <c:pt idx="448">
                  <c:v>9.2827000000000007E-2</c:v>
                </c:pt>
                <c:pt idx="449">
                  <c:v>8.8235300000000003E-2</c:v>
                </c:pt>
                <c:pt idx="450">
                  <c:v>7.46888E-2</c:v>
                </c:pt>
                <c:pt idx="451">
                  <c:v>6.5843600000000002E-2</c:v>
                </c:pt>
                <c:pt idx="452">
                  <c:v>6.9672100000000001E-2</c:v>
                </c:pt>
                <c:pt idx="453">
                  <c:v>6.5040699999999993E-2</c:v>
                </c:pt>
                <c:pt idx="454">
                  <c:v>6.8825900000000009E-2</c:v>
                </c:pt>
                <c:pt idx="455">
                  <c:v>0.06</c:v>
                </c:pt>
                <c:pt idx="456">
                  <c:v>4.3307100000000001E-2</c:v>
                </c:pt>
                <c:pt idx="457">
                  <c:v>2.33463E-2</c:v>
                </c:pt>
                <c:pt idx="458">
                  <c:v>1.9379799999999999E-2</c:v>
                </c:pt>
                <c:pt idx="459">
                  <c:v>2.32558E-2</c:v>
                </c:pt>
                <c:pt idx="460">
                  <c:v>1.9305000000000003E-2</c:v>
                </c:pt>
                <c:pt idx="461">
                  <c:v>2.3166000000000003E-2</c:v>
                </c:pt>
                <c:pt idx="462">
                  <c:v>3.0887999999999999E-2</c:v>
                </c:pt>
                <c:pt idx="463">
                  <c:v>3.0887999999999999E-2</c:v>
                </c:pt>
                <c:pt idx="464">
                  <c:v>2.2988499999999999E-2</c:v>
                </c:pt>
                <c:pt idx="465">
                  <c:v>1.9084E-2</c:v>
                </c:pt>
                <c:pt idx="466">
                  <c:v>1.13636E-2</c:v>
                </c:pt>
                <c:pt idx="467">
                  <c:v>7.5471999999999996E-3</c:v>
                </c:pt>
                <c:pt idx="468">
                  <c:v>3.7735999999999998E-3</c:v>
                </c:pt>
                <c:pt idx="469">
                  <c:v>7.6046000000000004E-3</c:v>
                </c:pt>
                <c:pt idx="470">
                  <c:v>1.14068E-2</c:v>
                </c:pt>
                <c:pt idx="471">
                  <c:v>7.5758000000000006E-3</c:v>
                </c:pt>
                <c:pt idx="472">
                  <c:v>1.13636E-2</c:v>
                </c:pt>
                <c:pt idx="473">
                  <c:v>1.1320799999999999E-2</c:v>
                </c:pt>
                <c:pt idx="474">
                  <c:v>3.7452999999999996E-3</c:v>
                </c:pt>
                <c:pt idx="475">
                  <c:v>7.4905999999999992E-3</c:v>
                </c:pt>
                <c:pt idx="476">
                  <c:v>7.4905999999999992E-3</c:v>
                </c:pt>
                <c:pt idx="477">
                  <c:v>1.1235999999999999E-2</c:v>
                </c:pt>
                <c:pt idx="478">
                  <c:v>7.4905999999999992E-3</c:v>
                </c:pt>
                <c:pt idx="479">
                  <c:v>7.4905999999999992E-3</c:v>
                </c:pt>
                <c:pt idx="480">
                  <c:v>1.12782E-2</c:v>
                </c:pt>
                <c:pt idx="481">
                  <c:v>1.50943E-2</c:v>
                </c:pt>
                <c:pt idx="482">
                  <c:v>1.12782E-2</c:v>
                </c:pt>
                <c:pt idx="483">
                  <c:v>7.5188E-3</c:v>
                </c:pt>
                <c:pt idx="484">
                  <c:v>7.4905999999999992E-3</c:v>
                </c:pt>
                <c:pt idx="485">
                  <c:v>3.7313000000000003E-3</c:v>
                </c:pt>
                <c:pt idx="486">
                  <c:v>3.7313000000000003E-3</c:v>
                </c:pt>
                <c:pt idx="487">
                  <c:v>0</c:v>
                </c:pt>
                <c:pt idx="488">
                  <c:v>-3.7175000000000003E-3</c:v>
                </c:pt>
                <c:pt idx="489">
                  <c:v>-7.4073999999999997E-3</c:v>
                </c:pt>
                <c:pt idx="490">
                  <c:v>-3.7175000000000003E-3</c:v>
                </c:pt>
                <c:pt idx="491">
                  <c:v>-7.4348999999999995E-3</c:v>
                </c:pt>
                <c:pt idx="492">
                  <c:v>-7.4348999999999995E-3</c:v>
                </c:pt>
                <c:pt idx="493">
                  <c:v>-7.4348999999999995E-3</c:v>
                </c:pt>
                <c:pt idx="494">
                  <c:v>-7.4348999999999995E-3</c:v>
                </c:pt>
                <c:pt idx="495">
                  <c:v>-3.7313000000000003E-3</c:v>
                </c:pt>
                <c:pt idx="496">
                  <c:v>-7.4348999999999995E-3</c:v>
                </c:pt>
                <c:pt idx="497">
                  <c:v>-7.4348999999999995E-3</c:v>
                </c:pt>
                <c:pt idx="498">
                  <c:v>-3.7175000000000003E-3</c:v>
                </c:pt>
                <c:pt idx="499">
                  <c:v>-3.7175000000000003E-3</c:v>
                </c:pt>
                <c:pt idx="500">
                  <c:v>3.7313000000000003E-3</c:v>
                </c:pt>
                <c:pt idx="501">
                  <c:v>3.7313000000000003E-3</c:v>
                </c:pt>
                <c:pt idx="502">
                  <c:v>3.7313000000000003E-3</c:v>
                </c:pt>
                <c:pt idx="503">
                  <c:v>3.7452999999999996E-3</c:v>
                </c:pt>
                <c:pt idx="504">
                  <c:v>3.7452999999999996E-3</c:v>
                </c:pt>
                <c:pt idx="505">
                  <c:v>3.7452999999999996E-3</c:v>
                </c:pt>
                <c:pt idx="506">
                  <c:v>3.7452999999999996E-3</c:v>
                </c:pt>
                <c:pt idx="507">
                  <c:v>7.4905999999999992E-3</c:v>
                </c:pt>
                <c:pt idx="508">
                  <c:v>1.1235999999999999E-2</c:v>
                </c:pt>
                <c:pt idx="509">
                  <c:v>1.8726599999999999E-2</c:v>
                </c:pt>
                <c:pt idx="510">
                  <c:v>2.2388100000000001E-2</c:v>
                </c:pt>
                <c:pt idx="511">
                  <c:v>1.8656699999999998E-2</c:v>
                </c:pt>
                <c:pt idx="512">
                  <c:v>1.85874E-2</c:v>
                </c:pt>
                <c:pt idx="513">
                  <c:v>2.23048E-2</c:v>
                </c:pt>
                <c:pt idx="514">
                  <c:v>2.23048E-2</c:v>
                </c:pt>
                <c:pt idx="515">
                  <c:v>2.9850699999999997E-2</c:v>
                </c:pt>
                <c:pt idx="516">
                  <c:v>2.9850699999999997E-2</c:v>
                </c:pt>
                <c:pt idx="517">
                  <c:v>3.3582100000000004E-2</c:v>
                </c:pt>
                <c:pt idx="518">
                  <c:v>3.7313399999999997E-2</c:v>
                </c:pt>
                <c:pt idx="519">
                  <c:v>3.7174699999999998E-2</c:v>
                </c:pt>
                <c:pt idx="520">
                  <c:v>3.7037E-2</c:v>
                </c:pt>
                <c:pt idx="521">
                  <c:v>3.3088199999999998E-2</c:v>
                </c:pt>
                <c:pt idx="522">
                  <c:v>3.28467E-2</c:v>
                </c:pt>
                <c:pt idx="523">
                  <c:v>3.6629999999999996E-2</c:v>
                </c:pt>
                <c:pt idx="524">
                  <c:v>3.28467E-2</c:v>
                </c:pt>
                <c:pt idx="525">
                  <c:v>2.9090899999999999E-2</c:v>
                </c:pt>
                <c:pt idx="526">
                  <c:v>3.2727300000000001E-2</c:v>
                </c:pt>
                <c:pt idx="527">
                  <c:v>2.8985500000000001E-2</c:v>
                </c:pt>
                <c:pt idx="528">
                  <c:v>3.6231900000000004E-2</c:v>
                </c:pt>
                <c:pt idx="529">
                  <c:v>3.2490999999999999E-2</c:v>
                </c:pt>
                <c:pt idx="530">
                  <c:v>3.5971200000000002E-2</c:v>
                </c:pt>
                <c:pt idx="531">
                  <c:v>3.5842300000000001E-2</c:v>
                </c:pt>
                <c:pt idx="532">
                  <c:v>3.2142900000000002E-2</c:v>
                </c:pt>
                <c:pt idx="533">
                  <c:v>2.84698E-2</c:v>
                </c:pt>
                <c:pt idx="534">
                  <c:v>2.4735E-2</c:v>
                </c:pt>
                <c:pt idx="535">
                  <c:v>2.1201400000000002E-2</c:v>
                </c:pt>
                <c:pt idx="536">
                  <c:v>2.1201400000000002E-2</c:v>
                </c:pt>
                <c:pt idx="537">
                  <c:v>2.1201400000000002E-2</c:v>
                </c:pt>
                <c:pt idx="538">
                  <c:v>2.1126800000000001E-2</c:v>
                </c:pt>
                <c:pt idx="539">
                  <c:v>1.7605599999999999E-2</c:v>
                </c:pt>
                <c:pt idx="540">
                  <c:v>1.3986E-2</c:v>
                </c:pt>
                <c:pt idx="541">
                  <c:v>1.0489500000000001E-2</c:v>
                </c:pt>
                <c:pt idx="542">
                  <c:v>3.4721999999999999E-3</c:v>
                </c:pt>
                <c:pt idx="543">
                  <c:v>3.4602000000000001E-3</c:v>
                </c:pt>
                <c:pt idx="544">
                  <c:v>3.4602000000000001E-3</c:v>
                </c:pt>
                <c:pt idx="545">
                  <c:v>6.9204000000000002E-3</c:v>
                </c:pt>
                <c:pt idx="546">
                  <c:v>6.8966000000000001E-3</c:v>
                </c:pt>
                <c:pt idx="547">
                  <c:v>1.03806E-2</c:v>
                </c:pt>
                <c:pt idx="548">
                  <c:v>1.38408E-2</c:v>
                </c:pt>
                <c:pt idx="549">
                  <c:v>1.7301E-2</c:v>
                </c:pt>
                <c:pt idx="550">
                  <c:v>1.3793100000000001E-2</c:v>
                </c:pt>
                <c:pt idx="551">
                  <c:v>1.7301E-2</c:v>
                </c:pt>
                <c:pt idx="552">
                  <c:v>1.0344800000000001E-2</c:v>
                </c:pt>
                <c:pt idx="553">
                  <c:v>1.7301E-2</c:v>
                </c:pt>
                <c:pt idx="554">
                  <c:v>1.7301E-2</c:v>
                </c:pt>
                <c:pt idx="555">
                  <c:v>1.72414E-2</c:v>
                </c:pt>
                <c:pt idx="556">
                  <c:v>1.72414E-2</c:v>
                </c:pt>
                <c:pt idx="557">
                  <c:v>1.7182099999999999E-2</c:v>
                </c:pt>
                <c:pt idx="558">
                  <c:v>1.36986E-2</c:v>
                </c:pt>
                <c:pt idx="559">
                  <c:v>1.36986E-2</c:v>
                </c:pt>
                <c:pt idx="560">
                  <c:v>1.02389E-2</c:v>
                </c:pt>
                <c:pt idx="561">
                  <c:v>1.36054E-2</c:v>
                </c:pt>
                <c:pt idx="562">
                  <c:v>1.36054E-2</c:v>
                </c:pt>
                <c:pt idx="563">
                  <c:v>1.36054E-2</c:v>
                </c:pt>
                <c:pt idx="564">
                  <c:v>1.7064800000000001E-2</c:v>
                </c:pt>
                <c:pt idx="565">
                  <c:v>1.36054E-2</c:v>
                </c:pt>
                <c:pt idx="566">
                  <c:v>1.36054E-2</c:v>
                </c:pt>
                <c:pt idx="567">
                  <c:v>1.01695E-2</c:v>
                </c:pt>
                <c:pt idx="568">
                  <c:v>1.01695E-2</c:v>
                </c:pt>
                <c:pt idx="569">
                  <c:v>6.7567999999999994E-3</c:v>
                </c:pt>
                <c:pt idx="570">
                  <c:v>1.3513500000000001E-2</c:v>
                </c:pt>
                <c:pt idx="571">
                  <c:v>1.0135099999999999E-2</c:v>
                </c:pt>
                <c:pt idx="572">
                  <c:v>1.3513500000000001E-2</c:v>
                </c:pt>
                <c:pt idx="573">
                  <c:v>6.7113999999999993E-3</c:v>
                </c:pt>
                <c:pt idx="574">
                  <c:v>6.7113999999999993E-3</c:v>
                </c:pt>
                <c:pt idx="575">
                  <c:v>6.7113999999999993E-3</c:v>
                </c:pt>
                <c:pt idx="576">
                  <c:v>6.7113999999999993E-3</c:v>
                </c:pt>
                <c:pt idx="577">
                  <c:v>1.0067100000000001E-2</c:v>
                </c:pt>
                <c:pt idx="578">
                  <c:v>1.0067100000000001E-2</c:v>
                </c:pt>
                <c:pt idx="579">
                  <c:v>1.3422799999999999E-2</c:v>
                </c:pt>
                <c:pt idx="580">
                  <c:v>1.3422799999999999E-2</c:v>
                </c:pt>
                <c:pt idx="581">
                  <c:v>1.3422799999999999E-2</c:v>
                </c:pt>
                <c:pt idx="582">
                  <c:v>0.01</c:v>
                </c:pt>
                <c:pt idx="583">
                  <c:v>1.33779E-2</c:v>
                </c:pt>
                <c:pt idx="584">
                  <c:v>1.3333299999999999E-2</c:v>
                </c:pt>
                <c:pt idx="585">
                  <c:v>1.3333299999999999E-2</c:v>
                </c:pt>
                <c:pt idx="586">
                  <c:v>1.3333299999999999E-2</c:v>
                </c:pt>
                <c:pt idx="587">
                  <c:v>1.3333299999999999E-2</c:v>
                </c:pt>
                <c:pt idx="588">
                  <c:v>1.3333299999999999E-2</c:v>
                </c:pt>
                <c:pt idx="589">
                  <c:v>9.9667999999999996E-3</c:v>
                </c:pt>
                <c:pt idx="590">
                  <c:v>1.3289E-2</c:v>
                </c:pt>
                <c:pt idx="591">
                  <c:v>9.9337999999999996E-3</c:v>
                </c:pt>
                <c:pt idx="592">
                  <c:v>9.9337999999999996E-3</c:v>
                </c:pt>
                <c:pt idx="593">
                  <c:v>1.3245E-2</c:v>
                </c:pt>
                <c:pt idx="594">
                  <c:v>1.3201300000000001E-2</c:v>
                </c:pt>
                <c:pt idx="595">
                  <c:v>1.3201300000000001E-2</c:v>
                </c:pt>
                <c:pt idx="596">
                  <c:v>9.8684000000000011E-3</c:v>
                </c:pt>
                <c:pt idx="597">
                  <c:v>1.31579E-2</c:v>
                </c:pt>
                <c:pt idx="598">
                  <c:v>1.31579E-2</c:v>
                </c:pt>
                <c:pt idx="599">
                  <c:v>1.6447400000000001E-2</c:v>
                </c:pt>
                <c:pt idx="600">
                  <c:v>1.6447400000000001E-2</c:v>
                </c:pt>
                <c:pt idx="601">
                  <c:v>1.6447400000000001E-2</c:v>
                </c:pt>
                <c:pt idx="602">
                  <c:v>1.3114799999999999E-2</c:v>
                </c:pt>
                <c:pt idx="603">
                  <c:v>1.3114799999999999E-2</c:v>
                </c:pt>
                <c:pt idx="604">
                  <c:v>1.3114799999999999E-2</c:v>
                </c:pt>
                <c:pt idx="605">
                  <c:v>1.3071900000000001E-2</c:v>
                </c:pt>
                <c:pt idx="606">
                  <c:v>1.3029299999999999E-2</c:v>
                </c:pt>
                <c:pt idx="607">
                  <c:v>9.7719999999999994E-3</c:v>
                </c:pt>
                <c:pt idx="608">
                  <c:v>1.3029299999999999E-2</c:v>
                </c:pt>
                <c:pt idx="609">
                  <c:v>9.7403000000000003E-3</c:v>
                </c:pt>
                <c:pt idx="610">
                  <c:v>1.2987E-2</c:v>
                </c:pt>
                <c:pt idx="611">
                  <c:v>9.7087000000000007E-3</c:v>
                </c:pt>
                <c:pt idx="612">
                  <c:v>9.7087000000000007E-3</c:v>
                </c:pt>
                <c:pt idx="613">
                  <c:v>9.7087000000000007E-3</c:v>
                </c:pt>
                <c:pt idx="614">
                  <c:v>1.2945E-2</c:v>
                </c:pt>
                <c:pt idx="615">
                  <c:v>1.61812E-2</c:v>
                </c:pt>
                <c:pt idx="616">
                  <c:v>1.61812E-2</c:v>
                </c:pt>
                <c:pt idx="617">
                  <c:v>1.9354800000000002E-2</c:v>
                </c:pt>
                <c:pt idx="618">
                  <c:v>1.60772E-2</c:v>
                </c:pt>
                <c:pt idx="619">
                  <c:v>1.9354800000000002E-2</c:v>
                </c:pt>
                <c:pt idx="620">
                  <c:v>1.60772E-2</c:v>
                </c:pt>
                <c:pt idx="621">
                  <c:v>1.92926E-2</c:v>
                </c:pt>
                <c:pt idx="622">
                  <c:v>1.6025600000000001E-2</c:v>
                </c:pt>
                <c:pt idx="623">
                  <c:v>1.9230799999999999E-2</c:v>
                </c:pt>
                <c:pt idx="624">
                  <c:v>1.9230799999999999E-2</c:v>
                </c:pt>
                <c:pt idx="625">
                  <c:v>2.5640999999999997E-2</c:v>
                </c:pt>
                <c:pt idx="626">
                  <c:v>2.5559099999999998E-2</c:v>
                </c:pt>
                <c:pt idx="627">
                  <c:v>2.8662399999999998E-2</c:v>
                </c:pt>
                <c:pt idx="628">
                  <c:v>2.8662399999999998E-2</c:v>
                </c:pt>
                <c:pt idx="629">
                  <c:v>2.5316499999999999E-2</c:v>
                </c:pt>
                <c:pt idx="630">
                  <c:v>2.8480999999999999E-2</c:v>
                </c:pt>
                <c:pt idx="631">
                  <c:v>3.4810099999999997E-2</c:v>
                </c:pt>
                <c:pt idx="632">
                  <c:v>3.4810099999999997E-2</c:v>
                </c:pt>
                <c:pt idx="633">
                  <c:v>3.7854899999999997E-2</c:v>
                </c:pt>
                <c:pt idx="634">
                  <c:v>3.7854899999999997E-2</c:v>
                </c:pt>
                <c:pt idx="635">
                  <c:v>3.4591200000000003E-2</c:v>
                </c:pt>
                <c:pt idx="636">
                  <c:v>3.4591200000000003E-2</c:v>
                </c:pt>
                <c:pt idx="637">
                  <c:v>2.8125000000000001E-2</c:v>
                </c:pt>
                <c:pt idx="638">
                  <c:v>2.8037400000000001E-2</c:v>
                </c:pt>
                <c:pt idx="639">
                  <c:v>2.4767800000000003E-2</c:v>
                </c:pt>
                <c:pt idx="640">
                  <c:v>2.7863799999999998E-2</c:v>
                </c:pt>
                <c:pt idx="641">
                  <c:v>2.7777799999999998E-2</c:v>
                </c:pt>
                <c:pt idx="642">
                  <c:v>2.76923E-2</c:v>
                </c:pt>
                <c:pt idx="643">
                  <c:v>2.4464800000000002E-2</c:v>
                </c:pt>
                <c:pt idx="644">
                  <c:v>2.7522899999999999E-2</c:v>
                </c:pt>
                <c:pt idx="645">
                  <c:v>2.43161E-2</c:v>
                </c:pt>
                <c:pt idx="646">
                  <c:v>2.7355600000000001E-2</c:v>
                </c:pt>
                <c:pt idx="647">
                  <c:v>3.0395099999999998E-2</c:v>
                </c:pt>
                <c:pt idx="648">
                  <c:v>3.6474199999999998E-2</c:v>
                </c:pt>
                <c:pt idx="649">
                  <c:v>3.9513699999999999E-2</c:v>
                </c:pt>
                <c:pt idx="650">
                  <c:v>3.9393900000000003E-2</c:v>
                </c:pt>
                <c:pt idx="651">
                  <c:v>3.9274900000000001E-2</c:v>
                </c:pt>
                <c:pt idx="652">
                  <c:v>3.91566E-2</c:v>
                </c:pt>
                <c:pt idx="653">
                  <c:v>4.2042000000000003E-2</c:v>
                </c:pt>
                <c:pt idx="654">
                  <c:v>4.4910199999999997E-2</c:v>
                </c:pt>
                <c:pt idx="655">
                  <c:v>4.4776100000000006E-2</c:v>
                </c:pt>
                <c:pt idx="656">
                  <c:v>4.4642899999999999E-2</c:v>
                </c:pt>
                <c:pt idx="657">
                  <c:v>4.7477699999999998E-2</c:v>
                </c:pt>
                <c:pt idx="658">
                  <c:v>4.7337300000000006E-2</c:v>
                </c:pt>
                <c:pt idx="659">
                  <c:v>4.7197599999999999E-2</c:v>
                </c:pt>
                <c:pt idx="660">
                  <c:v>4.3988300000000001E-2</c:v>
                </c:pt>
                <c:pt idx="661">
                  <c:v>4.6783599999999995E-2</c:v>
                </c:pt>
                <c:pt idx="662">
                  <c:v>5.24781E-2</c:v>
                </c:pt>
                <c:pt idx="663">
                  <c:v>5.5232599999999993E-2</c:v>
                </c:pt>
                <c:pt idx="664">
                  <c:v>5.5072499999999996E-2</c:v>
                </c:pt>
                <c:pt idx="665">
                  <c:v>5.4755000000000005E-2</c:v>
                </c:pt>
                <c:pt idx="666">
                  <c:v>5.4441300000000005E-2</c:v>
                </c:pt>
                <c:pt idx="667">
                  <c:v>5.7142900000000003E-2</c:v>
                </c:pt>
                <c:pt idx="668">
                  <c:v>5.6980099999999999E-2</c:v>
                </c:pt>
                <c:pt idx="669">
                  <c:v>5.6657200000000005E-2</c:v>
                </c:pt>
                <c:pt idx="670">
                  <c:v>5.9322E-2</c:v>
                </c:pt>
                <c:pt idx="671">
                  <c:v>6.19718E-2</c:v>
                </c:pt>
                <c:pt idx="672">
                  <c:v>6.17978E-2</c:v>
                </c:pt>
                <c:pt idx="673">
                  <c:v>6.14525E-2</c:v>
                </c:pt>
                <c:pt idx="674">
                  <c:v>5.81717E-2</c:v>
                </c:pt>
                <c:pt idx="675">
                  <c:v>6.0606099999999996E-2</c:v>
                </c:pt>
                <c:pt idx="676">
                  <c:v>6.0439600000000003E-2</c:v>
                </c:pt>
                <c:pt idx="677">
                  <c:v>6.0109300000000004E-2</c:v>
                </c:pt>
                <c:pt idx="678">
                  <c:v>5.9782599999999998E-2</c:v>
                </c:pt>
                <c:pt idx="679">
                  <c:v>5.4054100000000001E-2</c:v>
                </c:pt>
                <c:pt idx="680">
                  <c:v>5.6603800000000003E-2</c:v>
                </c:pt>
                <c:pt idx="681">
                  <c:v>5.6300299999999998E-2</c:v>
                </c:pt>
                <c:pt idx="682">
                  <c:v>5.5999999999999994E-2</c:v>
                </c:pt>
                <c:pt idx="683">
                  <c:v>5.57029E-2</c:v>
                </c:pt>
                <c:pt idx="684">
                  <c:v>5.2910100000000002E-2</c:v>
                </c:pt>
                <c:pt idx="685">
                  <c:v>0.05</c:v>
                </c:pt>
                <c:pt idx="686">
                  <c:v>4.71204E-2</c:v>
                </c:pt>
                <c:pt idx="687">
                  <c:v>4.1558400000000002E-2</c:v>
                </c:pt>
                <c:pt idx="688">
                  <c:v>4.4041499999999997E-2</c:v>
                </c:pt>
                <c:pt idx="689">
                  <c:v>4.6391799999999997E-2</c:v>
                </c:pt>
                <c:pt idx="690">
                  <c:v>4.3589700000000002E-2</c:v>
                </c:pt>
                <c:pt idx="691">
                  <c:v>4.6153800000000002E-2</c:v>
                </c:pt>
                <c:pt idx="692">
                  <c:v>4.08163E-2</c:v>
                </c:pt>
                <c:pt idx="693">
                  <c:v>3.8071100000000004E-2</c:v>
                </c:pt>
                <c:pt idx="694">
                  <c:v>3.2828300000000005E-2</c:v>
                </c:pt>
                <c:pt idx="695">
                  <c:v>3.2663299999999999E-2</c:v>
                </c:pt>
                <c:pt idx="696">
                  <c:v>3.2663299999999999E-2</c:v>
                </c:pt>
                <c:pt idx="697">
                  <c:v>3.5087699999999999E-2</c:v>
                </c:pt>
                <c:pt idx="698">
                  <c:v>3.5000000000000003E-2</c:v>
                </c:pt>
                <c:pt idx="699">
                  <c:v>3.4912699999999998E-2</c:v>
                </c:pt>
                <c:pt idx="700">
                  <c:v>3.2258099999999998E-2</c:v>
                </c:pt>
                <c:pt idx="701">
                  <c:v>2.7093600000000002E-2</c:v>
                </c:pt>
                <c:pt idx="702">
                  <c:v>2.9484E-2</c:v>
                </c:pt>
                <c:pt idx="703">
                  <c:v>2.9411800000000002E-2</c:v>
                </c:pt>
                <c:pt idx="704">
                  <c:v>3.1862700000000001E-2</c:v>
                </c:pt>
                <c:pt idx="705">
                  <c:v>3.4229799999999998E-2</c:v>
                </c:pt>
                <c:pt idx="706">
                  <c:v>3.66748E-2</c:v>
                </c:pt>
                <c:pt idx="707">
                  <c:v>3.4063299999999998E-2</c:v>
                </c:pt>
                <c:pt idx="708">
                  <c:v>3.6496400000000005E-2</c:v>
                </c:pt>
                <c:pt idx="709">
                  <c:v>3.8740899999999995E-2</c:v>
                </c:pt>
                <c:pt idx="710">
                  <c:v>4.5893699999999996E-2</c:v>
                </c:pt>
                <c:pt idx="711">
                  <c:v>5.0602400000000006E-2</c:v>
                </c:pt>
                <c:pt idx="712">
                  <c:v>5.5288500000000004E-2</c:v>
                </c:pt>
                <c:pt idx="713">
                  <c:v>5.9951999999999998E-2</c:v>
                </c:pt>
                <c:pt idx="714">
                  <c:v>5.7279200000000002E-2</c:v>
                </c:pt>
                <c:pt idx="715">
                  <c:v>7.38095E-2</c:v>
                </c:pt>
                <c:pt idx="716">
                  <c:v>7.3634199999999997E-2</c:v>
                </c:pt>
                <c:pt idx="717">
                  <c:v>7.8014200000000006E-2</c:v>
                </c:pt>
                <c:pt idx="718">
                  <c:v>8.2547200000000001E-2</c:v>
                </c:pt>
                <c:pt idx="719">
                  <c:v>8.7058800000000006E-2</c:v>
                </c:pt>
                <c:pt idx="720">
                  <c:v>9.38967E-2</c:v>
                </c:pt>
                <c:pt idx="721">
                  <c:v>0.10023310000000001</c:v>
                </c:pt>
                <c:pt idx="722">
                  <c:v>0.10392609999999999</c:v>
                </c:pt>
                <c:pt idx="723">
                  <c:v>0.10091739999999999</c:v>
                </c:pt>
                <c:pt idx="724">
                  <c:v>0.10706149999999999</c:v>
                </c:pt>
                <c:pt idx="725">
                  <c:v>0.10859730000000001</c:v>
                </c:pt>
                <c:pt idx="726">
                  <c:v>0.11512420000000001</c:v>
                </c:pt>
                <c:pt idx="727">
                  <c:v>0.10864750000000001</c:v>
                </c:pt>
                <c:pt idx="728">
                  <c:v>0.11946899999999999</c:v>
                </c:pt>
                <c:pt idx="729">
                  <c:v>0.12061400000000001</c:v>
                </c:pt>
                <c:pt idx="730">
                  <c:v>0.1220044</c:v>
                </c:pt>
                <c:pt idx="731">
                  <c:v>0.1233766</c:v>
                </c:pt>
                <c:pt idx="732">
                  <c:v>0.11802580000000001</c:v>
                </c:pt>
                <c:pt idx="733">
                  <c:v>0.11228809999999999</c:v>
                </c:pt>
                <c:pt idx="734">
                  <c:v>0.10251049999999999</c:v>
                </c:pt>
                <c:pt idx="735">
                  <c:v>0.1020833</c:v>
                </c:pt>
                <c:pt idx="736">
                  <c:v>9.4650200000000004E-2</c:v>
                </c:pt>
                <c:pt idx="737">
                  <c:v>9.3877600000000005E-2</c:v>
                </c:pt>
                <c:pt idx="738">
                  <c:v>9.7166000000000002E-2</c:v>
                </c:pt>
                <c:pt idx="739">
                  <c:v>8.5999999999999993E-2</c:v>
                </c:pt>
                <c:pt idx="740">
                  <c:v>7.9051400000000008E-2</c:v>
                </c:pt>
                <c:pt idx="741">
                  <c:v>7.4364E-2</c:v>
                </c:pt>
                <c:pt idx="742">
                  <c:v>7.3786400000000002E-2</c:v>
                </c:pt>
                <c:pt idx="743">
                  <c:v>6.9364200000000001E-2</c:v>
                </c:pt>
                <c:pt idx="744">
                  <c:v>6.7178500000000002E-2</c:v>
                </c:pt>
                <c:pt idx="745">
                  <c:v>6.2857099999999999E-2</c:v>
                </c:pt>
                <c:pt idx="746">
                  <c:v>6.07211E-2</c:v>
                </c:pt>
                <c:pt idx="747">
                  <c:v>6.0491500000000004E-2</c:v>
                </c:pt>
                <c:pt idx="748">
                  <c:v>6.2030099999999998E-2</c:v>
                </c:pt>
                <c:pt idx="749">
                  <c:v>5.9701500000000005E-2</c:v>
                </c:pt>
                <c:pt idx="750">
                  <c:v>5.3505500000000004E-2</c:v>
                </c:pt>
                <c:pt idx="751">
                  <c:v>5.7090200000000001E-2</c:v>
                </c:pt>
                <c:pt idx="752">
                  <c:v>5.4945099999999997E-2</c:v>
                </c:pt>
                <c:pt idx="753">
                  <c:v>5.46448E-2</c:v>
                </c:pt>
                <c:pt idx="754">
                  <c:v>4.8824600000000003E-2</c:v>
                </c:pt>
                <c:pt idx="755">
                  <c:v>4.86486E-2</c:v>
                </c:pt>
                <c:pt idx="756">
                  <c:v>5.2158300000000005E-2</c:v>
                </c:pt>
                <c:pt idx="757">
                  <c:v>5.9139799999999992E-2</c:v>
                </c:pt>
                <c:pt idx="758">
                  <c:v>6.4400700000000005E-2</c:v>
                </c:pt>
                <c:pt idx="759">
                  <c:v>6.9518700000000003E-2</c:v>
                </c:pt>
                <c:pt idx="760">
                  <c:v>6.72566E-2</c:v>
                </c:pt>
                <c:pt idx="761">
                  <c:v>6.8662000000000001E-2</c:v>
                </c:pt>
                <c:pt idx="762">
                  <c:v>6.8301200000000006E-2</c:v>
                </c:pt>
                <c:pt idx="763">
                  <c:v>6.62021E-2</c:v>
                </c:pt>
                <c:pt idx="764">
                  <c:v>6.5972199999999995E-2</c:v>
                </c:pt>
                <c:pt idx="765">
                  <c:v>6.3903299999999996E-2</c:v>
                </c:pt>
                <c:pt idx="766">
                  <c:v>6.7241400000000007E-2</c:v>
                </c:pt>
                <c:pt idx="767">
                  <c:v>6.7010300000000009E-2</c:v>
                </c:pt>
                <c:pt idx="768">
                  <c:v>6.8376099999999995E-2</c:v>
                </c:pt>
                <c:pt idx="769">
                  <c:v>6.4297800000000002E-2</c:v>
                </c:pt>
                <c:pt idx="770">
                  <c:v>6.5546199999999999E-2</c:v>
                </c:pt>
                <c:pt idx="771">
                  <c:v>6.5000000000000002E-2</c:v>
                </c:pt>
                <c:pt idx="772">
                  <c:v>6.9651699999999997E-2</c:v>
                </c:pt>
                <c:pt idx="773">
                  <c:v>7.4135099999999995E-2</c:v>
                </c:pt>
                <c:pt idx="774">
                  <c:v>7.7049199999999998E-2</c:v>
                </c:pt>
                <c:pt idx="775">
                  <c:v>7.8431399999999998E-2</c:v>
                </c:pt>
                <c:pt idx="776">
                  <c:v>8.3061900000000008E-2</c:v>
                </c:pt>
                <c:pt idx="777">
                  <c:v>8.928570000000001E-2</c:v>
                </c:pt>
                <c:pt idx="778">
                  <c:v>8.8853000000000015E-2</c:v>
                </c:pt>
                <c:pt idx="779">
                  <c:v>9.0177099999999996E-2</c:v>
                </c:pt>
                <c:pt idx="780">
                  <c:v>9.2799999999999994E-2</c:v>
                </c:pt>
                <c:pt idx="781">
                  <c:v>9.856920000000001E-2</c:v>
                </c:pt>
                <c:pt idx="782">
                  <c:v>0.10094640000000001</c:v>
                </c:pt>
                <c:pt idx="783">
                  <c:v>0.10485129999999999</c:v>
                </c:pt>
                <c:pt idx="784">
                  <c:v>0.1085271</c:v>
                </c:pt>
                <c:pt idx="785">
                  <c:v>0.10889570000000001</c:v>
                </c:pt>
                <c:pt idx="786">
                  <c:v>0.1126332</c:v>
                </c:pt>
                <c:pt idx="787">
                  <c:v>0.1181818</c:v>
                </c:pt>
                <c:pt idx="788">
                  <c:v>0.12180450000000001</c:v>
                </c:pt>
                <c:pt idx="789">
                  <c:v>0.1207154</c:v>
                </c:pt>
                <c:pt idx="790">
                  <c:v>0.1261128</c:v>
                </c:pt>
                <c:pt idx="791">
                  <c:v>0.13293939999999999</c:v>
                </c:pt>
                <c:pt idx="792">
                  <c:v>0.1390922</c:v>
                </c:pt>
                <c:pt idx="793">
                  <c:v>0.14182339999999999</c:v>
                </c:pt>
                <c:pt idx="794">
                  <c:v>0.14756449999999999</c:v>
                </c:pt>
                <c:pt idx="795">
                  <c:v>0.14730880000000002</c:v>
                </c:pt>
                <c:pt idx="796">
                  <c:v>0.14405590000000001</c:v>
                </c:pt>
                <c:pt idx="797">
                  <c:v>0.1438451</c:v>
                </c:pt>
                <c:pt idx="798">
                  <c:v>0.1313269</c:v>
                </c:pt>
                <c:pt idx="799">
                  <c:v>0.12872629999999999</c:v>
                </c:pt>
                <c:pt idx="800">
                  <c:v>0.12600540000000002</c:v>
                </c:pt>
                <c:pt idx="801">
                  <c:v>0.12765959999999998</c:v>
                </c:pt>
                <c:pt idx="802">
                  <c:v>0.12648219999999999</c:v>
                </c:pt>
                <c:pt idx="803">
                  <c:v>0.125163</c:v>
                </c:pt>
                <c:pt idx="804">
                  <c:v>0.11825189999999999</c:v>
                </c:pt>
                <c:pt idx="805">
                  <c:v>0.11406840000000001</c:v>
                </c:pt>
                <c:pt idx="806">
                  <c:v>0.1048689</c:v>
                </c:pt>
                <c:pt idx="807">
                  <c:v>0.1</c:v>
                </c:pt>
                <c:pt idx="808">
                  <c:v>9.7799499999999998E-2</c:v>
                </c:pt>
                <c:pt idx="809">
                  <c:v>9.5526E-2</c:v>
                </c:pt>
                <c:pt idx="810">
                  <c:v>0.10761789999999999</c:v>
                </c:pt>
                <c:pt idx="811">
                  <c:v>0.10804320000000001</c:v>
                </c:pt>
                <c:pt idx="812">
                  <c:v>0.1095238</c:v>
                </c:pt>
                <c:pt idx="813">
                  <c:v>0.10141510000000001</c:v>
                </c:pt>
                <c:pt idx="814">
                  <c:v>9.5906400000000003E-2</c:v>
                </c:pt>
                <c:pt idx="815">
                  <c:v>8.92236E-2</c:v>
                </c:pt>
                <c:pt idx="816">
                  <c:v>8.390800000000001E-2</c:v>
                </c:pt>
                <c:pt idx="817">
                  <c:v>7.6222999999999999E-2</c:v>
                </c:pt>
                <c:pt idx="818">
                  <c:v>6.7796599999999999E-2</c:v>
                </c:pt>
                <c:pt idx="819">
                  <c:v>6.5095399999999998E-2</c:v>
                </c:pt>
                <c:pt idx="820">
                  <c:v>6.6815100000000002E-2</c:v>
                </c:pt>
                <c:pt idx="821">
                  <c:v>7.06402E-2</c:v>
                </c:pt>
                <c:pt idx="822">
                  <c:v>6.4410499999999996E-2</c:v>
                </c:pt>
                <c:pt idx="823">
                  <c:v>5.8504899999999999E-2</c:v>
                </c:pt>
                <c:pt idx="824">
                  <c:v>5.0429199999999993E-2</c:v>
                </c:pt>
                <c:pt idx="825">
                  <c:v>5.1391900000000004E-2</c:v>
                </c:pt>
                <c:pt idx="826">
                  <c:v>4.5891099999999997E-2</c:v>
                </c:pt>
                <c:pt idx="827">
                  <c:v>3.8297900000000003E-2</c:v>
                </c:pt>
                <c:pt idx="828">
                  <c:v>3.7115599999999999E-2</c:v>
                </c:pt>
                <c:pt idx="829">
                  <c:v>3.4883700000000004E-2</c:v>
                </c:pt>
                <c:pt idx="830">
                  <c:v>3.5978799999999998E-2</c:v>
                </c:pt>
                <c:pt idx="831">
                  <c:v>3.8988399999999999E-2</c:v>
                </c:pt>
                <c:pt idx="832">
                  <c:v>3.5490599999999997E-2</c:v>
                </c:pt>
                <c:pt idx="833">
                  <c:v>2.57732E-2</c:v>
                </c:pt>
                <c:pt idx="834">
                  <c:v>2.4615399999999999E-2</c:v>
                </c:pt>
                <c:pt idx="835">
                  <c:v>2.55885E-2</c:v>
                </c:pt>
                <c:pt idx="836">
                  <c:v>2.8600599999999997E-2</c:v>
                </c:pt>
                <c:pt idx="837">
                  <c:v>2.8513199999999999E-2</c:v>
                </c:pt>
                <c:pt idx="838">
                  <c:v>3.2653099999999997E-2</c:v>
                </c:pt>
                <c:pt idx="839">
                  <c:v>3.79098E-2</c:v>
                </c:pt>
                <c:pt idx="840">
                  <c:v>4.1922300000000003E-2</c:v>
                </c:pt>
                <c:pt idx="841">
                  <c:v>4.5965299999999994E-2</c:v>
                </c:pt>
                <c:pt idx="842">
                  <c:v>4.8008200000000001E-2</c:v>
                </c:pt>
                <c:pt idx="843">
                  <c:v>4.5638899999999996E-2</c:v>
                </c:pt>
                <c:pt idx="844">
                  <c:v>4.2338699999999993E-2</c:v>
                </c:pt>
                <c:pt idx="845">
                  <c:v>4.2211100000000001E-2</c:v>
                </c:pt>
                <c:pt idx="846">
                  <c:v>4.2042000000000003E-2</c:v>
                </c:pt>
                <c:pt idx="847">
                  <c:v>4.2914199999999993E-2</c:v>
                </c:pt>
                <c:pt idx="848">
                  <c:v>4.2701099999999999E-2</c:v>
                </c:pt>
                <c:pt idx="849">
                  <c:v>4.2574300000000002E-2</c:v>
                </c:pt>
                <c:pt idx="850">
                  <c:v>4.0513800000000003E-2</c:v>
                </c:pt>
                <c:pt idx="851">
                  <c:v>3.94867E-2</c:v>
                </c:pt>
                <c:pt idx="852">
                  <c:v>3.53288E-2</c:v>
                </c:pt>
                <c:pt idx="853">
                  <c:v>3.5156300000000001E-2</c:v>
                </c:pt>
                <c:pt idx="854">
                  <c:v>3.7037E-2</c:v>
                </c:pt>
                <c:pt idx="855">
                  <c:v>3.6857399999999998E-2</c:v>
                </c:pt>
                <c:pt idx="856">
                  <c:v>3.7717599999999997E-2</c:v>
                </c:pt>
                <c:pt idx="857">
                  <c:v>3.7608500000000003E-2</c:v>
                </c:pt>
                <c:pt idx="858">
                  <c:v>3.5542699999999997E-2</c:v>
                </c:pt>
                <c:pt idx="859">
                  <c:v>3.3492799999999996E-2</c:v>
                </c:pt>
                <c:pt idx="860">
                  <c:v>3.1428600000000001E-2</c:v>
                </c:pt>
                <c:pt idx="861">
                  <c:v>3.2288700000000004E-2</c:v>
                </c:pt>
                <c:pt idx="862">
                  <c:v>3.5137700000000001E-2</c:v>
                </c:pt>
                <c:pt idx="863">
                  <c:v>3.7986699999999998E-2</c:v>
                </c:pt>
                <c:pt idx="864">
                  <c:v>3.8862599999999997E-2</c:v>
                </c:pt>
                <c:pt idx="865">
                  <c:v>3.1132099999999999E-2</c:v>
                </c:pt>
                <c:pt idx="866">
                  <c:v>2.2556400000000001E-2</c:v>
                </c:pt>
                <c:pt idx="867">
                  <c:v>1.5902700000000002E-2</c:v>
                </c:pt>
                <c:pt idx="868">
                  <c:v>1.4911499999999999E-2</c:v>
                </c:pt>
                <c:pt idx="869">
                  <c:v>1.7658E-2</c:v>
                </c:pt>
                <c:pt idx="870">
                  <c:v>1.57699E-2</c:v>
                </c:pt>
                <c:pt idx="871">
                  <c:v>1.57407E-2</c:v>
                </c:pt>
                <c:pt idx="872">
                  <c:v>1.7543899999999998E-2</c:v>
                </c:pt>
                <c:pt idx="873">
                  <c:v>1.4719400000000001E-2</c:v>
                </c:pt>
                <c:pt idx="874">
                  <c:v>1.2844E-2</c:v>
                </c:pt>
                <c:pt idx="875">
                  <c:v>1.0979000000000001E-2</c:v>
                </c:pt>
                <c:pt idx="876">
                  <c:v>1.45985E-2</c:v>
                </c:pt>
                <c:pt idx="877">
                  <c:v>2.1042999999999999E-2</c:v>
                </c:pt>
                <c:pt idx="878">
                  <c:v>3.0330900000000001E-2</c:v>
                </c:pt>
                <c:pt idx="879">
                  <c:v>3.7753200000000001E-2</c:v>
                </c:pt>
                <c:pt idx="880">
                  <c:v>3.8567499999999998E-2</c:v>
                </c:pt>
                <c:pt idx="881">
                  <c:v>3.6529699999999998E-2</c:v>
                </c:pt>
                <c:pt idx="882">
                  <c:v>3.9269400000000003E-2</c:v>
                </c:pt>
                <c:pt idx="883">
                  <c:v>4.2844100000000003E-2</c:v>
                </c:pt>
                <c:pt idx="884">
                  <c:v>4.3557199999999997E-2</c:v>
                </c:pt>
                <c:pt idx="885">
                  <c:v>4.5330899999999993E-2</c:v>
                </c:pt>
                <c:pt idx="886">
                  <c:v>4.5289900000000001E-2</c:v>
                </c:pt>
                <c:pt idx="887">
                  <c:v>4.4343899999999999E-2</c:v>
                </c:pt>
                <c:pt idx="888">
                  <c:v>4.0467599999999999E-2</c:v>
                </c:pt>
                <c:pt idx="889">
                  <c:v>3.9426500000000003E-2</c:v>
                </c:pt>
                <c:pt idx="890">
                  <c:v>3.9250699999999999E-2</c:v>
                </c:pt>
                <c:pt idx="891">
                  <c:v>3.9041699999999999E-2</c:v>
                </c:pt>
                <c:pt idx="892">
                  <c:v>3.8903599999999997E-2</c:v>
                </c:pt>
                <c:pt idx="893">
                  <c:v>3.9647599999999998E-2</c:v>
                </c:pt>
                <c:pt idx="894">
                  <c:v>4.1300499999999997E-2</c:v>
                </c:pt>
                <c:pt idx="895">
                  <c:v>4.0209799999999997E-2</c:v>
                </c:pt>
                <c:pt idx="896">
                  <c:v>4.1739100000000001E-2</c:v>
                </c:pt>
                <c:pt idx="897">
                  <c:v>4.2497800000000002E-2</c:v>
                </c:pt>
                <c:pt idx="898">
                  <c:v>4.2460999999999999E-2</c:v>
                </c:pt>
                <c:pt idx="899">
                  <c:v>4.41941E-2</c:v>
                </c:pt>
                <c:pt idx="900">
                  <c:v>4.6672399999999996E-2</c:v>
                </c:pt>
                <c:pt idx="901">
                  <c:v>4.8275899999999997E-2</c:v>
                </c:pt>
                <c:pt idx="902">
                  <c:v>4.97854E-2</c:v>
                </c:pt>
                <c:pt idx="903">
                  <c:v>5.1238300000000001E-2</c:v>
                </c:pt>
                <c:pt idx="904">
                  <c:v>5.3616999999999998E-2</c:v>
                </c:pt>
                <c:pt idx="905">
                  <c:v>5.1694899999999995E-2</c:v>
                </c:pt>
                <c:pt idx="906">
                  <c:v>4.9789E-2</c:v>
                </c:pt>
                <c:pt idx="907">
                  <c:v>4.7058799999999998E-2</c:v>
                </c:pt>
                <c:pt idx="908">
                  <c:v>4.3405699999999998E-2</c:v>
                </c:pt>
                <c:pt idx="909">
                  <c:v>4.4925100000000003E-2</c:v>
                </c:pt>
                <c:pt idx="910">
                  <c:v>4.6550300000000003E-2</c:v>
                </c:pt>
                <c:pt idx="911">
                  <c:v>4.6473000000000007E-2</c:v>
                </c:pt>
                <c:pt idx="912">
                  <c:v>5.2023099999999996E-2</c:v>
                </c:pt>
                <c:pt idx="913">
                  <c:v>5.2631600000000001E-2</c:v>
                </c:pt>
                <c:pt idx="914">
                  <c:v>5.2330300000000003E-2</c:v>
                </c:pt>
                <c:pt idx="915">
                  <c:v>4.7116199999999997E-2</c:v>
                </c:pt>
                <c:pt idx="916">
                  <c:v>4.3618699999999996E-2</c:v>
                </c:pt>
                <c:pt idx="917">
                  <c:v>4.67365E-2</c:v>
                </c:pt>
                <c:pt idx="918">
                  <c:v>4.8231500000000004E-2</c:v>
                </c:pt>
                <c:pt idx="919">
                  <c:v>5.6179800000000002E-2</c:v>
                </c:pt>
                <c:pt idx="920">
                  <c:v>6.1600000000000002E-2</c:v>
                </c:pt>
                <c:pt idx="921">
                  <c:v>6.2898099999999998E-2</c:v>
                </c:pt>
                <c:pt idx="922">
                  <c:v>6.2748200000000004E-2</c:v>
                </c:pt>
                <c:pt idx="923">
                  <c:v>6.1062599999999995E-2</c:v>
                </c:pt>
                <c:pt idx="924">
                  <c:v>5.65149E-2</c:v>
                </c:pt>
                <c:pt idx="925">
                  <c:v>5.3124999999999999E-2</c:v>
                </c:pt>
                <c:pt idx="926">
                  <c:v>4.8951000000000001E-2</c:v>
                </c:pt>
                <c:pt idx="927">
                  <c:v>4.8875099999999998E-2</c:v>
                </c:pt>
                <c:pt idx="928">
                  <c:v>4.9535600000000006E-2</c:v>
                </c:pt>
                <c:pt idx="929">
                  <c:v>4.69592E-2</c:v>
                </c:pt>
                <c:pt idx="930">
                  <c:v>4.4478499999999997E-2</c:v>
                </c:pt>
                <c:pt idx="931">
                  <c:v>3.7993899999999997E-2</c:v>
                </c:pt>
                <c:pt idx="932">
                  <c:v>3.39111E-2</c:v>
                </c:pt>
                <c:pt idx="933">
                  <c:v>2.92135E-2</c:v>
                </c:pt>
                <c:pt idx="934">
                  <c:v>2.9895399999999999E-2</c:v>
                </c:pt>
                <c:pt idx="935">
                  <c:v>3.0642800000000001E-2</c:v>
                </c:pt>
                <c:pt idx="936">
                  <c:v>2.6002999999999998E-2</c:v>
                </c:pt>
                <c:pt idx="937">
                  <c:v>2.81899E-2</c:v>
                </c:pt>
                <c:pt idx="938">
                  <c:v>3.1851900000000002E-2</c:v>
                </c:pt>
                <c:pt idx="939">
                  <c:v>3.1804699999999998E-2</c:v>
                </c:pt>
                <c:pt idx="940">
                  <c:v>3.0235999999999999E-2</c:v>
                </c:pt>
                <c:pt idx="941">
                  <c:v>3.0882399999999997E-2</c:v>
                </c:pt>
                <c:pt idx="942">
                  <c:v>3.1571200000000001E-2</c:v>
                </c:pt>
                <c:pt idx="943">
                  <c:v>3.1478800000000001E-2</c:v>
                </c:pt>
                <c:pt idx="944">
                  <c:v>2.9883400000000001E-2</c:v>
                </c:pt>
                <c:pt idx="945">
                  <c:v>3.2023299999999998E-2</c:v>
                </c:pt>
                <c:pt idx="946">
                  <c:v>3.0478999999999999E-2</c:v>
                </c:pt>
                <c:pt idx="947">
                  <c:v>2.9006500000000001E-2</c:v>
                </c:pt>
                <c:pt idx="948">
                  <c:v>3.2585099999999999E-2</c:v>
                </c:pt>
                <c:pt idx="949">
                  <c:v>3.2467500000000003E-2</c:v>
                </c:pt>
                <c:pt idx="950">
                  <c:v>3.0868600000000003E-2</c:v>
                </c:pt>
                <c:pt idx="951">
                  <c:v>3.2258099999999998E-2</c:v>
                </c:pt>
                <c:pt idx="952">
                  <c:v>3.2211900000000002E-2</c:v>
                </c:pt>
                <c:pt idx="953">
                  <c:v>2.99572E-2</c:v>
                </c:pt>
                <c:pt idx="954">
                  <c:v>2.7757999999999998E-2</c:v>
                </c:pt>
                <c:pt idx="955">
                  <c:v>2.7679200000000001E-2</c:v>
                </c:pt>
                <c:pt idx="956">
                  <c:v>2.68931E-2</c:v>
                </c:pt>
                <c:pt idx="957">
                  <c:v>2.75035E-2</c:v>
                </c:pt>
                <c:pt idx="958">
                  <c:v>2.6760600000000002E-2</c:v>
                </c:pt>
                <c:pt idx="959">
                  <c:v>2.7484099999999997E-2</c:v>
                </c:pt>
                <c:pt idx="960">
                  <c:v>2.5245400000000001E-2</c:v>
                </c:pt>
                <c:pt idx="961">
                  <c:v>2.5157200000000001E-2</c:v>
                </c:pt>
                <c:pt idx="962">
                  <c:v>2.5069599999999997E-2</c:v>
                </c:pt>
                <c:pt idx="963">
                  <c:v>2.3611099999999999E-2</c:v>
                </c:pt>
                <c:pt idx="964">
                  <c:v>2.28849E-2</c:v>
                </c:pt>
                <c:pt idx="965">
                  <c:v>2.49307E-2</c:v>
                </c:pt>
                <c:pt idx="966">
                  <c:v>2.7700800000000001E-2</c:v>
                </c:pt>
                <c:pt idx="967">
                  <c:v>2.90055E-2</c:v>
                </c:pt>
                <c:pt idx="968">
                  <c:v>2.96347E-2</c:v>
                </c:pt>
                <c:pt idx="969">
                  <c:v>2.6081E-2</c:v>
                </c:pt>
                <c:pt idx="970">
                  <c:v>2.6749000000000002E-2</c:v>
                </c:pt>
                <c:pt idx="971">
                  <c:v>2.6749000000000002E-2</c:v>
                </c:pt>
                <c:pt idx="972">
                  <c:v>2.8043800000000001E-2</c:v>
                </c:pt>
                <c:pt idx="973">
                  <c:v>2.86299E-2</c:v>
                </c:pt>
                <c:pt idx="974">
                  <c:v>2.8532600000000002E-2</c:v>
                </c:pt>
                <c:pt idx="975">
                  <c:v>3.0529199999999999E-2</c:v>
                </c:pt>
                <c:pt idx="976">
                  <c:v>3.1864400000000001E-2</c:v>
                </c:pt>
                <c:pt idx="977">
                  <c:v>3.0405399999999999E-2</c:v>
                </c:pt>
                <c:pt idx="978">
                  <c:v>2.7628E-2</c:v>
                </c:pt>
                <c:pt idx="979">
                  <c:v>2.61745E-2</c:v>
                </c:pt>
                <c:pt idx="980">
                  <c:v>2.5435099999999999E-2</c:v>
                </c:pt>
                <c:pt idx="981">
                  <c:v>2.80936E-2</c:v>
                </c:pt>
                <c:pt idx="982">
                  <c:v>2.6052100000000002E-2</c:v>
                </c:pt>
                <c:pt idx="983">
                  <c:v>2.53841E-2</c:v>
                </c:pt>
                <c:pt idx="984">
                  <c:v>2.7278799999999999E-2</c:v>
                </c:pt>
                <c:pt idx="985">
                  <c:v>2.6507599999999999E-2</c:v>
                </c:pt>
                <c:pt idx="986">
                  <c:v>2.8401599999999999E-2</c:v>
                </c:pt>
                <c:pt idx="987">
                  <c:v>2.89664E-2</c:v>
                </c:pt>
                <c:pt idx="988">
                  <c:v>2.8909299999999999E-2</c:v>
                </c:pt>
                <c:pt idx="989">
                  <c:v>2.7541000000000003E-2</c:v>
                </c:pt>
                <c:pt idx="990">
                  <c:v>2.9508200000000002E-2</c:v>
                </c:pt>
                <c:pt idx="991">
                  <c:v>2.8777E-2</c:v>
                </c:pt>
                <c:pt idx="992">
                  <c:v>3.0026099999999997E-2</c:v>
                </c:pt>
                <c:pt idx="993">
                  <c:v>2.9928400000000001E-2</c:v>
                </c:pt>
                <c:pt idx="994">
                  <c:v>3.25521E-2</c:v>
                </c:pt>
                <c:pt idx="995">
                  <c:v>3.3224799999999999E-2</c:v>
                </c:pt>
                <c:pt idx="996">
                  <c:v>3.0440399999999999E-2</c:v>
                </c:pt>
                <c:pt idx="997">
                  <c:v>3.03422E-2</c:v>
                </c:pt>
                <c:pt idx="998">
                  <c:v>2.7617199999999998E-2</c:v>
                </c:pt>
                <c:pt idx="999">
                  <c:v>2.4952000000000002E-2</c:v>
                </c:pt>
                <c:pt idx="1000">
                  <c:v>2.2349899999999999E-2</c:v>
                </c:pt>
                <c:pt idx="1001">
                  <c:v>2.2973799999999999E-2</c:v>
                </c:pt>
                <c:pt idx="1002">
                  <c:v>2.2292999999999997E-2</c:v>
                </c:pt>
                <c:pt idx="1003">
                  <c:v>2.2250499999999999E-2</c:v>
                </c:pt>
                <c:pt idx="1004">
                  <c:v>2.1546300000000001E-2</c:v>
                </c:pt>
                <c:pt idx="1005">
                  <c:v>2.08465E-2</c:v>
                </c:pt>
                <c:pt idx="1006">
                  <c:v>1.8284999999999999E-2</c:v>
                </c:pt>
                <c:pt idx="1007">
                  <c:v>1.7023999999999997E-2</c:v>
                </c:pt>
                <c:pt idx="1008">
                  <c:v>1.5713399999999999E-2</c:v>
                </c:pt>
                <c:pt idx="1009">
                  <c:v>1.4411E-2</c:v>
                </c:pt>
                <c:pt idx="1010">
                  <c:v>1.375E-2</c:v>
                </c:pt>
                <c:pt idx="1011">
                  <c:v>1.4357100000000001E-2</c:v>
                </c:pt>
                <c:pt idx="1012">
                  <c:v>1.6864500000000001E-2</c:v>
                </c:pt>
                <c:pt idx="1013">
                  <c:v>1.6843399999999998E-2</c:v>
                </c:pt>
                <c:pt idx="1014">
                  <c:v>1.6822400000000001E-2</c:v>
                </c:pt>
                <c:pt idx="1015">
                  <c:v>1.6169199999999998E-2</c:v>
                </c:pt>
                <c:pt idx="1016">
                  <c:v>1.48883E-2</c:v>
                </c:pt>
                <c:pt idx="1017">
                  <c:v>1.48515E-2</c:v>
                </c:pt>
                <c:pt idx="1018">
                  <c:v>1.54799E-2</c:v>
                </c:pt>
                <c:pt idx="1019">
                  <c:v>1.6119000000000001E-2</c:v>
                </c:pt>
                <c:pt idx="1020">
                  <c:v>1.6707900000000001E-2</c:v>
                </c:pt>
                <c:pt idx="1021">
                  <c:v>1.6059300000000002E-2</c:v>
                </c:pt>
                <c:pt idx="1022">
                  <c:v>1.7262599999999999E-2</c:v>
                </c:pt>
                <c:pt idx="1023">
                  <c:v>2.27692E-2</c:v>
                </c:pt>
                <c:pt idx="1024">
                  <c:v>2.08845E-2</c:v>
                </c:pt>
                <c:pt idx="1025">
                  <c:v>1.9631900000000001E-2</c:v>
                </c:pt>
                <c:pt idx="1026">
                  <c:v>2.1446100000000003E-2</c:v>
                </c:pt>
                <c:pt idx="1027">
                  <c:v>2.2643800000000002E-2</c:v>
                </c:pt>
                <c:pt idx="1028">
                  <c:v>2.6283599999999997E-2</c:v>
                </c:pt>
                <c:pt idx="1029">
                  <c:v>2.5609799999999999E-2</c:v>
                </c:pt>
                <c:pt idx="1030">
                  <c:v>2.62195E-2</c:v>
                </c:pt>
                <c:pt idx="1031">
                  <c:v>2.6845599999999997E-2</c:v>
                </c:pt>
                <c:pt idx="1032">
                  <c:v>2.7388900000000001E-2</c:v>
                </c:pt>
                <c:pt idx="1033">
                  <c:v>3.2218799999999999E-2</c:v>
                </c:pt>
                <c:pt idx="1034">
                  <c:v>3.7575799999999999E-2</c:v>
                </c:pt>
                <c:pt idx="1035">
                  <c:v>3.0685899999999999E-2</c:v>
                </c:pt>
                <c:pt idx="1036">
                  <c:v>3.1889300000000002E-2</c:v>
                </c:pt>
                <c:pt idx="1037">
                  <c:v>3.7304499999999997E-2</c:v>
                </c:pt>
                <c:pt idx="1038">
                  <c:v>3.6592699999999999E-2</c:v>
                </c:pt>
                <c:pt idx="1039">
                  <c:v>3.4111299999999997E-2</c:v>
                </c:pt>
                <c:pt idx="1040">
                  <c:v>3.4544400000000003E-2</c:v>
                </c:pt>
                <c:pt idx="1041">
                  <c:v>3.4482800000000001E-2</c:v>
                </c:pt>
                <c:pt idx="1042">
                  <c:v>3.4462300000000001E-2</c:v>
                </c:pt>
                <c:pt idx="1043">
                  <c:v>3.3868099999999998E-2</c:v>
                </c:pt>
                <c:pt idx="1044">
                  <c:v>3.7322300000000003E-2</c:v>
                </c:pt>
                <c:pt idx="1045">
                  <c:v>3.5335699999999998E-2</c:v>
                </c:pt>
                <c:pt idx="1046">
                  <c:v>2.9205600000000002E-2</c:v>
                </c:pt>
                <c:pt idx="1047">
                  <c:v>3.2691200000000004E-2</c:v>
                </c:pt>
                <c:pt idx="1048">
                  <c:v>3.6151599999999999E-2</c:v>
                </c:pt>
                <c:pt idx="1049">
                  <c:v>3.24826E-2</c:v>
                </c:pt>
                <c:pt idx="1050">
                  <c:v>2.71991E-2</c:v>
                </c:pt>
                <c:pt idx="1051">
                  <c:v>2.71991E-2</c:v>
                </c:pt>
                <c:pt idx="1052">
                  <c:v>2.64824E-2</c:v>
                </c:pt>
                <c:pt idx="1053">
                  <c:v>2.1264400000000003E-2</c:v>
                </c:pt>
                <c:pt idx="1054">
                  <c:v>1.8954599999999999E-2</c:v>
                </c:pt>
                <c:pt idx="1055">
                  <c:v>1.55172E-2</c:v>
                </c:pt>
                <c:pt idx="1056">
                  <c:v>1.1422000000000002E-2</c:v>
                </c:pt>
                <c:pt idx="1057">
                  <c:v>1.1376599999999999E-2</c:v>
                </c:pt>
                <c:pt idx="1058">
                  <c:v>1.4756E-2</c:v>
                </c:pt>
                <c:pt idx="1059">
                  <c:v>1.6393399999999999E-2</c:v>
                </c:pt>
                <c:pt idx="1060">
                  <c:v>1.18177E-2</c:v>
                </c:pt>
                <c:pt idx="1061">
                  <c:v>1.06742E-2</c:v>
                </c:pt>
                <c:pt idx="1062">
                  <c:v>1.46479E-2</c:v>
                </c:pt>
                <c:pt idx="1063">
                  <c:v>1.8028200000000001E-2</c:v>
                </c:pt>
                <c:pt idx="1064">
                  <c:v>1.5143E-2</c:v>
                </c:pt>
                <c:pt idx="1065">
                  <c:v>2.02589E-2</c:v>
                </c:pt>
                <c:pt idx="1066">
                  <c:v>2.1984199999999999E-2</c:v>
                </c:pt>
                <c:pt idx="1067">
                  <c:v>2.3769100000000001E-2</c:v>
                </c:pt>
                <c:pt idx="1068">
                  <c:v>2.5974000000000001E-2</c:v>
                </c:pt>
                <c:pt idx="1069">
                  <c:v>2.98088E-2</c:v>
                </c:pt>
                <c:pt idx="1070">
                  <c:v>3.02013E-2</c:v>
                </c:pt>
                <c:pt idx="1071">
                  <c:v>2.22469E-2</c:v>
                </c:pt>
                <c:pt idx="1072">
                  <c:v>2.05784E-2</c:v>
                </c:pt>
                <c:pt idx="1073">
                  <c:v>2.1122800000000001E-2</c:v>
                </c:pt>
                <c:pt idx="1074">
                  <c:v>2.1099400000000001E-2</c:v>
                </c:pt>
                <c:pt idx="1075">
                  <c:v>2.15827E-2</c:v>
                </c:pt>
                <c:pt idx="1076">
                  <c:v>2.32044E-2</c:v>
                </c:pt>
                <c:pt idx="1077">
                  <c:v>2.0408200000000001E-2</c:v>
                </c:pt>
                <c:pt idx="1078">
                  <c:v>1.7650300000000001E-2</c:v>
                </c:pt>
                <c:pt idx="1079">
                  <c:v>1.87949E-2</c:v>
                </c:pt>
                <c:pt idx="1080">
                  <c:v>1.9262500000000002E-2</c:v>
                </c:pt>
                <c:pt idx="1081">
                  <c:v>1.6930600000000001E-2</c:v>
                </c:pt>
                <c:pt idx="1082">
                  <c:v>1.73724E-2</c:v>
                </c:pt>
                <c:pt idx="1083">
                  <c:v>2.2850899999999997E-2</c:v>
                </c:pt>
                <c:pt idx="1084">
                  <c:v>3.0517699999999998E-2</c:v>
                </c:pt>
                <c:pt idx="1085">
                  <c:v>3.2661900000000001E-2</c:v>
                </c:pt>
                <c:pt idx="1086">
                  <c:v>2.9907599999999999E-2</c:v>
                </c:pt>
                <c:pt idx="1087">
                  <c:v>2.6543899999999999E-2</c:v>
                </c:pt>
                <c:pt idx="1088">
                  <c:v>2.5377999999999998E-2</c:v>
                </c:pt>
                <c:pt idx="1089">
                  <c:v>3.1891900000000001E-2</c:v>
                </c:pt>
                <c:pt idx="1090">
                  <c:v>3.5230400000000002E-2</c:v>
                </c:pt>
                <c:pt idx="1091">
                  <c:v>3.2555599999999997E-2</c:v>
                </c:pt>
                <c:pt idx="1092">
                  <c:v>2.9697600000000001E-2</c:v>
                </c:pt>
                <c:pt idx="1093">
                  <c:v>3.00752E-2</c:v>
                </c:pt>
                <c:pt idx="1094">
                  <c:v>3.1483500000000005E-2</c:v>
                </c:pt>
                <c:pt idx="1095">
                  <c:v>3.5106400000000003E-2</c:v>
                </c:pt>
                <c:pt idx="1096">
                  <c:v>2.80275E-2</c:v>
                </c:pt>
                <c:pt idx="1097">
                  <c:v>2.5303100000000002E-2</c:v>
                </c:pt>
                <c:pt idx="1098">
                  <c:v>3.1678999999999999E-2</c:v>
                </c:pt>
                <c:pt idx="1099">
                  <c:v>3.6411600000000002E-2</c:v>
                </c:pt>
                <c:pt idx="1100">
                  <c:v>4.68668E-2</c:v>
                </c:pt>
                <c:pt idx="1101">
                  <c:v>4.3478299999999998E-2</c:v>
                </c:pt>
                <c:pt idx="1102">
                  <c:v>3.4554999999999995E-2</c:v>
                </c:pt>
                <c:pt idx="1103">
                  <c:v>3.4156600000000002E-2</c:v>
                </c:pt>
                <c:pt idx="1104">
                  <c:v>3.9853200000000005E-2</c:v>
                </c:pt>
                <c:pt idx="1105">
                  <c:v>3.5975E-2</c:v>
                </c:pt>
                <c:pt idx="1106">
                  <c:v>3.3626499999999997E-2</c:v>
                </c:pt>
                <c:pt idx="1107">
                  <c:v>3.5457299999999997E-2</c:v>
                </c:pt>
                <c:pt idx="1108">
                  <c:v>4.1666700000000001E-2</c:v>
                </c:pt>
                <c:pt idx="1109">
                  <c:v>4.3187699999999996E-2</c:v>
                </c:pt>
                <c:pt idx="1110">
                  <c:v>4.1453400000000001E-2</c:v>
                </c:pt>
                <c:pt idx="1111">
                  <c:v>3.8187400000000003E-2</c:v>
                </c:pt>
                <c:pt idx="1112">
                  <c:v>2.0623700000000002E-2</c:v>
                </c:pt>
                <c:pt idx="1113">
                  <c:v>1.30522E-2</c:v>
                </c:pt>
                <c:pt idx="1114">
                  <c:v>1.9736800000000002E-2</c:v>
                </c:pt>
                <c:pt idx="1115">
                  <c:v>2.5406499999999999E-2</c:v>
                </c:pt>
                <c:pt idx="1116">
                  <c:v>2.0756399999999998E-2</c:v>
                </c:pt>
                <c:pt idx="1117">
                  <c:v>2.4152E-2</c:v>
                </c:pt>
                <c:pt idx="1118">
                  <c:v>2.7787799999999998E-2</c:v>
                </c:pt>
                <c:pt idx="1119">
                  <c:v>2.5736999999999999E-2</c:v>
                </c:pt>
                <c:pt idx="1120">
                  <c:v>2.6908599999999998E-2</c:v>
                </c:pt>
                <c:pt idx="1121">
                  <c:v>2.6870400000000003E-2</c:v>
                </c:pt>
                <c:pt idx="1122">
                  <c:v>2.3582299999999997E-2</c:v>
                </c:pt>
                <c:pt idx="1123">
                  <c:v>1.9700800000000001E-2</c:v>
                </c:pt>
                <c:pt idx="1124">
                  <c:v>2.7550500000000002E-2</c:v>
                </c:pt>
                <c:pt idx="1125">
                  <c:v>3.5361699999999996E-2</c:v>
                </c:pt>
                <c:pt idx="1126">
                  <c:v>4.3061999999999996E-2</c:v>
                </c:pt>
                <c:pt idx="1127">
                  <c:v>4.08127E-2</c:v>
                </c:pt>
                <c:pt idx="1128">
                  <c:v>4.2802899999999998E-2</c:v>
                </c:pt>
                <c:pt idx="1129">
                  <c:v>4.0265599999999999E-2</c:v>
                </c:pt>
                <c:pt idx="1130">
                  <c:v>3.9814600000000006E-2</c:v>
                </c:pt>
                <c:pt idx="1131">
                  <c:v>3.9368899999999998E-2</c:v>
                </c:pt>
                <c:pt idx="1132">
                  <c:v>4.1755399999999998E-2</c:v>
                </c:pt>
                <c:pt idx="1133">
                  <c:v>5.0217900000000003E-2</c:v>
                </c:pt>
                <c:pt idx="1134">
                  <c:v>5.6001200000000001E-2</c:v>
                </c:pt>
                <c:pt idx="1135">
                  <c:v>5.3718599999999998E-2</c:v>
                </c:pt>
                <c:pt idx="1136">
                  <c:v>4.9369300000000005E-2</c:v>
                </c:pt>
                <c:pt idx="1137">
                  <c:v>3.6551899999999998E-2</c:v>
                </c:pt>
                <c:pt idx="1138">
                  <c:v>1.0695699999999999E-2</c:v>
                </c:pt>
                <c:pt idx="1139">
                  <c:v>9.1410000000000005E-4</c:v>
                </c:pt>
                <c:pt idx="1140">
                  <c:v>2.9849999999999999E-4</c:v>
                </c:pt>
                <c:pt idx="1141">
                  <c:v>2.3619000000000001E-3</c:v>
                </c:pt>
                <c:pt idx="1142">
                  <c:v>-3.8356000000000002E-3</c:v>
                </c:pt>
                <c:pt idx="1143">
                  <c:v>-7.3689000000000003E-3</c:v>
                </c:pt>
                <c:pt idx="1144">
                  <c:v>-1.2814399999999998E-2</c:v>
                </c:pt>
                <c:pt idx="1145">
                  <c:v>-1.4267799999999999E-2</c:v>
                </c:pt>
                <c:pt idx="1146">
                  <c:v>-2.09716E-2</c:v>
                </c:pt>
                <c:pt idx="1147">
                  <c:v>-1.4843500000000001E-2</c:v>
                </c:pt>
                <c:pt idx="1148">
                  <c:v>-1.2862100000000001E-2</c:v>
                </c:pt>
                <c:pt idx="1149">
                  <c:v>-1.8285E-3</c:v>
                </c:pt>
                <c:pt idx="1150">
                  <c:v>1.8383E-2</c:v>
                </c:pt>
                <c:pt idx="1151">
                  <c:v>2.7213299999999999E-2</c:v>
                </c:pt>
                <c:pt idx="1152">
                  <c:v>2.6257100000000002E-2</c:v>
                </c:pt>
                <c:pt idx="1153">
                  <c:v>2.1433300000000002E-2</c:v>
                </c:pt>
                <c:pt idx="1154">
                  <c:v>2.3139599999999996E-2</c:v>
                </c:pt>
                <c:pt idx="1155">
                  <c:v>2.2364499999999999E-2</c:v>
                </c:pt>
                <c:pt idx="1156">
                  <c:v>2.0209899999999999E-2</c:v>
                </c:pt>
                <c:pt idx="1157">
                  <c:v>1.0533499999999999E-2</c:v>
                </c:pt>
                <c:pt idx="1158">
                  <c:v>1.2351900000000001E-2</c:v>
                </c:pt>
                <c:pt idx="1159">
                  <c:v>1.1480999999999998E-2</c:v>
                </c:pt>
                <c:pt idx="1160">
                  <c:v>1.14368E-2</c:v>
                </c:pt>
                <c:pt idx="1161">
                  <c:v>1.17219E-2</c:v>
                </c:pt>
                <c:pt idx="1162">
                  <c:v>1.14316E-2</c:v>
                </c:pt>
                <c:pt idx="1163">
                  <c:v>1.4957199999999999E-2</c:v>
                </c:pt>
                <c:pt idx="1164">
                  <c:v>1.63185E-2</c:v>
                </c:pt>
                <c:pt idx="1165">
                  <c:v>2.1075799999999999E-2</c:v>
                </c:pt>
                <c:pt idx="1166">
                  <c:v>2.6816E-2</c:v>
                </c:pt>
                <c:pt idx="1167">
                  <c:v>3.1636299999999999E-2</c:v>
                </c:pt>
                <c:pt idx="1168">
                  <c:v>3.5686499999999996E-2</c:v>
                </c:pt>
                <c:pt idx="1169">
                  <c:v>3.5588299999999996E-2</c:v>
                </c:pt>
                <c:pt idx="1170">
                  <c:v>3.6287199999999999E-2</c:v>
                </c:pt>
                <c:pt idx="1171">
                  <c:v>3.7712099999999998E-2</c:v>
                </c:pt>
                <c:pt idx="1172">
                  <c:v>3.8683599999999999E-2</c:v>
                </c:pt>
                <c:pt idx="1173">
                  <c:v>3.5251999999999999E-2</c:v>
                </c:pt>
                <c:pt idx="1174">
                  <c:v>3.3943799999999996E-2</c:v>
                </c:pt>
                <c:pt idx="1175">
                  <c:v>2.96242E-2</c:v>
                </c:pt>
                <c:pt idx="1176">
                  <c:v>2.9252199999999999E-2</c:v>
                </c:pt>
                <c:pt idx="1177">
                  <c:v>2.8711E-2</c:v>
                </c:pt>
                <c:pt idx="1178">
                  <c:v>2.6514000000000003E-2</c:v>
                </c:pt>
                <c:pt idx="1179">
                  <c:v>2.30274E-2</c:v>
                </c:pt>
                <c:pt idx="1180">
                  <c:v>1.7042500000000002E-2</c:v>
                </c:pt>
                <c:pt idx="1181">
                  <c:v>1.6639899999999999E-2</c:v>
                </c:pt>
                <c:pt idx="1182">
                  <c:v>1.40845E-2</c:v>
                </c:pt>
                <c:pt idx="1183">
                  <c:v>1.6923799999999999E-2</c:v>
                </c:pt>
                <c:pt idx="1184">
                  <c:v>1.9912799999999998E-2</c:v>
                </c:pt>
                <c:pt idx="1185">
                  <c:v>2.1623400000000001E-2</c:v>
                </c:pt>
                <c:pt idx="1186">
                  <c:v>1.7641299999999999E-2</c:v>
                </c:pt>
                <c:pt idx="1187">
                  <c:v>1.7410200000000001E-2</c:v>
                </c:pt>
                <c:pt idx="1188">
                  <c:v>1.59486E-2</c:v>
                </c:pt>
                <c:pt idx="1189">
                  <c:v>1.97792E-2</c:v>
                </c:pt>
                <c:pt idx="1190">
                  <c:v>1.4739E-2</c:v>
                </c:pt>
                <c:pt idx="1191">
                  <c:v>1.06309E-2</c:v>
                </c:pt>
                <c:pt idx="1192">
                  <c:v>1.3619699999999998E-2</c:v>
                </c:pt>
                <c:pt idx="1193">
                  <c:v>1.7544199999999999E-2</c:v>
                </c:pt>
                <c:pt idx="1194">
                  <c:v>1.9606800000000001E-2</c:v>
                </c:pt>
                <c:pt idx="1195">
                  <c:v>1.51837E-2</c:v>
                </c:pt>
                <c:pt idx="1196">
                  <c:v>1.18493E-2</c:v>
                </c:pt>
                <c:pt idx="1197">
                  <c:v>9.6360999999999999E-3</c:v>
                </c:pt>
                <c:pt idx="1198">
                  <c:v>1.2370699999999998E-2</c:v>
                </c:pt>
                <c:pt idx="1199">
                  <c:v>1.50174E-2</c:v>
                </c:pt>
                <c:pt idx="1200">
                  <c:v>1.5789500000000001E-2</c:v>
                </c:pt>
                <c:pt idx="1201">
                  <c:v>1.1263499999999999E-2</c:v>
                </c:pt>
                <c:pt idx="1202">
                  <c:v>1.5122E-2</c:v>
                </c:pt>
                <c:pt idx="1203">
                  <c:v>1.95286E-2</c:v>
                </c:pt>
                <c:pt idx="1204">
                  <c:v>2.1271100000000001E-2</c:v>
                </c:pt>
                <c:pt idx="1205">
                  <c:v>2.0723399999999999E-2</c:v>
                </c:pt>
                <c:pt idx="1206">
                  <c:v>1.9923299999999998E-2</c:v>
                </c:pt>
                <c:pt idx="1207">
                  <c:v>1.69961E-2</c:v>
                </c:pt>
                <c:pt idx="1208">
                  <c:v>1.6579200000000002E-2</c:v>
                </c:pt>
                <c:pt idx="1209">
                  <c:v>1.6643399999999999E-2</c:v>
                </c:pt>
                <c:pt idx="1210">
                  <c:v>1.32236E-2</c:v>
                </c:pt>
                <c:pt idx="1211">
                  <c:v>7.5649000000000003E-3</c:v>
                </c:pt>
                <c:pt idx="1212">
                  <c:v>-8.9349999999999998E-4</c:v>
                </c:pt>
                <c:pt idx="1213">
                  <c:v>-2.5129999999999998E-4</c:v>
                </c:pt>
                <c:pt idx="1214">
                  <c:v>-7.3640000000000001E-4</c:v>
                </c:pt>
                <c:pt idx="1215">
                  <c:v>-1.9951999999999999E-3</c:v>
                </c:pt>
                <c:pt idx="1216">
                  <c:v>-3.993E-4</c:v>
                </c:pt>
                <c:pt idx="1217">
                  <c:v>1.2377E-3</c:v>
                </c:pt>
                <c:pt idx="1218">
                  <c:v>1.6957000000000001E-3</c:v>
                </c:pt>
                <c:pt idx="1219">
                  <c:v>1.9507999999999999E-3</c:v>
                </c:pt>
                <c:pt idx="1220">
                  <c:v>-3.613E-4</c:v>
                </c:pt>
                <c:pt idx="1221">
                  <c:v>1.7057000000000001E-3</c:v>
                </c:pt>
                <c:pt idx="1222">
                  <c:v>5.0179999999999999E-3</c:v>
                </c:pt>
                <c:pt idx="1223">
                  <c:v>7.2951999999999991E-3</c:v>
                </c:pt>
                <c:pt idx="1224">
                  <c:v>1.3730899999999999E-2</c:v>
                </c:pt>
                <c:pt idx="1225">
                  <c:v>1.0178E-2</c:v>
                </c:pt>
                <c:pt idx="1226">
                  <c:v>8.525399999999999E-3</c:v>
                </c:pt>
                <c:pt idx="1227">
                  <c:v>1.12511E-2</c:v>
                </c:pt>
                <c:pt idx="1228">
                  <c:v>1.0193199999999999E-2</c:v>
                </c:pt>
                <c:pt idx="1229">
                  <c:v>9.9733000000000009E-3</c:v>
                </c:pt>
                <c:pt idx="1230">
                  <c:v>8.2713999999999999E-3</c:v>
                </c:pt>
                <c:pt idx="1231">
                  <c:v>1.06287E-2</c:v>
                </c:pt>
                <c:pt idx="1232">
                  <c:v>1.4637800000000001E-2</c:v>
                </c:pt>
                <c:pt idx="1233">
                  <c:v>1.63599E-2</c:v>
                </c:pt>
                <c:pt idx="1234">
                  <c:v>1.69254E-2</c:v>
                </c:pt>
                <c:pt idx="1235">
                  <c:v>2.0746199999999999E-2</c:v>
                </c:pt>
                <c:pt idx="1236">
                  <c:v>2.5000399999999999E-2</c:v>
                </c:pt>
                <c:pt idx="1237">
                  <c:v>2.73796E-2</c:v>
                </c:pt>
                <c:pt idx="1238">
                  <c:v>2.38061E-2</c:v>
                </c:pt>
                <c:pt idx="1239">
                  <c:v>2.19969E-2</c:v>
                </c:pt>
                <c:pt idx="1240">
                  <c:v>1.8748799999999999E-2</c:v>
                </c:pt>
                <c:pt idx="1241">
                  <c:v>1.6334899999999999E-2</c:v>
                </c:pt>
                <c:pt idx="1242">
                  <c:v>1.7279800000000001E-2</c:v>
                </c:pt>
                <c:pt idx="1243">
                  <c:v>1.9389699999999999E-2</c:v>
                </c:pt>
                <c:pt idx="1244">
                  <c:v>2.2329599999999998E-2</c:v>
                </c:pt>
                <c:pt idx="1245">
                  <c:v>2.04113E-2</c:v>
                </c:pt>
                <c:pt idx="1246">
                  <c:v>2.2025800000000002E-2</c:v>
                </c:pt>
                <c:pt idx="1247">
                  <c:v>2.10908E-2</c:v>
                </c:pt>
                <c:pt idx="1248">
                  <c:v>2.0705100000000001E-2</c:v>
                </c:pt>
                <c:pt idx="1249">
                  <c:v>2.2118000000000002E-2</c:v>
                </c:pt>
                <c:pt idx="1250">
                  <c:v>2.3597100000000003E-2</c:v>
                </c:pt>
                <c:pt idx="1251">
                  <c:v>2.4627400000000001E-2</c:v>
                </c:pt>
                <c:pt idx="1252">
                  <c:v>2.8010100000000003E-2</c:v>
                </c:pt>
                <c:pt idx="1253">
                  <c:v>2.8715500000000001E-2</c:v>
                </c:pt>
                <c:pt idx="1254">
                  <c:v>2.9495200000000003E-2</c:v>
                </c:pt>
                <c:pt idx="1255">
                  <c:v>2.69918E-2</c:v>
                </c:pt>
                <c:pt idx="1256">
                  <c:v>2.27697E-2</c:v>
                </c:pt>
                <c:pt idx="1257">
                  <c:v>2.5224700000000003E-2</c:v>
                </c:pt>
                <c:pt idx="1258">
                  <c:v>2.1766000000000001E-2</c:v>
                </c:pt>
                <c:pt idx="1259">
                  <c:v>1.91016E-2</c:v>
                </c:pt>
                <c:pt idx="1260">
                  <c:v>1.5512399999999999E-2</c:v>
                </c:pt>
                <c:pt idx="1261">
                  <c:v>1.52014E-2</c:v>
                </c:pt>
                <c:pt idx="1262">
                  <c:v>1.8625199999999998E-2</c:v>
                </c:pt>
                <c:pt idx="1263">
                  <c:v>1.99644E-2</c:v>
                </c:pt>
                <c:pt idx="1264">
                  <c:v>1.7902299999999999E-2</c:v>
                </c:pt>
                <c:pt idx="1265">
                  <c:v>1.6484800000000001E-2</c:v>
                </c:pt>
                <c:pt idx="1266">
                  <c:v>1.8114600000000002E-2</c:v>
                </c:pt>
                <c:pt idx="1267">
                  <c:v>1.7497799999999997E-2</c:v>
                </c:pt>
                <c:pt idx="1268">
                  <c:v>1.7113E-2</c:v>
                </c:pt>
                <c:pt idx="1269">
                  <c:v>1.7640400000000001E-2</c:v>
                </c:pt>
                <c:pt idx="1270">
                  <c:v>2.0512800000000001E-2</c:v>
                </c:pt>
                <c:pt idx="1271">
                  <c:v>2.2851300000000001E-2</c:v>
                </c:pt>
                <c:pt idx="1272">
                  <c:v>2.4865700000000001E-2</c:v>
                </c:pt>
                <c:pt idx="1273">
                  <c:v>2.33487E-2</c:v>
                </c:pt>
                <c:pt idx="1274">
                  <c:v>1.53933E-2</c:v>
                </c:pt>
                <c:pt idx="1275">
                  <c:v>3.2910000000000001E-3</c:v>
                </c:pt>
                <c:pt idx="1276">
                  <c:v>1.1792999999999999E-3</c:v>
                </c:pt>
                <c:pt idx="1277">
                  <c:v>6.4573E-3</c:v>
                </c:pt>
                <c:pt idx="1278">
                  <c:v>9.8607999999999994E-3</c:v>
                </c:pt>
                <c:pt idx="1279">
                  <c:v>1.3096500000000001E-2</c:v>
                </c:pt>
                <c:pt idx="1280">
                  <c:v>1.3713200000000002E-2</c:v>
                </c:pt>
                <c:pt idx="1281">
                  <c:v>1.18207E-2</c:v>
                </c:pt>
                <c:pt idx="1282">
                  <c:v>1.17454E-2</c:v>
                </c:pt>
                <c:pt idx="1283">
                  <c:v>1.36201E-2</c:v>
                </c:pt>
                <c:pt idx="1284">
                  <c:v>1.39977E-2</c:v>
                </c:pt>
                <c:pt idx="1285">
                  <c:v>1.6762200000000001E-2</c:v>
                </c:pt>
                <c:pt idx="1286">
                  <c:v>2.6197599999999998E-2</c:v>
                </c:pt>
                <c:pt idx="1287">
                  <c:v>4.1596900000000006E-2</c:v>
                </c:pt>
                <c:pt idx="1288">
                  <c:v>4.9927099999999995E-2</c:v>
                </c:pt>
                <c:pt idx="1289">
                  <c:v>5.3914499999999997E-2</c:v>
                </c:pt>
                <c:pt idx="1290">
                  <c:v>5.3654799999999996E-2</c:v>
                </c:pt>
                <c:pt idx="1291">
                  <c:v>5.2512699999999995E-2</c:v>
                </c:pt>
                <c:pt idx="1292">
                  <c:v>5.39035E-2</c:v>
                </c:pt>
                <c:pt idx="1293">
                  <c:v>6.2218700000000002E-2</c:v>
                </c:pt>
                <c:pt idx="1294">
                  <c:v>6.8089999999999998E-2</c:v>
                </c:pt>
                <c:pt idx="1295">
                  <c:v>7.036400000000001E-2</c:v>
                </c:pt>
                <c:pt idx="1296">
                  <c:v>7.4798699999999996E-2</c:v>
                </c:pt>
                <c:pt idx="1297">
                  <c:v>7.8710600000000006E-2</c:v>
                </c:pt>
                <c:pt idx="1298">
                  <c:v>8.5424600000000003E-2</c:v>
                </c:pt>
                <c:pt idx="1299">
                  <c:v>8.2586300000000001E-2</c:v>
                </c:pt>
                <c:pt idx="1300">
                  <c:v>8.5815099999999991E-2</c:v>
                </c:pt>
                <c:pt idx="1301">
                  <c:v>9.05976E-2</c:v>
                </c:pt>
                <c:pt idx="1302">
                  <c:v>8.5248100000000007E-2</c:v>
                </c:pt>
                <c:pt idx="1303">
                  <c:v>8.2626899999999989E-2</c:v>
                </c:pt>
                <c:pt idx="1304">
                  <c:v>8.2016699999999998E-2</c:v>
                </c:pt>
                <c:pt idx="1305">
                  <c:v>7.7454300000000004E-2</c:v>
                </c:pt>
                <c:pt idx="1306">
                  <c:v>7.1103199999999991E-2</c:v>
                </c:pt>
                <c:pt idx="1307">
                  <c:v>6.454399999999999E-2</c:v>
                </c:pt>
                <c:pt idx="1308">
                  <c:v>6.4000000000000001E-2</c:v>
                </c:pt>
                <c:pt idx="1309">
                  <c:v>0.06</c:v>
                </c:pt>
                <c:pt idx="1310">
                  <c:v>0.05</c:v>
                </c:pt>
                <c:pt idx="1311">
                  <c:v>4.9000000000000002E-2</c:v>
                </c:pt>
                <c:pt idx="1312">
                  <c:v>0.04</c:v>
                </c:pt>
                <c:pt idx="1313">
                  <c:v>0.03</c:v>
                </c:pt>
                <c:pt idx="1314">
                  <c:v>3.2000000000000001E-2</c:v>
                </c:pt>
                <c:pt idx="1315">
                  <c:v>3.7000000000000005E-2</c:v>
                </c:pt>
                <c:pt idx="1316">
                  <c:v>3.7000000000000005E-2</c:v>
                </c:pt>
                <c:pt idx="1317">
                  <c:v>3.2000000000000001E-2</c:v>
                </c:pt>
                <c:pt idx="1318">
                  <c:v>3.1E-2</c:v>
                </c:pt>
                <c:pt idx="1319">
                  <c:v>3.4000000000000002E-2</c:v>
                </c:pt>
                <c:pt idx="1320">
                  <c:v>3.1E-2</c:v>
                </c:pt>
                <c:pt idx="1321">
                  <c:v>3.2000000000000001E-2</c:v>
                </c:pt>
                <c:pt idx="1322">
                  <c:v>3.5000000000000003E-2</c:v>
                </c:pt>
                <c:pt idx="1323">
                  <c:v>3.4000000000000002E-2</c:v>
                </c:pt>
                <c:pt idx="1324">
                  <c:v>3.3000000000000002E-2</c:v>
                </c:pt>
                <c:pt idx="1325">
                  <c:v>0.03</c:v>
                </c:pt>
                <c:pt idx="1326">
                  <c:v>2.8999999999999998E-2</c:v>
                </c:pt>
                <c:pt idx="1327">
                  <c:v>2.5000000000000001E-2</c:v>
                </c:pt>
                <c:pt idx="1328">
                  <c:v>2.4E-2</c:v>
                </c:pt>
                <c:pt idx="1329">
                  <c:v>2.6000000000000002E-2</c:v>
                </c:pt>
                <c:pt idx="1330">
                  <c:v>2.7000000000000003E-2</c:v>
                </c:pt>
              </c:numCache>
            </c:numRef>
          </c:val>
          <c:smooth val="0"/>
          <c:extLst>
            <c:ext xmlns:c16="http://schemas.microsoft.com/office/drawing/2014/chart" uri="{C3380CC4-5D6E-409C-BE32-E72D297353CC}">
              <c16:uniqueId val="{00000004-B73C-2C4B-9A5A-56AEA57D2DAC}"/>
            </c:ext>
          </c:extLst>
        </c:ser>
        <c:ser>
          <c:idx val="1"/>
          <c:order val="1"/>
          <c:tx>
            <c:strRef>
              <c:f>Sheet1!$C$10</c:f>
              <c:strCache>
                <c:ptCount val="1"/>
                <c:pt idx="0">
                  <c:v>All Items Less Food &amp; Energy</c:v>
                </c:pt>
              </c:strCache>
            </c:strRef>
          </c:tx>
          <c:spPr>
            <a:ln w="44450" cap="rnd">
              <a:solidFill>
                <a:srgbClr val="04396D"/>
              </a:solidFill>
              <a:round/>
            </a:ln>
            <a:effectLst/>
          </c:spPr>
          <c:marker>
            <c:symbol val="none"/>
          </c:marker>
          <c:dPt>
            <c:idx val="1214"/>
            <c:marker>
              <c:symbol val="none"/>
            </c:marker>
            <c:bubble3D val="0"/>
            <c:extLst>
              <c:ext xmlns:c16="http://schemas.microsoft.com/office/drawing/2014/chart" uri="{C3380CC4-5D6E-409C-BE32-E72D297353CC}">
                <c16:uniqueId val="{00000002-ACA1-3C4F-BD8F-A2758F96330C}"/>
              </c:ext>
            </c:extLst>
          </c:dPt>
          <c:dLbls>
            <c:dLbl>
              <c:idx val="284"/>
              <c:layout>
                <c:manualLayout>
                  <c:x val="0"/>
                  <c:y val="-1.676245210727965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73C-2C4B-9A5A-56AEA57D2DAC}"/>
                </c:ext>
              </c:extLst>
            </c:dLbl>
            <c:dLbl>
              <c:idx val="1330"/>
              <c:layout>
                <c:manualLayout>
                  <c:x val="-1.129305477131564E-3"/>
                  <c:y val="0"/>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0AE-274D-ADF5-0D9B502CE407}"/>
                </c:ext>
              </c:extLst>
            </c:dLbl>
            <c:spPr>
              <a:noFill/>
              <a:ln>
                <a:noFill/>
              </a:ln>
              <a:effectLst/>
            </c:spPr>
            <c:txPr>
              <a:bodyPr rot="0" spcFirstLastPara="1" vertOverflow="ellipsis" vert="horz" wrap="square" anchor="ctr" anchorCtr="1"/>
              <a:lstStyle/>
              <a:p>
                <a:pPr>
                  <a:defRPr sz="1800" b="1" i="0" u="none" strike="noStrike" kern="1200" baseline="0">
                    <a:solidFill>
                      <a:srgbClr val="04396D"/>
                    </a:solidFill>
                    <a:latin typeface="Roboto Light" pitchFamily="2" charset="0"/>
                    <a:ea typeface="Roboto Light" pitchFamily="2" charset="0"/>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Sheet1!$A$11:$A$1341</c:f>
              <c:numCache>
                <c:formatCode>yyyy\-mm\-dd</c:formatCode>
                <c:ptCount val="1331"/>
                <c:pt idx="0">
                  <c:v>5115</c:v>
                </c:pt>
                <c:pt idx="1">
                  <c:v>5146</c:v>
                </c:pt>
                <c:pt idx="2">
                  <c:v>5174</c:v>
                </c:pt>
                <c:pt idx="3">
                  <c:v>5205</c:v>
                </c:pt>
                <c:pt idx="4">
                  <c:v>5235</c:v>
                </c:pt>
                <c:pt idx="5">
                  <c:v>5266</c:v>
                </c:pt>
                <c:pt idx="6">
                  <c:v>5296</c:v>
                </c:pt>
                <c:pt idx="7">
                  <c:v>5327</c:v>
                </c:pt>
                <c:pt idx="8">
                  <c:v>5358</c:v>
                </c:pt>
                <c:pt idx="9">
                  <c:v>5388</c:v>
                </c:pt>
                <c:pt idx="10">
                  <c:v>5419</c:v>
                </c:pt>
                <c:pt idx="11">
                  <c:v>5449</c:v>
                </c:pt>
                <c:pt idx="12">
                  <c:v>5480</c:v>
                </c:pt>
                <c:pt idx="13">
                  <c:v>5511</c:v>
                </c:pt>
                <c:pt idx="14">
                  <c:v>5539</c:v>
                </c:pt>
                <c:pt idx="15">
                  <c:v>5570</c:v>
                </c:pt>
                <c:pt idx="16">
                  <c:v>5600</c:v>
                </c:pt>
                <c:pt idx="17">
                  <c:v>5631</c:v>
                </c:pt>
                <c:pt idx="18">
                  <c:v>5661</c:v>
                </c:pt>
                <c:pt idx="19">
                  <c:v>5692</c:v>
                </c:pt>
                <c:pt idx="20">
                  <c:v>5723</c:v>
                </c:pt>
                <c:pt idx="21">
                  <c:v>5753</c:v>
                </c:pt>
                <c:pt idx="22">
                  <c:v>5784</c:v>
                </c:pt>
                <c:pt idx="23">
                  <c:v>5814</c:v>
                </c:pt>
                <c:pt idx="24">
                  <c:v>5845</c:v>
                </c:pt>
                <c:pt idx="25">
                  <c:v>5876</c:v>
                </c:pt>
                <c:pt idx="26">
                  <c:v>5905</c:v>
                </c:pt>
                <c:pt idx="27">
                  <c:v>5936</c:v>
                </c:pt>
                <c:pt idx="28">
                  <c:v>5966</c:v>
                </c:pt>
                <c:pt idx="29">
                  <c:v>5997</c:v>
                </c:pt>
                <c:pt idx="30">
                  <c:v>6027</c:v>
                </c:pt>
                <c:pt idx="31">
                  <c:v>6058</c:v>
                </c:pt>
                <c:pt idx="32">
                  <c:v>6089</c:v>
                </c:pt>
                <c:pt idx="33">
                  <c:v>6119</c:v>
                </c:pt>
                <c:pt idx="34">
                  <c:v>6150</c:v>
                </c:pt>
                <c:pt idx="35">
                  <c:v>6180</c:v>
                </c:pt>
                <c:pt idx="36">
                  <c:v>6211</c:v>
                </c:pt>
                <c:pt idx="37">
                  <c:v>6242</c:v>
                </c:pt>
                <c:pt idx="38">
                  <c:v>6270</c:v>
                </c:pt>
                <c:pt idx="39">
                  <c:v>6301</c:v>
                </c:pt>
                <c:pt idx="40">
                  <c:v>6331</c:v>
                </c:pt>
                <c:pt idx="41">
                  <c:v>6362</c:v>
                </c:pt>
                <c:pt idx="42">
                  <c:v>6392</c:v>
                </c:pt>
                <c:pt idx="43">
                  <c:v>6423</c:v>
                </c:pt>
                <c:pt idx="44">
                  <c:v>6454</c:v>
                </c:pt>
                <c:pt idx="45">
                  <c:v>6484</c:v>
                </c:pt>
                <c:pt idx="46">
                  <c:v>6515</c:v>
                </c:pt>
                <c:pt idx="47">
                  <c:v>6545</c:v>
                </c:pt>
                <c:pt idx="48">
                  <c:v>6576</c:v>
                </c:pt>
                <c:pt idx="49">
                  <c:v>6607</c:v>
                </c:pt>
                <c:pt idx="50">
                  <c:v>6635</c:v>
                </c:pt>
                <c:pt idx="51">
                  <c:v>6666</c:v>
                </c:pt>
                <c:pt idx="52">
                  <c:v>6696</c:v>
                </c:pt>
                <c:pt idx="53">
                  <c:v>6727</c:v>
                </c:pt>
                <c:pt idx="54">
                  <c:v>6757</c:v>
                </c:pt>
                <c:pt idx="55">
                  <c:v>6788</c:v>
                </c:pt>
                <c:pt idx="56">
                  <c:v>6819</c:v>
                </c:pt>
                <c:pt idx="57">
                  <c:v>6849</c:v>
                </c:pt>
                <c:pt idx="58">
                  <c:v>6880</c:v>
                </c:pt>
                <c:pt idx="59">
                  <c:v>6910</c:v>
                </c:pt>
                <c:pt idx="60">
                  <c:v>6941</c:v>
                </c:pt>
                <c:pt idx="61">
                  <c:v>6972</c:v>
                </c:pt>
                <c:pt idx="62">
                  <c:v>7000</c:v>
                </c:pt>
                <c:pt idx="63">
                  <c:v>7031</c:v>
                </c:pt>
                <c:pt idx="64">
                  <c:v>7061</c:v>
                </c:pt>
                <c:pt idx="65">
                  <c:v>7092</c:v>
                </c:pt>
                <c:pt idx="66">
                  <c:v>7122</c:v>
                </c:pt>
                <c:pt idx="67">
                  <c:v>7153</c:v>
                </c:pt>
                <c:pt idx="68">
                  <c:v>7184</c:v>
                </c:pt>
                <c:pt idx="69">
                  <c:v>7214</c:v>
                </c:pt>
                <c:pt idx="70">
                  <c:v>7245</c:v>
                </c:pt>
                <c:pt idx="71">
                  <c:v>7275</c:v>
                </c:pt>
                <c:pt idx="72">
                  <c:v>7306</c:v>
                </c:pt>
                <c:pt idx="73">
                  <c:v>7337</c:v>
                </c:pt>
                <c:pt idx="74">
                  <c:v>7366</c:v>
                </c:pt>
                <c:pt idx="75">
                  <c:v>7397</c:v>
                </c:pt>
                <c:pt idx="76">
                  <c:v>7427</c:v>
                </c:pt>
                <c:pt idx="77">
                  <c:v>7458</c:v>
                </c:pt>
                <c:pt idx="78">
                  <c:v>7488</c:v>
                </c:pt>
                <c:pt idx="79">
                  <c:v>7519</c:v>
                </c:pt>
                <c:pt idx="80">
                  <c:v>7550</c:v>
                </c:pt>
                <c:pt idx="81">
                  <c:v>7580</c:v>
                </c:pt>
                <c:pt idx="82">
                  <c:v>7611</c:v>
                </c:pt>
                <c:pt idx="83">
                  <c:v>7641</c:v>
                </c:pt>
                <c:pt idx="84">
                  <c:v>7672</c:v>
                </c:pt>
                <c:pt idx="85">
                  <c:v>7703</c:v>
                </c:pt>
                <c:pt idx="86">
                  <c:v>7731</c:v>
                </c:pt>
                <c:pt idx="87">
                  <c:v>7762</c:v>
                </c:pt>
                <c:pt idx="88">
                  <c:v>7792</c:v>
                </c:pt>
                <c:pt idx="89">
                  <c:v>7823</c:v>
                </c:pt>
                <c:pt idx="90">
                  <c:v>7853</c:v>
                </c:pt>
                <c:pt idx="91">
                  <c:v>7884</c:v>
                </c:pt>
                <c:pt idx="92">
                  <c:v>7915</c:v>
                </c:pt>
                <c:pt idx="93">
                  <c:v>7945</c:v>
                </c:pt>
                <c:pt idx="94">
                  <c:v>7976</c:v>
                </c:pt>
                <c:pt idx="95">
                  <c:v>8006</c:v>
                </c:pt>
                <c:pt idx="96">
                  <c:v>8037</c:v>
                </c:pt>
                <c:pt idx="97">
                  <c:v>8068</c:v>
                </c:pt>
                <c:pt idx="98">
                  <c:v>8096</c:v>
                </c:pt>
                <c:pt idx="99">
                  <c:v>8127</c:v>
                </c:pt>
                <c:pt idx="100">
                  <c:v>8157</c:v>
                </c:pt>
                <c:pt idx="101">
                  <c:v>8188</c:v>
                </c:pt>
                <c:pt idx="102">
                  <c:v>8218</c:v>
                </c:pt>
                <c:pt idx="103">
                  <c:v>8249</c:v>
                </c:pt>
                <c:pt idx="104">
                  <c:v>8280</c:v>
                </c:pt>
                <c:pt idx="105">
                  <c:v>8310</c:v>
                </c:pt>
                <c:pt idx="106">
                  <c:v>8341</c:v>
                </c:pt>
                <c:pt idx="107">
                  <c:v>8371</c:v>
                </c:pt>
                <c:pt idx="108">
                  <c:v>8402</c:v>
                </c:pt>
                <c:pt idx="109">
                  <c:v>8433</c:v>
                </c:pt>
                <c:pt idx="110">
                  <c:v>8461</c:v>
                </c:pt>
                <c:pt idx="111">
                  <c:v>8492</c:v>
                </c:pt>
                <c:pt idx="112">
                  <c:v>8522</c:v>
                </c:pt>
                <c:pt idx="113">
                  <c:v>8553</c:v>
                </c:pt>
                <c:pt idx="114">
                  <c:v>8583</c:v>
                </c:pt>
                <c:pt idx="115">
                  <c:v>8614</c:v>
                </c:pt>
                <c:pt idx="116">
                  <c:v>8645</c:v>
                </c:pt>
                <c:pt idx="117">
                  <c:v>8675</c:v>
                </c:pt>
                <c:pt idx="118">
                  <c:v>8706</c:v>
                </c:pt>
                <c:pt idx="119">
                  <c:v>8736</c:v>
                </c:pt>
                <c:pt idx="120">
                  <c:v>8767</c:v>
                </c:pt>
                <c:pt idx="121">
                  <c:v>8798</c:v>
                </c:pt>
                <c:pt idx="122">
                  <c:v>8827</c:v>
                </c:pt>
                <c:pt idx="123">
                  <c:v>8858</c:v>
                </c:pt>
                <c:pt idx="124">
                  <c:v>8888</c:v>
                </c:pt>
                <c:pt idx="125">
                  <c:v>8919</c:v>
                </c:pt>
                <c:pt idx="126">
                  <c:v>8949</c:v>
                </c:pt>
                <c:pt idx="127">
                  <c:v>8980</c:v>
                </c:pt>
                <c:pt idx="128">
                  <c:v>9011</c:v>
                </c:pt>
                <c:pt idx="129">
                  <c:v>9041</c:v>
                </c:pt>
                <c:pt idx="130">
                  <c:v>9072</c:v>
                </c:pt>
                <c:pt idx="131">
                  <c:v>9102</c:v>
                </c:pt>
                <c:pt idx="132">
                  <c:v>9133</c:v>
                </c:pt>
                <c:pt idx="133">
                  <c:v>9164</c:v>
                </c:pt>
                <c:pt idx="134">
                  <c:v>9192</c:v>
                </c:pt>
                <c:pt idx="135">
                  <c:v>9223</c:v>
                </c:pt>
                <c:pt idx="136">
                  <c:v>9253</c:v>
                </c:pt>
                <c:pt idx="137">
                  <c:v>9284</c:v>
                </c:pt>
                <c:pt idx="138">
                  <c:v>9314</c:v>
                </c:pt>
                <c:pt idx="139">
                  <c:v>9345</c:v>
                </c:pt>
                <c:pt idx="140">
                  <c:v>9376</c:v>
                </c:pt>
                <c:pt idx="141">
                  <c:v>9406</c:v>
                </c:pt>
                <c:pt idx="142">
                  <c:v>9437</c:v>
                </c:pt>
                <c:pt idx="143">
                  <c:v>9467</c:v>
                </c:pt>
                <c:pt idx="144">
                  <c:v>9498</c:v>
                </c:pt>
                <c:pt idx="145">
                  <c:v>9529</c:v>
                </c:pt>
                <c:pt idx="146">
                  <c:v>9557</c:v>
                </c:pt>
                <c:pt idx="147">
                  <c:v>9588</c:v>
                </c:pt>
                <c:pt idx="148">
                  <c:v>9618</c:v>
                </c:pt>
                <c:pt idx="149">
                  <c:v>9649</c:v>
                </c:pt>
                <c:pt idx="150">
                  <c:v>9679</c:v>
                </c:pt>
                <c:pt idx="151">
                  <c:v>9710</c:v>
                </c:pt>
                <c:pt idx="152">
                  <c:v>9741</c:v>
                </c:pt>
                <c:pt idx="153">
                  <c:v>9771</c:v>
                </c:pt>
                <c:pt idx="154">
                  <c:v>9802</c:v>
                </c:pt>
                <c:pt idx="155">
                  <c:v>9832</c:v>
                </c:pt>
                <c:pt idx="156">
                  <c:v>9863</c:v>
                </c:pt>
                <c:pt idx="157">
                  <c:v>9894</c:v>
                </c:pt>
                <c:pt idx="158">
                  <c:v>9922</c:v>
                </c:pt>
                <c:pt idx="159">
                  <c:v>9953</c:v>
                </c:pt>
                <c:pt idx="160">
                  <c:v>9983</c:v>
                </c:pt>
                <c:pt idx="161">
                  <c:v>10014</c:v>
                </c:pt>
                <c:pt idx="162">
                  <c:v>10044</c:v>
                </c:pt>
                <c:pt idx="163">
                  <c:v>10075</c:v>
                </c:pt>
                <c:pt idx="164">
                  <c:v>10106</c:v>
                </c:pt>
                <c:pt idx="165">
                  <c:v>10136</c:v>
                </c:pt>
                <c:pt idx="166">
                  <c:v>10167</c:v>
                </c:pt>
                <c:pt idx="167">
                  <c:v>10197</c:v>
                </c:pt>
                <c:pt idx="168">
                  <c:v>10228</c:v>
                </c:pt>
                <c:pt idx="169">
                  <c:v>10259</c:v>
                </c:pt>
                <c:pt idx="170">
                  <c:v>10288</c:v>
                </c:pt>
                <c:pt idx="171">
                  <c:v>10319</c:v>
                </c:pt>
                <c:pt idx="172">
                  <c:v>10349</c:v>
                </c:pt>
                <c:pt idx="173">
                  <c:v>10380</c:v>
                </c:pt>
                <c:pt idx="174">
                  <c:v>10410</c:v>
                </c:pt>
                <c:pt idx="175">
                  <c:v>10441</c:v>
                </c:pt>
                <c:pt idx="176">
                  <c:v>10472</c:v>
                </c:pt>
                <c:pt idx="177">
                  <c:v>10502</c:v>
                </c:pt>
                <c:pt idx="178">
                  <c:v>10533</c:v>
                </c:pt>
                <c:pt idx="179">
                  <c:v>10563</c:v>
                </c:pt>
                <c:pt idx="180">
                  <c:v>10594</c:v>
                </c:pt>
                <c:pt idx="181">
                  <c:v>10625</c:v>
                </c:pt>
                <c:pt idx="182">
                  <c:v>10653</c:v>
                </c:pt>
                <c:pt idx="183">
                  <c:v>10684</c:v>
                </c:pt>
                <c:pt idx="184">
                  <c:v>10714</c:v>
                </c:pt>
                <c:pt idx="185">
                  <c:v>10745</c:v>
                </c:pt>
                <c:pt idx="186">
                  <c:v>10775</c:v>
                </c:pt>
                <c:pt idx="187">
                  <c:v>10806</c:v>
                </c:pt>
                <c:pt idx="188">
                  <c:v>10837</c:v>
                </c:pt>
                <c:pt idx="189">
                  <c:v>10867</c:v>
                </c:pt>
                <c:pt idx="190">
                  <c:v>10898</c:v>
                </c:pt>
                <c:pt idx="191">
                  <c:v>10928</c:v>
                </c:pt>
                <c:pt idx="192">
                  <c:v>10959</c:v>
                </c:pt>
                <c:pt idx="193">
                  <c:v>10990</c:v>
                </c:pt>
                <c:pt idx="194">
                  <c:v>11018</c:v>
                </c:pt>
                <c:pt idx="195">
                  <c:v>11049</c:v>
                </c:pt>
                <c:pt idx="196">
                  <c:v>11079</c:v>
                </c:pt>
                <c:pt idx="197">
                  <c:v>11110</c:v>
                </c:pt>
                <c:pt idx="198">
                  <c:v>11140</c:v>
                </c:pt>
                <c:pt idx="199">
                  <c:v>11171</c:v>
                </c:pt>
                <c:pt idx="200">
                  <c:v>11202</c:v>
                </c:pt>
                <c:pt idx="201">
                  <c:v>11232</c:v>
                </c:pt>
                <c:pt idx="202">
                  <c:v>11263</c:v>
                </c:pt>
                <c:pt idx="203">
                  <c:v>11293</c:v>
                </c:pt>
                <c:pt idx="204">
                  <c:v>11324</c:v>
                </c:pt>
                <c:pt idx="205">
                  <c:v>11355</c:v>
                </c:pt>
                <c:pt idx="206">
                  <c:v>11383</c:v>
                </c:pt>
                <c:pt idx="207">
                  <c:v>11414</c:v>
                </c:pt>
                <c:pt idx="208">
                  <c:v>11444</c:v>
                </c:pt>
                <c:pt idx="209">
                  <c:v>11475</c:v>
                </c:pt>
                <c:pt idx="210">
                  <c:v>11505</c:v>
                </c:pt>
                <c:pt idx="211">
                  <c:v>11536</c:v>
                </c:pt>
                <c:pt idx="212">
                  <c:v>11567</c:v>
                </c:pt>
                <c:pt idx="213">
                  <c:v>11597</c:v>
                </c:pt>
                <c:pt idx="214">
                  <c:v>11628</c:v>
                </c:pt>
                <c:pt idx="215">
                  <c:v>11658</c:v>
                </c:pt>
                <c:pt idx="216">
                  <c:v>11689</c:v>
                </c:pt>
                <c:pt idx="217">
                  <c:v>11720</c:v>
                </c:pt>
                <c:pt idx="218">
                  <c:v>11749</c:v>
                </c:pt>
                <c:pt idx="219">
                  <c:v>11780</c:v>
                </c:pt>
                <c:pt idx="220">
                  <c:v>11810</c:v>
                </c:pt>
                <c:pt idx="221">
                  <c:v>11841</c:v>
                </c:pt>
                <c:pt idx="222">
                  <c:v>11871</c:v>
                </c:pt>
                <c:pt idx="223">
                  <c:v>11902</c:v>
                </c:pt>
                <c:pt idx="224">
                  <c:v>11933</c:v>
                </c:pt>
                <c:pt idx="225">
                  <c:v>11963</c:v>
                </c:pt>
                <c:pt idx="226">
                  <c:v>11994</c:v>
                </c:pt>
                <c:pt idx="227">
                  <c:v>12024</c:v>
                </c:pt>
                <c:pt idx="228">
                  <c:v>12055</c:v>
                </c:pt>
                <c:pt idx="229">
                  <c:v>12086</c:v>
                </c:pt>
                <c:pt idx="230">
                  <c:v>12114</c:v>
                </c:pt>
                <c:pt idx="231">
                  <c:v>12145</c:v>
                </c:pt>
                <c:pt idx="232">
                  <c:v>12175</c:v>
                </c:pt>
                <c:pt idx="233">
                  <c:v>12206</c:v>
                </c:pt>
                <c:pt idx="234">
                  <c:v>12236</c:v>
                </c:pt>
                <c:pt idx="235">
                  <c:v>12267</c:v>
                </c:pt>
                <c:pt idx="236">
                  <c:v>12298</c:v>
                </c:pt>
                <c:pt idx="237">
                  <c:v>12328</c:v>
                </c:pt>
                <c:pt idx="238">
                  <c:v>12359</c:v>
                </c:pt>
                <c:pt idx="239">
                  <c:v>12389</c:v>
                </c:pt>
                <c:pt idx="240">
                  <c:v>12420</c:v>
                </c:pt>
                <c:pt idx="241">
                  <c:v>12451</c:v>
                </c:pt>
                <c:pt idx="242">
                  <c:v>12479</c:v>
                </c:pt>
                <c:pt idx="243">
                  <c:v>12510</c:v>
                </c:pt>
                <c:pt idx="244">
                  <c:v>12540</c:v>
                </c:pt>
                <c:pt idx="245">
                  <c:v>12571</c:v>
                </c:pt>
                <c:pt idx="246">
                  <c:v>12601</c:v>
                </c:pt>
                <c:pt idx="247">
                  <c:v>12632</c:v>
                </c:pt>
                <c:pt idx="248">
                  <c:v>12663</c:v>
                </c:pt>
                <c:pt idx="249">
                  <c:v>12693</c:v>
                </c:pt>
                <c:pt idx="250">
                  <c:v>12724</c:v>
                </c:pt>
                <c:pt idx="251">
                  <c:v>12754</c:v>
                </c:pt>
                <c:pt idx="252">
                  <c:v>12785</c:v>
                </c:pt>
                <c:pt idx="253">
                  <c:v>12816</c:v>
                </c:pt>
                <c:pt idx="254">
                  <c:v>12844</c:v>
                </c:pt>
                <c:pt idx="255">
                  <c:v>12875</c:v>
                </c:pt>
                <c:pt idx="256">
                  <c:v>12905</c:v>
                </c:pt>
                <c:pt idx="257">
                  <c:v>12936</c:v>
                </c:pt>
                <c:pt idx="258">
                  <c:v>12966</c:v>
                </c:pt>
                <c:pt idx="259">
                  <c:v>12997</c:v>
                </c:pt>
                <c:pt idx="260">
                  <c:v>13028</c:v>
                </c:pt>
                <c:pt idx="261">
                  <c:v>13058</c:v>
                </c:pt>
                <c:pt idx="262">
                  <c:v>13089</c:v>
                </c:pt>
                <c:pt idx="263">
                  <c:v>13119</c:v>
                </c:pt>
                <c:pt idx="264">
                  <c:v>13150</c:v>
                </c:pt>
                <c:pt idx="265">
                  <c:v>13181</c:v>
                </c:pt>
                <c:pt idx="266">
                  <c:v>13210</c:v>
                </c:pt>
                <c:pt idx="267">
                  <c:v>13241</c:v>
                </c:pt>
                <c:pt idx="268">
                  <c:v>13271</c:v>
                </c:pt>
                <c:pt idx="269">
                  <c:v>13302</c:v>
                </c:pt>
                <c:pt idx="270">
                  <c:v>13332</c:v>
                </c:pt>
                <c:pt idx="271">
                  <c:v>13363</c:v>
                </c:pt>
                <c:pt idx="272">
                  <c:v>13394</c:v>
                </c:pt>
                <c:pt idx="273">
                  <c:v>13424</c:v>
                </c:pt>
                <c:pt idx="274">
                  <c:v>13455</c:v>
                </c:pt>
                <c:pt idx="275">
                  <c:v>13485</c:v>
                </c:pt>
                <c:pt idx="276">
                  <c:v>13516</c:v>
                </c:pt>
                <c:pt idx="277">
                  <c:v>13547</c:v>
                </c:pt>
                <c:pt idx="278">
                  <c:v>13575</c:v>
                </c:pt>
                <c:pt idx="279">
                  <c:v>13606</c:v>
                </c:pt>
                <c:pt idx="280">
                  <c:v>13636</c:v>
                </c:pt>
                <c:pt idx="281">
                  <c:v>13667</c:v>
                </c:pt>
                <c:pt idx="282">
                  <c:v>13697</c:v>
                </c:pt>
                <c:pt idx="283">
                  <c:v>13728</c:v>
                </c:pt>
                <c:pt idx="284">
                  <c:v>13759</c:v>
                </c:pt>
                <c:pt idx="285">
                  <c:v>13789</c:v>
                </c:pt>
                <c:pt idx="286">
                  <c:v>13820</c:v>
                </c:pt>
                <c:pt idx="287">
                  <c:v>13850</c:v>
                </c:pt>
                <c:pt idx="288">
                  <c:v>13881</c:v>
                </c:pt>
                <c:pt idx="289">
                  <c:v>13912</c:v>
                </c:pt>
                <c:pt idx="290">
                  <c:v>13940</c:v>
                </c:pt>
                <c:pt idx="291">
                  <c:v>13971</c:v>
                </c:pt>
                <c:pt idx="292">
                  <c:v>14001</c:v>
                </c:pt>
                <c:pt idx="293">
                  <c:v>14032</c:v>
                </c:pt>
                <c:pt idx="294">
                  <c:v>14062</c:v>
                </c:pt>
                <c:pt idx="295">
                  <c:v>14093</c:v>
                </c:pt>
                <c:pt idx="296">
                  <c:v>14124</c:v>
                </c:pt>
                <c:pt idx="297">
                  <c:v>14154</c:v>
                </c:pt>
                <c:pt idx="298">
                  <c:v>14185</c:v>
                </c:pt>
                <c:pt idx="299">
                  <c:v>14215</c:v>
                </c:pt>
                <c:pt idx="300">
                  <c:v>14246</c:v>
                </c:pt>
                <c:pt idx="301">
                  <c:v>14277</c:v>
                </c:pt>
                <c:pt idx="302">
                  <c:v>14305</c:v>
                </c:pt>
                <c:pt idx="303">
                  <c:v>14336</c:v>
                </c:pt>
                <c:pt idx="304">
                  <c:v>14366</c:v>
                </c:pt>
                <c:pt idx="305">
                  <c:v>14397</c:v>
                </c:pt>
                <c:pt idx="306">
                  <c:v>14427</c:v>
                </c:pt>
                <c:pt idx="307">
                  <c:v>14458</c:v>
                </c:pt>
                <c:pt idx="308">
                  <c:v>14489</c:v>
                </c:pt>
                <c:pt idx="309">
                  <c:v>14519</c:v>
                </c:pt>
                <c:pt idx="310">
                  <c:v>14550</c:v>
                </c:pt>
                <c:pt idx="311">
                  <c:v>14580</c:v>
                </c:pt>
                <c:pt idx="312">
                  <c:v>14611</c:v>
                </c:pt>
                <c:pt idx="313">
                  <c:v>14642</c:v>
                </c:pt>
                <c:pt idx="314">
                  <c:v>14671</c:v>
                </c:pt>
                <c:pt idx="315">
                  <c:v>14702</c:v>
                </c:pt>
                <c:pt idx="316">
                  <c:v>14732</c:v>
                </c:pt>
                <c:pt idx="317">
                  <c:v>14763</c:v>
                </c:pt>
                <c:pt idx="318">
                  <c:v>14793</c:v>
                </c:pt>
                <c:pt idx="319">
                  <c:v>14824</c:v>
                </c:pt>
                <c:pt idx="320">
                  <c:v>14855</c:v>
                </c:pt>
                <c:pt idx="321">
                  <c:v>14885</c:v>
                </c:pt>
                <c:pt idx="322">
                  <c:v>14916</c:v>
                </c:pt>
                <c:pt idx="323">
                  <c:v>14946</c:v>
                </c:pt>
                <c:pt idx="324">
                  <c:v>14977</c:v>
                </c:pt>
                <c:pt idx="325">
                  <c:v>15008</c:v>
                </c:pt>
                <c:pt idx="326">
                  <c:v>15036</c:v>
                </c:pt>
                <c:pt idx="327">
                  <c:v>15067</c:v>
                </c:pt>
                <c:pt idx="328">
                  <c:v>15097</c:v>
                </c:pt>
                <c:pt idx="329">
                  <c:v>15128</c:v>
                </c:pt>
                <c:pt idx="330">
                  <c:v>15158</c:v>
                </c:pt>
                <c:pt idx="331">
                  <c:v>15189</c:v>
                </c:pt>
                <c:pt idx="332">
                  <c:v>15220</c:v>
                </c:pt>
                <c:pt idx="333">
                  <c:v>15250</c:v>
                </c:pt>
                <c:pt idx="334">
                  <c:v>15281</c:v>
                </c:pt>
                <c:pt idx="335">
                  <c:v>15311</c:v>
                </c:pt>
                <c:pt idx="336">
                  <c:v>15342</c:v>
                </c:pt>
                <c:pt idx="337">
                  <c:v>15373</c:v>
                </c:pt>
                <c:pt idx="338">
                  <c:v>15401</c:v>
                </c:pt>
                <c:pt idx="339">
                  <c:v>15432</c:v>
                </c:pt>
                <c:pt idx="340">
                  <c:v>15462</c:v>
                </c:pt>
                <c:pt idx="341">
                  <c:v>15493</c:v>
                </c:pt>
                <c:pt idx="342">
                  <c:v>15523</c:v>
                </c:pt>
                <c:pt idx="343">
                  <c:v>15554</c:v>
                </c:pt>
                <c:pt idx="344">
                  <c:v>15585</c:v>
                </c:pt>
                <c:pt idx="345">
                  <c:v>15615</c:v>
                </c:pt>
                <c:pt idx="346">
                  <c:v>15646</c:v>
                </c:pt>
                <c:pt idx="347">
                  <c:v>15676</c:v>
                </c:pt>
                <c:pt idx="348">
                  <c:v>15707</c:v>
                </c:pt>
                <c:pt idx="349">
                  <c:v>15738</c:v>
                </c:pt>
                <c:pt idx="350">
                  <c:v>15766</c:v>
                </c:pt>
                <c:pt idx="351">
                  <c:v>15797</c:v>
                </c:pt>
                <c:pt idx="352">
                  <c:v>15827</c:v>
                </c:pt>
                <c:pt idx="353">
                  <c:v>15858</c:v>
                </c:pt>
                <c:pt idx="354">
                  <c:v>15888</c:v>
                </c:pt>
                <c:pt idx="355">
                  <c:v>15919</c:v>
                </c:pt>
                <c:pt idx="356">
                  <c:v>15950</c:v>
                </c:pt>
                <c:pt idx="357">
                  <c:v>15980</c:v>
                </c:pt>
                <c:pt idx="358">
                  <c:v>16011</c:v>
                </c:pt>
                <c:pt idx="359">
                  <c:v>16041</c:v>
                </c:pt>
                <c:pt idx="360">
                  <c:v>16072</c:v>
                </c:pt>
                <c:pt idx="361">
                  <c:v>16103</c:v>
                </c:pt>
                <c:pt idx="362">
                  <c:v>16132</c:v>
                </c:pt>
                <c:pt idx="363">
                  <c:v>16163</c:v>
                </c:pt>
                <c:pt idx="364">
                  <c:v>16193</c:v>
                </c:pt>
                <c:pt idx="365">
                  <c:v>16224</c:v>
                </c:pt>
                <c:pt idx="366">
                  <c:v>16254</c:v>
                </c:pt>
                <c:pt idx="367">
                  <c:v>16285</c:v>
                </c:pt>
                <c:pt idx="368">
                  <c:v>16316</c:v>
                </c:pt>
                <c:pt idx="369">
                  <c:v>16346</c:v>
                </c:pt>
                <c:pt idx="370">
                  <c:v>16377</c:v>
                </c:pt>
                <c:pt idx="371">
                  <c:v>16407</c:v>
                </c:pt>
                <c:pt idx="372">
                  <c:v>16438</c:v>
                </c:pt>
                <c:pt idx="373">
                  <c:v>16469</c:v>
                </c:pt>
                <c:pt idx="374">
                  <c:v>16497</c:v>
                </c:pt>
                <c:pt idx="375">
                  <c:v>16528</c:v>
                </c:pt>
                <c:pt idx="376">
                  <c:v>16558</c:v>
                </c:pt>
                <c:pt idx="377">
                  <c:v>16589</c:v>
                </c:pt>
                <c:pt idx="378">
                  <c:v>16619</c:v>
                </c:pt>
                <c:pt idx="379">
                  <c:v>16650</c:v>
                </c:pt>
                <c:pt idx="380">
                  <c:v>16681</c:v>
                </c:pt>
                <c:pt idx="381">
                  <c:v>16711</c:v>
                </c:pt>
                <c:pt idx="382">
                  <c:v>16742</c:v>
                </c:pt>
                <c:pt idx="383">
                  <c:v>16772</c:v>
                </c:pt>
                <c:pt idx="384">
                  <c:v>16803</c:v>
                </c:pt>
                <c:pt idx="385">
                  <c:v>16834</c:v>
                </c:pt>
                <c:pt idx="386">
                  <c:v>16862</c:v>
                </c:pt>
                <c:pt idx="387">
                  <c:v>16893</c:v>
                </c:pt>
                <c:pt idx="388">
                  <c:v>16923</c:v>
                </c:pt>
                <c:pt idx="389">
                  <c:v>16954</c:v>
                </c:pt>
                <c:pt idx="390">
                  <c:v>16984</c:v>
                </c:pt>
                <c:pt idx="391">
                  <c:v>17015</c:v>
                </c:pt>
                <c:pt idx="392">
                  <c:v>17046</c:v>
                </c:pt>
                <c:pt idx="393">
                  <c:v>17076</c:v>
                </c:pt>
                <c:pt idx="394">
                  <c:v>17107</c:v>
                </c:pt>
                <c:pt idx="395">
                  <c:v>17137</c:v>
                </c:pt>
                <c:pt idx="396">
                  <c:v>17168</c:v>
                </c:pt>
                <c:pt idx="397">
                  <c:v>17199</c:v>
                </c:pt>
                <c:pt idx="398">
                  <c:v>17227</c:v>
                </c:pt>
                <c:pt idx="399">
                  <c:v>17258</c:v>
                </c:pt>
                <c:pt idx="400">
                  <c:v>17288</c:v>
                </c:pt>
                <c:pt idx="401">
                  <c:v>17319</c:v>
                </c:pt>
                <c:pt idx="402">
                  <c:v>17349</c:v>
                </c:pt>
                <c:pt idx="403">
                  <c:v>17380</c:v>
                </c:pt>
                <c:pt idx="404">
                  <c:v>17411</c:v>
                </c:pt>
                <c:pt idx="405">
                  <c:v>17441</c:v>
                </c:pt>
                <c:pt idx="406">
                  <c:v>17472</c:v>
                </c:pt>
                <c:pt idx="407">
                  <c:v>17502</c:v>
                </c:pt>
                <c:pt idx="408">
                  <c:v>17533</c:v>
                </c:pt>
                <c:pt idx="409">
                  <c:v>17564</c:v>
                </c:pt>
                <c:pt idx="410">
                  <c:v>17593</c:v>
                </c:pt>
                <c:pt idx="411">
                  <c:v>17624</c:v>
                </c:pt>
                <c:pt idx="412">
                  <c:v>17654</c:v>
                </c:pt>
                <c:pt idx="413">
                  <c:v>17685</c:v>
                </c:pt>
                <c:pt idx="414">
                  <c:v>17715</c:v>
                </c:pt>
                <c:pt idx="415">
                  <c:v>17746</c:v>
                </c:pt>
                <c:pt idx="416">
                  <c:v>17777</c:v>
                </c:pt>
                <c:pt idx="417">
                  <c:v>17807</c:v>
                </c:pt>
                <c:pt idx="418">
                  <c:v>17838</c:v>
                </c:pt>
                <c:pt idx="419">
                  <c:v>17868</c:v>
                </c:pt>
                <c:pt idx="420">
                  <c:v>17899</c:v>
                </c:pt>
                <c:pt idx="421">
                  <c:v>17930</c:v>
                </c:pt>
                <c:pt idx="422">
                  <c:v>17958</c:v>
                </c:pt>
                <c:pt idx="423">
                  <c:v>17989</c:v>
                </c:pt>
                <c:pt idx="424">
                  <c:v>18019</c:v>
                </c:pt>
                <c:pt idx="425">
                  <c:v>18050</c:v>
                </c:pt>
                <c:pt idx="426">
                  <c:v>18080</c:v>
                </c:pt>
                <c:pt idx="427">
                  <c:v>18111</c:v>
                </c:pt>
                <c:pt idx="428">
                  <c:v>18142</c:v>
                </c:pt>
                <c:pt idx="429">
                  <c:v>18172</c:v>
                </c:pt>
                <c:pt idx="430">
                  <c:v>18203</c:v>
                </c:pt>
                <c:pt idx="431">
                  <c:v>18233</c:v>
                </c:pt>
                <c:pt idx="432">
                  <c:v>18264</c:v>
                </c:pt>
                <c:pt idx="433">
                  <c:v>18295</c:v>
                </c:pt>
                <c:pt idx="434">
                  <c:v>18323</c:v>
                </c:pt>
                <c:pt idx="435">
                  <c:v>18354</c:v>
                </c:pt>
                <c:pt idx="436">
                  <c:v>18384</c:v>
                </c:pt>
                <c:pt idx="437">
                  <c:v>18415</c:v>
                </c:pt>
                <c:pt idx="438">
                  <c:v>18445</c:v>
                </c:pt>
                <c:pt idx="439">
                  <c:v>18476</c:v>
                </c:pt>
                <c:pt idx="440">
                  <c:v>18507</c:v>
                </c:pt>
                <c:pt idx="441">
                  <c:v>18537</c:v>
                </c:pt>
                <c:pt idx="442">
                  <c:v>18568</c:v>
                </c:pt>
                <c:pt idx="443">
                  <c:v>18598</c:v>
                </c:pt>
                <c:pt idx="444">
                  <c:v>18629</c:v>
                </c:pt>
                <c:pt idx="445">
                  <c:v>18660</c:v>
                </c:pt>
                <c:pt idx="446">
                  <c:v>18688</c:v>
                </c:pt>
                <c:pt idx="447">
                  <c:v>18719</c:v>
                </c:pt>
                <c:pt idx="448">
                  <c:v>18749</c:v>
                </c:pt>
                <c:pt idx="449">
                  <c:v>18780</c:v>
                </c:pt>
                <c:pt idx="450">
                  <c:v>18810</c:v>
                </c:pt>
                <c:pt idx="451">
                  <c:v>18841</c:v>
                </c:pt>
                <c:pt idx="452">
                  <c:v>18872</c:v>
                </c:pt>
                <c:pt idx="453">
                  <c:v>18902</c:v>
                </c:pt>
                <c:pt idx="454">
                  <c:v>18933</c:v>
                </c:pt>
                <c:pt idx="455">
                  <c:v>18963</c:v>
                </c:pt>
                <c:pt idx="456">
                  <c:v>18994</c:v>
                </c:pt>
                <c:pt idx="457">
                  <c:v>19025</c:v>
                </c:pt>
                <c:pt idx="458">
                  <c:v>19054</c:v>
                </c:pt>
                <c:pt idx="459">
                  <c:v>19085</c:v>
                </c:pt>
                <c:pt idx="460">
                  <c:v>19115</c:v>
                </c:pt>
                <c:pt idx="461">
                  <c:v>19146</c:v>
                </c:pt>
                <c:pt idx="462">
                  <c:v>19176</c:v>
                </c:pt>
                <c:pt idx="463">
                  <c:v>19207</c:v>
                </c:pt>
                <c:pt idx="464">
                  <c:v>19238</c:v>
                </c:pt>
                <c:pt idx="465">
                  <c:v>19268</c:v>
                </c:pt>
                <c:pt idx="466">
                  <c:v>19299</c:v>
                </c:pt>
                <c:pt idx="467">
                  <c:v>19329</c:v>
                </c:pt>
                <c:pt idx="468">
                  <c:v>19360</c:v>
                </c:pt>
                <c:pt idx="469">
                  <c:v>19391</c:v>
                </c:pt>
                <c:pt idx="470">
                  <c:v>19419</c:v>
                </c:pt>
                <c:pt idx="471">
                  <c:v>19450</c:v>
                </c:pt>
                <c:pt idx="472">
                  <c:v>19480</c:v>
                </c:pt>
                <c:pt idx="473">
                  <c:v>19511</c:v>
                </c:pt>
                <c:pt idx="474">
                  <c:v>19541</c:v>
                </c:pt>
                <c:pt idx="475">
                  <c:v>19572</c:v>
                </c:pt>
                <c:pt idx="476">
                  <c:v>19603</c:v>
                </c:pt>
                <c:pt idx="477">
                  <c:v>19633</c:v>
                </c:pt>
                <c:pt idx="478">
                  <c:v>19664</c:v>
                </c:pt>
                <c:pt idx="479">
                  <c:v>19694</c:v>
                </c:pt>
                <c:pt idx="480">
                  <c:v>19725</c:v>
                </c:pt>
                <c:pt idx="481">
                  <c:v>19756</c:v>
                </c:pt>
                <c:pt idx="482">
                  <c:v>19784</c:v>
                </c:pt>
                <c:pt idx="483">
                  <c:v>19815</c:v>
                </c:pt>
                <c:pt idx="484">
                  <c:v>19845</c:v>
                </c:pt>
                <c:pt idx="485">
                  <c:v>19876</c:v>
                </c:pt>
                <c:pt idx="486">
                  <c:v>19906</c:v>
                </c:pt>
                <c:pt idx="487">
                  <c:v>19937</c:v>
                </c:pt>
                <c:pt idx="488">
                  <c:v>19968</c:v>
                </c:pt>
                <c:pt idx="489">
                  <c:v>19998</c:v>
                </c:pt>
                <c:pt idx="490">
                  <c:v>20029</c:v>
                </c:pt>
                <c:pt idx="491">
                  <c:v>20059</c:v>
                </c:pt>
                <c:pt idx="492">
                  <c:v>20090</c:v>
                </c:pt>
                <c:pt idx="493">
                  <c:v>20121</c:v>
                </c:pt>
                <c:pt idx="494">
                  <c:v>20149</c:v>
                </c:pt>
                <c:pt idx="495">
                  <c:v>20180</c:v>
                </c:pt>
                <c:pt idx="496">
                  <c:v>20210</c:v>
                </c:pt>
                <c:pt idx="497">
                  <c:v>20241</c:v>
                </c:pt>
                <c:pt idx="498">
                  <c:v>20271</c:v>
                </c:pt>
                <c:pt idx="499">
                  <c:v>20302</c:v>
                </c:pt>
                <c:pt idx="500">
                  <c:v>20333</c:v>
                </c:pt>
                <c:pt idx="501">
                  <c:v>20363</c:v>
                </c:pt>
                <c:pt idx="502">
                  <c:v>20394</c:v>
                </c:pt>
                <c:pt idx="503">
                  <c:v>20424</c:v>
                </c:pt>
                <c:pt idx="504">
                  <c:v>20455</c:v>
                </c:pt>
                <c:pt idx="505">
                  <c:v>20486</c:v>
                </c:pt>
                <c:pt idx="506">
                  <c:v>20515</c:v>
                </c:pt>
                <c:pt idx="507">
                  <c:v>20546</c:v>
                </c:pt>
                <c:pt idx="508">
                  <c:v>20576</c:v>
                </c:pt>
                <c:pt idx="509">
                  <c:v>20607</c:v>
                </c:pt>
                <c:pt idx="510">
                  <c:v>20637</c:v>
                </c:pt>
                <c:pt idx="511">
                  <c:v>20668</c:v>
                </c:pt>
                <c:pt idx="512">
                  <c:v>20699</c:v>
                </c:pt>
                <c:pt idx="513">
                  <c:v>20729</c:v>
                </c:pt>
                <c:pt idx="514">
                  <c:v>20760</c:v>
                </c:pt>
                <c:pt idx="515">
                  <c:v>20790</c:v>
                </c:pt>
                <c:pt idx="516">
                  <c:v>20821</c:v>
                </c:pt>
                <c:pt idx="517">
                  <c:v>20852</c:v>
                </c:pt>
                <c:pt idx="518">
                  <c:v>20880</c:v>
                </c:pt>
                <c:pt idx="519">
                  <c:v>20911</c:v>
                </c:pt>
                <c:pt idx="520">
                  <c:v>20941</c:v>
                </c:pt>
                <c:pt idx="521">
                  <c:v>20972</c:v>
                </c:pt>
                <c:pt idx="522">
                  <c:v>21002</c:v>
                </c:pt>
                <c:pt idx="523">
                  <c:v>21033</c:v>
                </c:pt>
                <c:pt idx="524">
                  <c:v>21064</c:v>
                </c:pt>
                <c:pt idx="525">
                  <c:v>21094</c:v>
                </c:pt>
                <c:pt idx="526">
                  <c:v>21125</c:v>
                </c:pt>
                <c:pt idx="527">
                  <c:v>21155</c:v>
                </c:pt>
                <c:pt idx="528">
                  <c:v>21186</c:v>
                </c:pt>
                <c:pt idx="529">
                  <c:v>21217</c:v>
                </c:pt>
                <c:pt idx="530">
                  <c:v>21245</c:v>
                </c:pt>
                <c:pt idx="531">
                  <c:v>21276</c:v>
                </c:pt>
                <c:pt idx="532">
                  <c:v>21306</c:v>
                </c:pt>
                <c:pt idx="533">
                  <c:v>21337</c:v>
                </c:pt>
                <c:pt idx="534">
                  <c:v>21367</c:v>
                </c:pt>
                <c:pt idx="535">
                  <c:v>21398</c:v>
                </c:pt>
                <c:pt idx="536">
                  <c:v>21429</c:v>
                </c:pt>
                <c:pt idx="537">
                  <c:v>21459</c:v>
                </c:pt>
                <c:pt idx="538">
                  <c:v>21490</c:v>
                </c:pt>
                <c:pt idx="539">
                  <c:v>21520</c:v>
                </c:pt>
                <c:pt idx="540">
                  <c:v>21551</c:v>
                </c:pt>
                <c:pt idx="541">
                  <c:v>21582</c:v>
                </c:pt>
                <c:pt idx="542">
                  <c:v>21610</c:v>
                </c:pt>
                <c:pt idx="543">
                  <c:v>21641</c:v>
                </c:pt>
                <c:pt idx="544">
                  <c:v>21671</c:v>
                </c:pt>
                <c:pt idx="545">
                  <c:v>21702</c:v>
                </c:pt>
                <c:pt idx="546">
                  <c:v>21732</c:v>
                </c:pt>
                <c:pt idx="547">
                  <c:v>21763</c:v>
                </c:pt>
                <c:pt idx="548">
                  <c:v>21794</c:v>
                </c:pt>
                <c:pt idx="549">
                  <c:v>21824</c:v>
                </c:pt>
                <c:pt idx="550">
                  <c:v>21855</c:v>
                </c:pt>
                <c:pt idx="551">
                  <c:v>21885</c:v>
                </c:pt>
                <c:pt idx="552">
                  <c:v>21916</c:v>
                </c:pt>
                <c:pt idx="553">
                  <c:v>21947</c:v>
                </c:pt>
                <c:pt idx="554">
                  <c:v>21976</c:v>
                </c:pt>
                <c:pt idx="555">
                  <c:v>22007</c:v>
                </c:pt>
                <c:pt idx="556">
                  <c:v>22037</c:v>
                </c:pt>
                <c:pt idx="557">
                  <c:v>22068</c:v>
                </c:pt>
                <c:pt idx="558">
                  <c:v>22098</c:v>
                </c:pt>
                <c:pt idx="559">
                  <c:v>22129</c:v>
                </c:pt>
                <c:pt idx="560">
                  <c:v>22160</c:v>
                </c:pt>
                <c:pt idx="561">
                  <c:v>22190</c:v>
                </c:pt>
                <c:pt idx="562">
                  <c:v>22221</c:v>
                </c:pt>
                <c:pt idx="563">
                  <c:v>22251</c:v>
                </c:pt>
                <c:pt idx="564">
                  <c:v>22282</c:v>
                </c:pt>
                <c:pt idx="565">
                  <c:v>22313</c:v>
                </c:pt>
                <c:pt idx="566">
                  <c:v>22341</c:v>
                </c:pt>
                <c:pt idx="567">
                  <c:v>22372</c:v>
                </c:pt>
                <c:pt idx="568">
                  <c:v>22402</c:v>
                </c:pt>
                <c:pt idx="569">
                  <c:v>22433</c:v>
                </c:pt>
                <c:pt idx="570">
                  <c:v>22463</c:v>
                </c:pt>
                <c:pt idx="571">
                  <c:v>22494</c:v>
                </c:pt>
                <c:pt idx="572">
                  <c:v>22525</c:v>
                </c:pt>
                <c:pt idx="573">
                  <c:v>22555</c:v>
                </c:pt>
                <c:pt idx="574">
                  <c:v>22586</c:v>
                </c:pt>
                <c:pt idx="575">
                  <c:v>22616</c:v>
                </c:pt>
                <c:pt idx="576">
                  <c:v>22647</c:v>
                </c:pt>
                <c:pt idx="577">
                  <c:v>22678</c:v>
                </c:pt>
                <c:pt idx="578">
                  <c:v>22706</c:v>
                </c:pt>
                <c:pt idx="579">
                  <c:v>22737</c:v>
                </c:pt>
                <c:pt idx="580">
                  <c:v>22767</c:v>
                </c:pt>
                <c:pt idx="581">
                  <c:v>22798</c:v>
                </c:pt>
                <c:pt idx="582">
                  <c:v>22828</c:v>
                </c:pt>
                <c:pt idx="583">
                  <c:v>22859</c:v>
                </c:pt>
                <c:pt idx="584">
                  <c:v>22890</c:v>
                </c:pt>
                <c:pt idx="585">
                  <c:v>22920</c:v>
                </c:pt>
                <c:pt idx="586">
                  <c:v>22951</c:v>
                </c:pt>
                <c:pt idx="587">
                  <c:v>22981</c:v>
                </c:pt>
                <c:pt idx="588">
                  <c:v>23012</c:v>
                </c:pt>
                <c:pt idx="589">
                  <c:v>23043</c:v>
                </c:pt>
                <c:pt idx="590">
                  <c:v>23071</c:v>
                </c:pt>
                <c:pt idx="591">
                  <c:v>23102</c:v>
                </c:pt>
                <c:pt idx="592">
                  <c:v>23132</c:v>
                </c:pt>
                <c:pt idx="593">
                  <c:v>23163</c:v>
                </c:pt>
                <c:pt idx="594">
                  <c:v>23193</c:v>
                </c:pt>
                <c:pt idx="595">
                  <c:v>23224</c:v>
                </c:pt>
                <c:pt idx="596">
                  <c:v>23255</c:v>
                </c:pt>
                <c:pt idx="597">
                  <c:v>23285</c:v>
                </c:pt>
                <c:pt idx="598">
                  <c:v>23316</c:v>
                </c:pt>
                <c:pt idx="599">
                  <c:v>23346</c:v>
                </c:pt>
                <c:pt idx="600">
                  <c:v>23377</c:v>
                </c:pt>
                <c:pt idx="601">
                  <c:v>23408</c:v>
                </c:pt>
                <c:pt idx="602">
                  <c:v>23437</c:v>
                </c:pt>
                <c:pt idx="603">
                  <c:v>23468</c:v>
                </c:pt>
                <c:pt idx="604">
                  <c:v>23498</c:v>
                </c:pt>
                <c:pt idx="605">
                  <c:v>23529</c:v>
                </c:pt>
                <c:pt idx="606">
                  <c:v>23559</c:v>
                </c:pt>
                <c:pt idx="607">
                  <c:v>23590</c:v>
                </c:pt>
                <c:pt idx="608">
                  <c:v>23621</c:v>
                </c:pt>
                <c:pt idx="609">
                  <c:v>23651</c:v>
                </c:pt>
                <c:pt idx="610">
                  <c:v>23682</c:v>
                </c:pt>
                <c:pt idx="611">
                  <c:v>23712</c:v>
                </c:pt>
                <c:pt idx="612">
                  <c:v>23743</c:v>
                </c:pt>
                <c:pt idx="613">
                  <c:v>23774</c:v>
                </c:pt>
                <c:pt idx="614">
                  <c:v>23802</c:v>
                </c:pt>
                <c:pt idx="615">
                  <c:v>23833</c:v>
                </c:pt>
                <c:pt idx="616">
                  <c:v>23863</c:v>
                </c:pt>
                <c:pt idx="617">
                  <c:v>23894</c:v>
                </c:pt>
                <c:pt idx="618">
                  <c:v>23924</c:v>
                </c:pt>
                <c:pt idx="619">
                  <c:v>23955</c:v>
                </c:pt>
                <c:pt idx="620">
                  <c:v>23986</c:v>
                </c:pt>
                <c:pt idx="621">
                  <c:v>24016</c:v>
                </c:pt>
                <c:pt idx="622">
                  <c:v>24047</c:v>
                </c:pt>
                <c:pt idx="623">
                  <c:v>24077</c:v>
                </c:pt>
                <c:pt idx="624">
                  <c:v>24108</c:v>
                </c:pt>
                <c:pt idx="625">
                  <c:v>24139</c:v>
                </c:pt>
                <c:pt idx="626">
                  <c:v>24167</c:v>
                </c:pt>
                <c:pt idx="627">
                  <c:v>24198</c:v>
                </c:pt>
                <c:pt idx="628">
                  <c:v>24228</c:v>
                </c:pt>
                <c:pt idx="629">
                  <c:v>24259</c:v>
                </c:pt>
                <c:pt idx="630">
                  <c:v>24289</c:v>
                </c:pt>
                <c:pt idx="631">
                  <c:v>24320</c:v>
                </c:pt>
                <c:pt idx="632">
                  <c:v>24351</c:v>
                </c:pt>
                <c:pt idx="633">
                  <c:v>24381</c:v>
                </c:pt>
                <c:pt idx="634">
                  <c:v>24412</c:v>
                </c:pt>
                <c:pt idx="635">
                  <c:v>24442</c:v>
                </c:pt>
                <c:pt idx="636">
                  <c:v>24473</c:v>
                </c:pt>
                <c:pt idx="637">
                  <c:v>24504</c:v>
                </c:pt>
                <c:pt idx="638">
                  <c:v>24532</c:v>
                </c:pt>
                <c:pt idx="639">
                  <c:v>24563</c:v>
                </c:pt>
                <c:pt idx="640">
                  <c:v>24593</c:v>
                </c:pt>
                <c:pt idx="641">
                  <c:v>24624</c:v>
                </c:pt>
                <c:pt idx="642">
                  <c:v>24654</c:v>
                </c:pt>
                <c:pt idx="643">
                  <c:v>24685</c:v>
                </c:pt>
                <c:pt idx="644">
                  <c:v>24716</c:v>
                </c:pt>
                <c:pt idx="645">
                  <c:v>24746</c:v>
                </c:pt>
                <c:pt idx="646">
                  <c:v>24777</c:v>
                </c:pt>
                <c:pt idx="647">
                  <c:v>24807</c:v>
                </c:pt>
                <c:pt idx="648">
                  <c:v>24838</c:v>
                </c:pt>
                <c:pt idx="649">
                  <c:v>24869</c:v>
                </c:pt>
                <c:pt idx="650">
                  <c:v>24898</c:v>
                </c:pt>
                <c:pt idx="651">
                  <c:v>24929</c:v>
                </c:pt>
                <c:pt idx="652">
                  <c:v>24959</c:v>
                </c:pt>
                <c:pt idx="653">
                  <c:v>24990</c:v>
                </c:pt>
                <c:pt idx="654">
                  <c:v>25020</c:v>
                </c:pt>
                <c:pt idx="655">
                  <c:v>25051</c:v>
                </c:pt>
                <c:pt idx="656">
                  <c:v>25082</c:v>
                </c:pt>
                <c:pt idx="657">
                  <c:v>25112</c:v>
                </c:pt>
                <c:pt idx="658">
                  <c:v>25143</c:v>
                </c:pt>
                <c:pt idx="659">
                  <c:v>25173</c:v>
                </c:pt>
                <c:pt idx="660">
                  <c:v>25204</c:v>
                </c:pt>
                <c:pt idx="661">
                  <c:v>25235</c:v>
                </c:pt>
                <c:pt idx="662">
                  <c:v>25263</c:v>
                </c:pt>
                <c:pt idx="663">
                  <c:v>25294</c:v>
                </c:pt>
                <c:pt idx="664">
                  <c:v>25324</c:v>
                </c:pt>
                <c:pt idx="665">
                  <c:v>25355</c:v>
                </c:pt>
                <c:pt idx="666">
                  <c:v>25385</c:v>
                </c:pt>
                <c:pt idx="667">
                  <c:v>25416</c:v>
                </c:pt>
                <c:pt idx="668">
                  <c:v>25447</c:v>
                </c:pt>
                <c:pt idx="669">
                  <c:v>25477</c:v>
                </c:pt>
                <c:pt idx="670">
                  <c:v>25508</c:v>
                </c:pt>
                <c:pt idx="671">
                  <c:v>25538</c:v>
                </c:pt>
                <c:pt idx="672">
                  <c:v>25569</c:v>
                </c:pt>
                <c:pt idx="673">
                  <c:v>25600</c:v>
                </c:pt>
                <c:pt idx="674">
                  <c:v>25628</c:v>
                </c:pt>
                <c:pt idx="675">
                  <c:v>25659</c:v>
                </c:pt>
                <c:pt idx="676">
                  <c:v>25689</c:v>
                </c:pt>
                <c:pt idx="677">
                  <c:v>25720</c:v>
                </c:pt>
                <c:pt idx="678">
                  <c:v>25750</c:v>
                </c:pt>
                <c:pt idx="679">
                  <c:v>25781</c:v>
                </c:pt>
                <c:pt idx="680">
                  <c:v>25812</c:v>
                </c:pt>
                <c:pt idx="681">
                  <c:v>25842</c:v>
                </c:pt>
                <c:pt idx="682">
                  <c:v>25873</c:v>
                </c:pt>
                <c:pt idx="683">
                  <c:v>25903</c:v>
                </c:pt>
                <c:pt idx="684">
                  <c:v>25934</c:v>
                </c:pt>
                <c:pt idx="685">
                  <c:v>25965</c:v>
                </c:pt>
                <c:pt idx="686">
                  <c:v>25993</c:v>
                </c:pt>
                <c:pt idx="687">
                  <c:v>26024</c:v>
                </c:pt>
                <c:pt idx="688">
                  <c:v>26054</c:v>
                </c:pt>
                <c:pt idx="689">
                  <c:v>26085</c:v>
                </c:pt>
                <c:pt idx="690">
                  <c:v>26115</c:v>
                </c:pt>
                <c:pt idx="691">
                  <c:v>26146</c:v>
                </c:pt>
                <c:pt idx="692">
                  <c:v>26177</c:v>
                </c:pt>
                <c:pt idx="693">
                  <c:v>26207</c:v>
                </c:pt>
                <c:pt idx="694">
                  <c:v>26238</c:v>
                </c:pt>
                <c:pt idx="695">
                  <c:v>26268</c:v>
                </c:pt>
                <c:pt idx="696">
                  <c:v>26299</c:v>
                </c:pt>
                <c:pt idx="697">
                  <c:v>26330</c:v>
                </c:pt>
                <c:pt idx="698">
                  <c:v>26359</c:v>
                </c:pt>
                <c:pt idx="699">
                  <c:v>26390</c:v>
                </c:pt>
                <c:pt idx="700">
                  <c:v>26420</c:v>
                </c:pt>
                <c:pt idx="701">
                  <c:v>26451</c:v>
                </c:pt>
                <c:pt idx="702">
                  <c:v>26481</c:v>
                </c:pt>
                <c:pt idx="703">
                  <c:v>26512</c:v>
                </c:pt>
                <c:pt idx="704">
                  <c:v>26543</c:v>
                </c:pt>
                <c:pt idx="705">
                  <c:v>26573</c:v>
                </c:pt>
                <c:pt idx="706">
                  <c:v>26604</c:v>
                </c:pt>
                <c:pt idx="707">
                  <c:v>26634</c:v>
                </c:pt>
                <c:pt idx="708">
                  <c:v>26665</c:v>
                </c:pt>
                <c:pt idx="709">
                  <c:v>26696</c:v>
                </c:pt>
                <c:pt idx="710">
                  <c:v>26724</c:v>
                </c:pt>
                <c:pt idx="711">
                  <c:v>26755</c:v>
                </c:pt>
                <c:pt idx="712">
                  <c:v>26785</c:v>
                </c:pt>
                <c:pt idx="713">
                  <c:v>26816</c:v>
                </c:pt>
                <c:pt idx="714">
                  <c:v>26846</c:v>
                </c:pt>
                <c:pt idx="715">
                  <c:v>26877</c:v>
                </c:pt>
                <c:pt idx="716">
                  <c:v>26908</c:v>
                </c:pt>
                <c:pt idx="717">
                  <c:v>26938</c:v>
                </c:pt>
                <c:pt idx="718">
                  <c:v>26969</c:v>
                </c:pt>
                <c:pt idx="719">
                  <c:v>26999</c:v>
                </c:pt>
                <c:pt idx="720">
                  <c:v>27030</c:v>
                </c:pt>
                <c:pt idx="721">
                  <c:v>27061</c:v>
                </c:pt>
                <c:pt idx="722">
                  <c:v>27089</c:v>
                </c:pt>
                <c:pt idx="723">
                  <c:v>27120</c:v>
                </c:pt>
                <c:pt idx="724">
                  <c:v>27150</c:v>
                </c:pt>
                <c:pt idx="725">
                  <c:v>27181</c:v>
                </c:pt>
                <c:pt idx="726">
                  <c:v>27211</c:v>
                </c:pt>
                <c:pt idx="727">
                  <c:v>27242</c:v>
                </c:pt>
                <c:pt idx="728">
                  <c:v>27273</c:v>
                </c:pt>
                <c:pt idx="729">
                  <c:v>27303</c:v>
                </c:pt>
                <c:pt idx="730">
                  <c:v>27334</c:v>
                </c:pt>
                <c:pt idx="731">
                  <c:v>27364</c:v>
                </c:pt>
                <c:pt idx="732">
                  <c:v>27395</c:v>
                </c:pt>
                <c:pt idx="733">
                  <c:v>27426</c:v>
                </c:pt>
                <c:pt idx="734">
                  <c:v>27454</c:v>
                </c:pt>
                <c:pt idx="735">
                  <c:v>27485</c:v>
                </c:pt>
                <c:pt idx="736">
                  <c:v>27515</c:v>
                </c:pt>
                <c:pt idx="737">
                  <c:v>27546</c:v>
                </c:pt>
                <c:pt idx="738">
                  <c:v>27576</c:v>
                </c:pt>
                <c:pt idx="739">
                  <c:v>27607</c:v>
                </c:pt>
                <c:pt idx="740">
                  <c:v>27638</c:v>
                </c:pt>
                <c:pt idx="741">
                  <c:v>27668</c:v>
                </c:pt>
                <c:pt idx="742">
                  <c:v>27699</c:v>
                </c:pt>
                <c:pt idx="743">
                  <c:v>27729</c:v>
                </c:pt>
                <c:pt idx="744">
                  <c:v>27760</c:v>
                </c:pt>
                <c:pt idx="745">
                  <c:v>27791</c:v>
                </c:pt>
                <c:pt idx="746">
                  <c:v>27820</c:v>
                </c:pt>
                <c:pt idx="747">
                  <c:v>27851</c:v>
                </c:pt>
                <c:pt idx="748">
                  <c:v>27881</c:v>
                </c:pt>
                <c:pt idx="749">
                  <c:v>27912</c:v>
                </c:pt>
                <c:pt idx="750">
                  <c:v>27942</c:v>
                </c:pt>
                <c:pt idx="751">
                  <c:v>27973</c:v>
                </c:pt>
                <c:pt idx="752">
                  <c:v>28004</c:v>
                </c:pt>
                <c:pt idx="753">
                  <c:v>28034</c:v>
                </c:pt>
                <c:pt idx="754">
                  <c:v>28065</c:v>
                </c:pt>
                <c:pt idx="755">
                  <c:v>28095</c:v>
                </c:pt>
                <c:pt idx="756">
                  <c:v>28126</c:v>
                </c:pt>
                <c:pt idx="757">
                  <c:v>28157</c:v>
                </c:pt>
                <c:pt idx="758">
                  <c:v>28185</c:v>
                </c:pt>
                <c:pt idx="759">
                  <c:v>28216</c:v>
                </c:pt>
                <c:pt idx="760">
                  <c:v>28246</c:v>
                </c:pt>
                <c:pt idx="761">
                  <c:v>28277</c:v>
                </c:pt>
                <c:pt idx="762">
                  <c:v>28307</c:v>
                </c:pt>
                <c:pt idx="763">
                  <c:v>28338</c:v>
                </c:pt>
                <c:pt idx="764">
                  <c:v>28369</c:v>
                </c:pt>
                <c:pt idx="765">
                  <c:v>28399</c:v>
                </c:pt>
                <c:pt idx="766">
                  <c:v>28430</c:v>
                </c:pt>
                <c:pt idx="767">
                  <c:v>28460</c:v>
                </c:pt>
                <c:pt idx="768">
                  <c:v>28491</c:v>
                </c:pt>
                <c:pt idx="769">
                  <c:v>28522</c:v>
                </c:pt>
                <c:pt idx="770">
                  <c:v>28550</c:v>
                </c:pt>
                <c:pt idx="771">
                  <c:v>28581</c:v>
                </c:pt>
                <c:pt idx="772">
                  <c:v>28611</c:v>
                </c:pt>
                <c:pt idx="773">
                  <c:v>28642</c:v>
                </c:pt>
                <c:pt idx="774">
                  <c:v>28672</c:v>
                </c:pt>
                <c:pt idx="775">
                  <c:v>28703</c:v>
                </c:pt>
                <c:pt idx="776">
                  <c:v>28734</c:v>
                </c:pt>
                <c:pt idx="777">
                  <c:v>28764</c:v>
                </c:pt>
                <c:pt idx="778">
                  <c:v>28795</c:v>
                </c:pt>
                <c:pt idx="779">
                  <c:v>28825</c:v>
                </c:pt>
                <c:pt idx="780">
                  <c:v>28856</c:v>
                </c:pt>
                <c:pt idx="781">
                  <c:v>28887</c:v>
                </c:pt>
                <c:pt idx="782">
                  <c:v>28915</c:v>
                </c:pt>
                <c:pt idx="783">
                  <c:v>28946</c:v>
                </c:pt>
                <c:pt idx="784">
                  <c:v>28976</c:v>
                </c:pt>
                <c:pt idx="785">
                  <c:v>29007</c:v>
                </c:pt>
                <c:pt idx="786">
                  <c:v>29037</c:v>
                </c:pt>
                <c:pt idx="787">
                  <c:v>29068</c:v>
                </c:pt>
                <c:pt idx="788">
                  <c:v>29099</c:v>
                </c:pt>
                <c:pt idx="789">
                  <c:v>29129</c:v>
                </c:pt>
                <c:pt idx="790">
                  <c:v>29160</c:v>
                </c:pt>
                <c:pt idx="791">
                  <c:v>29190</c:v>
                </c:pt>
                <c:pt idx="792">
                  <c:v>29221</c:v>
                </c:pt>
                <c:pt idx="793">
                  <c:v>29252</c:v>
                </c:pt>
                <c:pt idx="794">
                  <c:v>29281</c:v>
                </c:pt>
                <c:pt idx="795">
                  <c:v>29312</c:v>
                </c:pt>
                <c:pt idx="796">
                  <c:v>29342</c:v>
                </c:pt>
                <c:pt idx="797">
                  <c:v>29373</c:v>
                </c:pt>
                <c:pt idx="798">
                  <c:v>29403</c:v>
                </c:pt>
                <c:pt idx="799">
                  <c:v>29434</c:v>
                </c:pt>
                <c:pt idx="800">
                  <c:v>29465</c:v>
                </c:pt>
                <c:pt idx="801">
                  <c:v>29495</c:v>
                </c:pt>
                <c:pt idx="802">
                  <c:v>29526</c:v>
                </c:pt>
                <c:pt idx="803">
                  <c:v>29556</c:v>
                </c:pt>
                <c:pt idx="804">
                  <c:v>29587</c:v>
                </c:pt>
                <c:pt idx="805">
                  <c:v>29618</c:v>
                </c:pt>
                <c:pt idx="806">
                  <c:v>29646</c:v>
                </c:pt>
                <c:pt idx="807">
                  <c:v>29677</c:v>
                </c:pt>
                <c:pt idx="808">
                  <c:v>29707</c:v>
                </c:pt>
                <c:pt idx="809">
                  <c:v>29738</c:v>
                </c:pt>
                <c:pt idx="810">
                  <c:v>29768</c:v>
                </c:pt>
                <c:pt idx="811">
                  <c:v>29799</c:v>
                </c:pt>
                <c:pt idx="812">
                  <c:v>29830</c:v>
                </c:pt>
                <c:pt idx="813">
                  <c:v>29860</c:v>
                </c:pt>
                <c:pt idx="814">
                  <c:v>29891</c:v>
                </c:pt>
                <c:pt idx="815">
                  <c:v>29921</c:v>
                </c:pt>
                <c:pt idx="816">
                  <c:v>29952</c:v>
                </c:pt>
                <c:pt idx="817">
                  <c:v>29983</c:v>
                </c:pt>
                <c:pt idx="818">
                  <c:v>30011</c:v>
                </c:pt>
                <c:pt idx="819">
                  <c:v>30042</c:v>
                </c:pt>
                <c:pt idx="820">
                  <c:v>30072</c:v>
                </c:pt>
                <c:pt idx="821">
                  <c:v>30103</c:v>
                </c:pt>
                <c:pt idx="822">
                  <c:v>30133</c:v>
                </c:pt>
                <c:pt idx="823">
                  <c:v>30164</c:v>
                </c:pt>
                <c:pt idx="824">
                  <c:v>30195</c:v>
                </c:pt>
                <c:pt idx="825">
                  <c:v>30225</c:v>
                </c:pt>
                <c:pt idx="826">
                  <c:v>30256</c:v>
                </c:pt>
                <c:pt idx="827">
                  <c:v>30286</c:v>
                </c:pt>
                <c:pt idx="828">
                  <c:v>30317</c:v>
                </c:pt>
                <c:pt idx="829">
                  <c:v>30348</c:v>
                </c:pt>
                <c:pt idx="830">
                  <c:v>30376</c:v>
                </c:pt>
                <c:pt idx="831">
                  <c:v>30407</c:v>
                </c:pt>
                <c:pt idx="832">
                  <c:v>30437</c:v>
                </c:pt>
                <c:pt idx="833">
                  <c:v>30468</c:v>
                </c:pt>
                <c:pt idx="834">
                  <c:v>30498</c:v>
                </c:pt>
                <c:pt idx="835">
                  <c:v>30529</c:v>
                </c:pt>
                <c:pt idx="836">
                  <c:v>30560</c:v>
                </c:pt>
                <c:pt idx="837">
                  <c:v>30590</c:v>
                </c:pt>
                <c:pt idx="838">
                  <c:v>30621</c:v>
                </c:pt>
                <c:pt idx="839">
                  <c:v>30651</c:v>
                </c:pt>
                <c:pt idx="840">
                  <c:v>30682</c:v>
                </c:pt>
                <c:pt idx="841">
                  <c:v>30713</c:v>
                </c:pt>
                <c:pt idx="842">
                  <c:v>30742</c:v>
                </c:pt>
                <c:pt idx="843">
                  <c:v>30773</c:v>
                </c:pt>
                <c:pt idx="844">
                  <c:v>30803</c:v>
                </c:pt>
                <c:pt idx="845">
                  <c:v>30834</c:v>
                </c:pt>
                <c:pt idx="846">
                  <c:v>30864</c:v>
                </c:pt>
                <c:pt idx="847">
                  <c:v>30895</c:v>
                </c:pt>
                <c:pt idx="848">
                  <c:v>30926</c:v>
                </c:pt>
                <c:pt idx="849">
                  <c:v>30956</c:v>
                </c:pt>
                <c:pt idx="850">
                  <c:v>30987</c:v>
                </c:pt>
                <c:pt idx="851">
                  <c:v>31017</c:v>
                </c:pt>
                <c:pt idx="852">
                  <c:v>31048</c:v>
                </c:pt>
                <c:pt idx="853">
                  <c:v>31079</c:v>
                </c:pt>
                <c:pt idx="854">
                  <c:v>31107</c:v>
                </c:pt>
                <c:pt idx="855">
                  <c:v>31138</c:v>
                </c:pt>
                <c:pt idx="856">
                  <c:v>31168</c:v>
                </c:pt>
                <c:pt idx="857">
                  <c:v>31199</c:v>
                </c:pt>
                <c:pt idx="858">
                  <c:v>31229</c:v>
                </c:pt>
                <c:pt idx="859">
                  <c:v>31260</c:v>
                </c:pt>
                <c:pt idx="860">
                  <c:v>31291</c:v>
                </c:pt>
                <c:pt idx="861">
                  <c:v>31321</c:v>
                </c:pt>
                <c:pt idx="862">
                  <c:v>31352</c:v>
                </c:pt>
                <c:pt idx="863">
                  <c:v>31382</c:v>
                </c:pt>
                <c:pt idx="864">
                  <c:v>31413</c:v>
                </c:pt>
                <c:pt idx="865">
                  <c:v>31444</c:v>
                </c:pt>
                <c:pt idx="866">
                  <c:v>31472</c:v>
                </c:pt>
                <c:pt idx="867">
                  <c:v>31503</c:v>
                </c:pt>
                <c:pt idx="868">
                  <c:v>31533</c:v>
                </c:pt>
                <c:pt idx="869">
                  <c:v>31564</c:v>
                </c:pt>
                <c:pt idx="870">
                  <c:v>31594</c:v>
                </c:pt>
                <c:pt idx="871">
                  <c:v>31625</c:v>
                </c:pt>
                <c:pt idx="872">
                  <c:v>31656</c:v>
                </c:pt>
                <c:pt idx="873">
                  <c:v>31686</c:v>
                </c:pt>
                <c:pt idx="874">
                  <c:v>31717</c:v>
                </c:pt>
                <c:pt idx="875">
                  <c:v>31747</c:v>
                </c:pt>
                <c:pt idx="876">
                  <c:v>31778</c:v>
                </c:pt>
                <c:pt idx="877">
                  <c:v>31809</c:v>
                </c:pt>
                <c:pt idx="878">
                  <c:v>31837</c:v>
                </c:pt>
                <c:pt idx="879">
                  <c:v>31868</c:v>
                </c:pt>
                <c:pt idx="880">
                  <c:v>31898</c:v>
                </c:pt>
                <c:pt idx="881">
                  <c:v>31929</c:v>
                </c:pt>
                <c:pt idx="882">
                  <c:v>31959</c:v>
                </c:pt>
                <c:pt idx="883">
                  <c:v>31990</c:v>
                </c:pt>
                <c:pt idx="884">
                  <c:v>32021</c:v>
                </c:pt>
                <c:pt idx="885">
                  <c:v>32051</c:v>
                </c:pt>
                <c:pt idx="886">
                  <c:v>32082</c:v>
                </c:pt>
                <c:pt idx="887">
                  <c:v>32112</c:v>
                </c:pt>
                <c:pt idx="888">
                  <c:v>32143</c:v>
                </c:pt>
                <c:pt idx="889">
                  <c:v>32174</c:v>
                </c:pt>
                <c:pt idx="890">
                  <c:v>32203</c:v>
                </c:pt>
                <c:pt idx="891">
                  <c:v>32234</c:v>
                </c:pt>
                <c:pt idx="892">
                  <c:v>32264</c:v>
                </c:pt>
                <c:pt idx="893">
                  <c:v>32295</c:v>
                </c:pt>
                <c:pt idx="894">
                  <c:v>32325</c:v>
                </c:pt>
                <c:pt idx="895">
                  <c:v>32356</c:v>
                </c:pt>
                <c:pt idx="896">
                  <c:v>32387</c:v>
                </c:pt>
                <c:pt idx="897">
                  <c:v>32417</c:v>
                </c:pt>
                <c:pt idx="898">
                  <c:v>32448</c:v>
                </c:pt>
                <c:pt idx="899">
                  <c:v>32478</c:v>
                </c:pt>
                <c:pt idx="900">
                  <c:v>32509</c:v>
                </c:pt>
                <c:pt idx="901">
                  <c:v>32540</c:v>
                </c:pt>
                <c:pt idx="902">
                  <c:v>32568</c:v>
                </c:pt>
                <c:pt idx="903">
                  <c:v>32599</c:v>
                </c:pt>
                <c:pt idx="904">
                  <c:v>32629</c:v>
                </c:pt>
                <c:pt idx="905">
                  <c:v>32660</c:v>
                </c:pt>
                <c:pt idx="906">
                  <c:v>32690</c:v>
                </c:pt>
                <c:pt idx="907">
                  <c:v>32721</c:v>
                </c:pt>
                <c:pt idx="908">
                  <c:v>32752</c:v>
                </c:pt>
                <c:pt idx="909">
                  <c:v>32782</c:v>
                </c:pt>
                <c:pt idx="910">
                  <c:v>32813</c:v>
                </c:pt>
                <c:pt idx="911">
                  <c:v>32843</c:v>
                </c:pt>
                <c:pt idx="912">
                  <c:v>32874</c:v>
                </c:pt>
                <c:pt idx="913">
                  <c:v>32905</c:v>
                </c:pt>
                <c:pt idx="914">
                  <c:v>32933</c:v>
                </c:pt>
                <c:pt idx="915">
                  <c:v>32964</c:v>
                </c:pt>
                <c:pt idx="916">
                  <c:v>32994</c:v>
                </c:pt>
                <c:pt idx="917">
                  <c:v>33025</c:v>
                </c:pt>
                <c:pt idx="918">
                  <c:v>33055</c:v>
                </c:pt>
                <c:pt idx="919">
                  <c:v>33086</c:v>
                </c:pt>
                <c:pt idx="920">
                  <c:v>33117</c:v>
                </c:pt>
                <c:pt idx="921">
                  <c:v>33147</c:v>
                </c:pt>
                <c:pt idx="922">
                  <c:v>33178</c:v>
                </c:pt>
                <c:pt idx="923">
                  <c:v>33208</c:v>
                </c:pt>
                <c:pt idx="924">
                  <c:v>33239</c:v>
                </c:pt>
                <c:pt idx="925">
                  <c:v>33270</c:v>
                </c:pt>
                <c:pt idx="926">
                  <c:v>33298</c:v>
                </c:pt>
                <c:pt idx="927">
                  <c:v>33329</c:v>
                </c:pt>
                <c:pt idx="928">
                  <c:v>33359</c:v>
                </c:pt>
                <c:pt idx="929">
                  <c:v>33390</c:v>
                </c:pt>
                <c:pt idx="930">
                  <c:v>33420</c:v>
                </c:pt>
                <c:pt idx="931">
                  <c:v>33451</c:v>
                </c:pt>
                <c:pt idx="932">
                  <c:v>33482</c:v>
                </c:pt>
                <c:pt idx="933">
                  <c:v>33512</c:v>
                </c:pt>
                <c:pt idx="934">
                  <c:v>33543</c:v>
                </c:pt>
                <c:pt idx="935">
                  <c:v>33573</c:v>
                </c:pt>
                <c:pt idx="936">
                  <c:v>33604</c:v>
                </c:pt>
                <c:pt idx="937">
                  <c:v>33635</c:v>
                </c:pt>
                <c:pt idx="938">
                  <c:v>33664</c:v>
                </c:pt>
                <c:pt idx="939">
                  <c:v>33695</c:v>
                </c:pt>
                <c:pt idx="940">
                  <c:v>33725</c:v>
                </c:pt>
                <c:pt idx="941">
                  <c:v>33756</c:v>
                </c:pt>
                <c:pt idx="942">
                  <c:v>33786</c:v>
                </c:pt>
                <c:pt idx="943">
                  <c:v>33817</c:v>
                </c:pt>
                <c:pt idx="944">
                  <c:v>33848</c:v>
                </c:pt>
                <c:pt idx="945">
                  <c:v>33878</c:v>
                </c:pt>
                <c:pt idx="946">
                  <c:v>33909</c:v>
                </c:pt>
                <c:pt idx="947">
                  <c:v>33939</c:v>
                </c:pt>
                <c:pt idx="948">
                  <c:v>33970</c:v>
                </c:pt>
                <c:pt idx="949">
                  <c:v>34001</c:v>
                </c:pt>
                <c:pt idx="950">
                  <c:v>34029</c:v>
                </c:pt>
                <c:pt idx="951">
                  <c:v>34060</c:v>
                </c:pt>
                <c:pt idx="952">
                  <c:v>34090</c:v>
                </c:pt>
                <c:pt idx="953">
                  <c:v>34121</c:v>
                </c:pt>
                <c:pt idx="954">
                  <c:v>34151</c:v>
                </c:pt>
                <c:pt idx="955">
                  <c:v>34182</c:v>
                </c:pt>
                <c:pt idx="956">
                  <c:v>34213</c:v>
                </c:pt>
                <c:pt idx="957">
                  <c:v>34243</c:v>
                </c:pt>
                <c:pt idx="958">
                  <c:v>34274</c:v>
                </c:pt>
                <c:pt idx="959">
                  <c:v>34304</c:v>
                </c:pt>
                <c:pt idx="960">
                  <c:v>34335</c:v>
                </c:pt>
                <c:pt idx="961">
                  <c:v>34366</c:v>
                </c:pt>
                <c:pt idx="962">
                  <c:v>34394</c:v>
                </c:pt>
                <c:pt idx="963">
                  <c:v>34425</c:v>
                </c:pt>
                <c:pt idx="964">
                  <c:v>34455</c:v>
                </c:pt>
                <c:pt idx="965">
                  <c:v>34486</c:v>
                </c:pt>
                <c:pt idx="966">
                  <c:v>34516</c:v>
                </c:pt>
                <c:pt idx="967">
                  <c:v>34547</c:v>
                </c:pt>
                <c:pt idx="968">
                  <c:v>34578</c:v>
                </c:pt>
                <c:pt idx="969">
                  <c:v>34608</c:v>
                </c:pt>
                <c:pt idx="970">
                  <c:v>34639</c:v>
                </c:pt>
                <c:pt idx="971">
                  <c:v>34669</c:v>
                </c:pt>
                <c:pt idx="972">
                  <c:v>34700</c:v>
                </c:pt>
                <c:pt idx="973">
                  <c:v>34731</c:v>
                </c:pt>
                <c:pt idx="974">
                  <c:v>34759</c:v>
                </c:pt>
                <c:pt idx="975">
                  <c:v>34790</c:v>
                </c:pt>
                <c:pt idx="976">
                  <c:v>34820</c:v>
                </c:pt>
                <c:pt idx="977">
                  <c:v>34851</c:v>
                </c:pt>
                <c:pt idx="978">
                  <c:v>34881</c:v>
                </c:pt>
                <c:pt idx="979">
                  <c:v>34912</c:v>
                </c:pt>
                <c:pt idx="980">
                  <c:v>34943</c:v>
                </c:pt>
                <c:pt idx="981">
                  <c:v>34973</c:v>
                </c:pt>
                <c:pt idx="982">
                  <c:v>35004</c:v>
                </c:pt>
                <c:pt idx="983">
                  <c:v>35034</c:v>
                </c:pt>
                <c:pt idx="984">
                  <c:v>35065</c:v>
                </c:pt>
                <c:pt idx="985">
                  <c:v>35096</c:v>
                </c:pt>
                <c:pt idx="986">
                  <c:v>35125</c:v>
                </c:pt>
                <c:pt idx="987">
                  <c:v>35156</c:v>
                </c:pt>
                <c:pt idx="988">
                  <c:v>35186</c:v>
                </c:pt>
                <c:pt idx="989">
                  <c:v>35217</c:v>
                </c:pt>
                <c:pt idx="990">
                  <c:v>35247</c:v>
                </c:pt>
                <c:pt idx="991">
                  <c:v>35278</c:v>
                </c:pt>
                <c:pt idx="992">
                  <c:v>35309</c:v>
                </c:pt>
                <c:pt idx="993">
                  <c:v>35339</c:v>
                </c:pt>
                <c:pt idx="994">
                  <c:v>35370</c:v>
                </c:pt>
                <c:pt idx="995">
                  <c:v>35400</c:v>
                </c:pt>
                <c:pt idx="996">
                  <c:v>35431</c:v>
                </c:pt>
                <c:pt idx="997">
                  <c:v>35462</c:v>
                </c:pt>
                <c:pt idx="998">
                  <c:v>35490</c:v>
                </c:pt>
                <c:pt idx="999">
                  <c:v>35521</c:v>
                </c:pt>
                <c:pt idx="1000">
                  <c:v>35551</c:v>
                </c:pt>
                <c:pt idx="1001">
                  <c:v>35582</c:v>
                </c:pt>
                <c:pt idx="1002">
                  <c:v>35612</c:v>
                </c:pt>
                <c:pt idx="1003">
                  <c:v>35643</c:v>
                </c:pt>
                <c:pt idx="1004">
                  <c:v>35674</c:v>
                </c:pt>
                <c:pt idx="1005">
                  <c:v>35704</c:v>
                </c:pt>
                <c:pt idx="1006">
                  <c:v>35735</c:v>
                </c:pt>
                <c:pt idx="1007">
                  <c:v>35765</c:v>
                </c:pt>
                <c:pt idx="1008">
                  <c:v>35796</c:v>
                </c:pt>
                <c:pt idx="1009">
                  <c:v>35827</c:v>
                </c:pt>
                <c:pt idx="1010">
                  <c:v>35855</c:v>
                </c:pt>
                <c:pt idx="1011">
                  <c:v>35886</c:v>
                </c:pt>
                <c:pt idx="1012">
                  <c:v>35916</c:v>
                </c:pt>
                <c:pt idx="1013">
                  <c:v>35947</c:v>
                </c:pt>
                <c:pt idx="1014">
                  <c:v>35977</c:v>
                </c:pt>
                <c:pt idx="1015">
                  <c:v>36008</c:v>
                </c:pt>
                <c:pt idx="1016">
                  <c:v>36039</c:v>
                </c:pt>
                <c:pt idx="1017">
                  <c:v>36069</c:v>
                </c:pt>
                <c:pt idx="1018">
                  <c:v>36100</c:v>
                </c:pt>
                <c:pt idx="1019">
                  <c:v>36130</c:v>
                </c:pt>
                <c:pt idx="1020">
                  <c:v>36161</c:v>
                </c:pt>
                <c:pt idx="1021">
                  <c:v>36192</c:v>
                </c:pt>
                <c:pt idx="1022">
                  <c:v>36220</c:v>
                </c:pt>
                <c:pt idx="1023">
                  <c:v>36251</c:v>
                </c:pt>
                <c:pt idx="1024">
                  <c:v>36281</c:v>
                </c:pt>
                <c:pt idx="1025">
                  <c:v>36312</c:v>
                </c:pt>
                <c:pt idx="1026">
                  <c:v>36342</c:v>
                </c:pt>
                <c:pt idx="1027">
                  <c:v>36373</c:v>
                </c:pt>
                <c:pt idx="1028">
                  <c:v>36404</c:v>
                </c:pt>
                <c:pt idx="1029">
                  <c:v>36434</c:v>
                </c:pt>
                <c:pt idx="1030">
                  <c:v>36465</c:v>
                </c:pt>
                <c:pt idx="1031">
                  <c:v>36495</c:v>
                </c:pt>
                <c:pt idx="1032">
                  <c:v>36526</c:v>
                </c:pt>
                <c:pt idx="1033">
                  <c:v>36557</c:v>
                </c:pt>
                <c:pt idx="1034">
                  <c:v>36586</c:v>
                </c:pt>
                <c:pt idx="1035">
                  <c:v>36617</c:v>
                </c:pt>
                <c:pt idx="1036">
                  <c:v>36647</c:v>
                </c:pt>
                <c:pt idx="1037">
                  <c:v>36678</c:v>
                </c:pt>
                <c:pt idx="1038">
                  <c:v>36708</c:v>
                </c:pt>
                <c:pt idx="1039">
                  <c:v>36739</c:v>
                </c:pt>
                <c:pt idx="1040">
                  <c:v>36770</c:v>
                </c:pt>
                <c:pt idx="1041">
                  <c:v>36800</c:v>
                </c:pt>
                <c:pt idx="1042">
                  <c:v>36831</c:v>
                </c:pt>
                <c:pt idx="1043">
                  <c:v>36861</c:v>
                </c:pt>
                <c:pt idx="1044">
                  <c:v>36892</c:v>
                </c:pt>
                <c:pt idx="1045">
                  <c:v>36923</c:v>
                </c:pt>
                <c:pt idx="1046">
                  <c:v>36951</c:v>
                </c:pt>
                <c:pt idx="1047">
                  <c:v>36982</c:v>
                </c:pt>
                <c:pt idx="1048">
                  <c:v>37012</c:v>
                </c:pt>
                <c:pt idx="1049">
                  <c:v>37043</c:v>
                </c:pt>
                <c:pt idx="1050">
                  <c:v>37073</c:v>
                </c:pt>
                <c:pt idx="1051">
                  <c:v>37104</c:v>
                </c:pt>
                <c:pt idx="1052">
                  <c:v>37135</c:v>
                </c:pt>
                <c:pt idx="1053">
                  <c:v>37165</c:v>
                </c:pt>
                <c:pt idx="1054">
                  <c:v>37196</c:v>
                </c:pt>
                <c:pt idx="1055">
                  <c:v>37226</c:v>
                </c:pt>
                <c:pt idx="1056">
                  <c:v>37257</c:v>
                </c:pt>
                <c:pt idx="1057">
                  <c:v>37288</c:v>
                </c:pt>
                <c:pt idx="1058">
                  <c:v>37316</c:v>
                </c:pt>
                <c:pt idx="1059">
                  <c:v>37347</c:v>
                </c:pt>
                <c:pt idx="1060">
                  <c:v>37377</c:v>
                </c:pt>
                <c:pt idx="1061">
                  <c:v>37408</c:v>
                </c:pt>
                <c:pt idx="1062">
                  <c:v>37438</c:v>
                </c:pt>
                <c:pt idx="1063">
                  <c:v>37469</c:v>
                </c:pt>
                <c:pt idx="1064">
                  <c:v>37500</c:v>
                </c:pt>
                <c:pt idx="1065">
                  <c:v>37530</c:v>
                </c:pt>
                <c:pt idx="1066">
                  <c:v>37561</c:v>
                </c:pt>
                <c:pt idx="1067">
                  <c:v>37591</c:v>
                </c:pt>
                <c:pt idx="1068">
                  <c:v>37622</c:v>
                </c:pt>
                <c:pt idx="1069">
                  <c:v>37653</c:v>
                </c:pt>
                <c:pt idx="1070">
                  <c:v>37681</c:v>
                </c:pt>
                <c:pt idx="1071">
                  <c:v>37712</c:v>
                </c:pt>
                <c:pt idx="1072">
                  <c:v>37742</c:v>
                </c:pt>
                <c:pt idx="1073">
                  <c:v>37773</c:v>
                </c:pt>
                <c:pt idx="1074">
                  <c:v>37803</c:v>
                </c:pt>
                <c:pt idx="1075">
                  <c:v>37834</c:v>
                </c:pt>
                <c:pt idx="1076">
                  <c:v>37865</c:v>
                </c:pt>
                <c:pt idx="1077">
                  <c:v>37895</c:v>
                </c:pt>
                <c:pt idx="1078">
                  <c:v>37926</c:v>
                </c:pt>
                <c:pt idx="1079">
                  <c:v>37956</c:v>
                </c:pt>
                <c:pt idx="1080">
                  <c:v>37987</c:v>
                </c:pt>
                <c:pt idx="1081">
                  <c:v>38018</c:v>
                </c:pt>
                <c:pt idx="1082">
                  <c:v>38047</c:v>
                </c:pt>
                <c:pt idx="1083">
                  <c:v>38078</c:v>
                </c:pt>
                <c:pt idx="1084">
                  <c:v>38108</c:v>
                </c:pt>
                <c:pt idx="1085">
                  <c:v>38139</c:v>
                </c:pt>
                <c:pt idx="1086">
                  <c:v>38169</c:v>
                </c:pt>
                <c:pt idx="1087">
                  <c:v>38200</c:v>
                </c:pt>
                <c:pt idx="1088">
                  <c:v>38231</c:v>
                </c:pt>
                <c:pt idx="1089">
                  <c:v>38261</c:v>
                </c:pt>
                <c:pt idx="1090">
                  <c:v>38292</c:v>
                </c:pt>
                <c:pt idx="1091">
                  <c:v>38322</c:v>
                </c:pt>
                <c:pt idx="1092">
                  <c:v>38353</c:v>
                </c:pt>
                <c:pt idx="1093">
                  <c:v>38384</c:v>
                </c:pt>
                <c:pt idx="1094">
                  <c:v>38412</c:v>
                </c:pt>
                <c:pt idx="1095">
                  <c:v>38443</c:v>
                </c:pt>
                <c:pt idx="1096">
                  <c:v>38473</c:v>
                </c:pt>
                <c:pt idx="1097">
                  <c:v>38504</c:v>
                </c:pt>
                <c:pt idx="1098">
                  <c:v>38534</c:v>
                </c:pt>
                <c:pt idx="1099">
                  <c:v>38565</c:v>
                </c:pt>
                <c:pt idx="1100">
                  <c:v>38596</c:v>
                </c:pt>
                <c:pt idx="1101">
                  <c:v>38626</c:v>
                </c:pt>
                <c:pt idx="1102">
                  <c:v>38657</c:v>
                </c:pt>
                <c:pt idx="1103">
                  <c:v>38687</c:v>
                </c:pt>
                <c:pt idx="1104">
                  <c:v>38718</c:v>
                </c:pt>
                <c:pt idx="1105">
                  <c:v>38749</c:v>
                </c:pt>
                <c:pt idx="1106">
                  <c:v>38777</c:v>
                </c:pt>
                <c:pt idx="1107">
                  <c:v>38808</c:v>
                </c:pt>
                <c:pt idx="1108">
                  <c:v>38838</c:v>
                </c:pt>
                <c:pt idx="1109">
                  <c:v>38869</c:v>
                </c:pt>
                <c:pt idx="1110">
                  <c:v>38899</c:v>
                </c:pt>
                <c:pt idx="1111">
                  <c:v>38930</c:v>
                </c:pt>
                <c:pt idx="1112">
                  <c:v>38961</c:v>
                </c:pt>
                <c:pt idx="1113">
                  <c:v>38991</c:v>
                </c:pt>
                <c:pt idx="1114">
                  <c:v>39022</c:v>
                </c:pt>
                <c:pt idx="1115">
                  <c:v>39052</c:v>
                </c:pt>
                <c:pt idx="1116">
                  <c:v>39083</c:v>
                </c:pt>
                <c:pt idx="1117">
                  <c:v>39114</c:v>
                </c:pt>
                <c:pt idx="1118">
                  <c:v>39142</c:v>
                </c:pt>
                <c:pt idx="1119">
                  <c:v>39173</c:v>
                </c:pt>
                <c:pt idx="1120">
                  <c:v>39203</c:v>
                </c:pt>
                <c:pt idx="1121">
                  <c:v>39234</c:v>
                </c:pt>
                <c:pt idx="1122">
                  <c:v>39264</c:v>
                </c:pt>
                <c:pt idx="1123">
                  <c:v>39295</c:v>
                </c:pt>
                <c:pt idx="1124">
                  <c:v>39326</c:v>
                </c:pt>
                <c:pt idx="1125">
                  <c:v>39356</c:v>
                </c:pt>
                <c:pt idx="1126">
                  <c:v>39387</c:v>
                </c:pt>
                <c:pt idx="1127">
                  <c:v>39417</c:v>
                </c:pt>
                <c:pt idx="1128">
                  <c:v>39448</c:v>
                </c:pt>
                <c:pt idx="1129">
                  <c:v>39479</c:v>
                </c:pt>
                <c:pt idx="1130">
                  <c:v>39508</c:v>
                </c:pt>
                <c:pt idx="1131">
                  <c:v>39539</c:v>
                </c:pt>
                <c:pt idx="1132">
                  <c:v>39569</c:v>
                </c:pt>
                <c:pt idx="1133">
                  <c:v>39600</c:v>
                </c:pt>
                <c:pt idx="1134">
                  <c:v>39630</c:v>
                </c:pt>
                <c:pt idx="1135">
                  <c:v>39661</c:v>
                </c:pt>
                <c:pt idx="1136">
                  <c:v>39692</c:v>
                </c:pt>
                <c:pt idx="1137">
                  <c:v>39722</c:v>
                </c:pt>
                <c:pt idx="1138">
                  <c:v>39753</c:v>
                </c:pt>
                <c:pt idx="1139">
                  <c:v>39783</c:v>
                </c:pt>
                <c:pt idx="1140">
                  <c:v>39814</c:v>
                </c:pt>
                <c:pt idx="1141">
                  <c:v>39845</c:v>
                </c:pt>
                <c:pt idx="1142">
                  <c:v>39873</c:v>
                </c:pt>
                <c:pt idx="1143">
                  <c:v>39904</c:v>
                </c:pt>
                <c:pt idx="1144">
                  <c:v>39934</c:v>
                </c:pt>
                <c:pt idx="1145">
                  <c:v>39965</c:v>
                </c:pt>
                <c:pt idx="1146">
                  <c:v>39995</c:v>
                </c:pt>
                <c:pt idx="1147">
                  <c:v>40026</c:v>
                </c:pt>
                <c:pt idx="1148">
                  <c:v>40057</c:v>
                </c:pt>
                <c:pt idx="1149">
                  <c:v>40087</c:v>
                </c:pt>
                <c:pt idx="1150">
                  <c:v>40118</c:v>
                </c:pt>
                <c:pt idx="1151">
                  <c:v>40148</c:v>
                </c:pt>
                <c:pt idx="1152">
                  <c:v>40179</c:v>
                </c:pt>
                <c:pt idx="1153">
                  <c:v>40210</c:v>
                </c:pt>
                <c:pt idx="1154">
                  <c:v>40238</c:v>
                </c:pt>
                <c:pt idx="1155">
                  <c:v>40269</c:v>
                </c:pt>
                <c:pt idx="1156">
                  <c:v>40299</c:v>
                </c:pt>
                <c:pt idx="1157">
                  <c:v>40330</c:v>
                </c:pt>
                <c:pt idx="1158">
                  <c:v>40360</c:v>
                </c:pt>
                <c:pt idx="1159">
                  <c:v>40391</c:v>
                </c:pt>
                <c:pt idx="1160">
                  <c:v>40422</c:v>
                </c:pt>
                <c:pt idx="1161">
                  <c:v>40452</c:v>
                </c:pt>
                <c:pt idx="1162">
                  <c:v>40483</c:v>
                </c:pt>
                <c:pt idx="1163">
                  <c:v>40513</c:v>
                </c:pt>
                <c:pt idx="1164">
                  <c:v>40544</c:v>
                </c:pt>
                <c:pt idx="1165">
                  <c:v>40575</c:v>
                </c:pt>
                <c:pt idx="1166">
                  <c:v>40603</c:v>
                </c:pt>
                <c:pt idx="1167">
                  <c:v>40634</c:v>
                </c:pt>
                <c:pt idx="1168">
                  <c:v>40664</c:v>
                </c:pt>
                <c:pt idx="1169">
                  <c:v>40695</c:v>
                </c:pt>
                <c:pt idx="1170">
                  <c:v>40725</c:v>
                </c:pt>
                <c:pt idx="1171">
                  <c:v>40756</c:v>
                </c:pt>
                <c:pt idx="1172">
                  <c:v>40787</c:v>
                </c:pt>
                <c:pt idx="1173">
                  <c:v>40817</c:v>
                </c:pt>
                <c:pt idx="1174">
                  <c:v>40848</c:v>
                </c:pt>
                <c:pt idx="1175">
                  <c:v>40878</c:v>
                </c:pt>
                <c:pt idx="1176">
                  <c:v>40909</c:v>
                </c:pt>
                <c:pt idx="1177">
                  <c:v>40940</c:v>
                </c:pt>
                <c:pt idx="1178">
                  <c:v>40969</c:v>
                </c:pt>
                <c:pt idx="1179">
                  <c:v>41000</c:v>
                </c:pt>
                <c:pt idx="1180">
                  <c:v>41030</c:v>
                </c:pt>
                <c:pt idx="1181">
                  <c:v>41061</c:v>
                </c:pt>
                <c:pt idx="1182">
                  <c:v>41091</c:v>
                </c:pt>
                <c:pt idx="1183">
                  <c:v>41122</c:v>
                </c:pt>
                <c:pt idx="1184">
                  <c:v>41153</c:v>
                </c:pt>
                <c:pt idx="1185">
                  <c:v>41183</c:v>
                </c:pt>
                <c:pt idx="1186">
                  <c:v>41214</c:v>
                </c:pt>
                <c:pt idx="1187">
                  <c:v>41244</c:v>
                </c:pt>
                <c:pt idx="1188">
                  <c:v>41275</c:v>
                </c:pt>
                <c:pt idx="1189">
                  <c:v>41306</c:v>
                </c:pt>
                <c:pt idx="1190">
                  <c:v>41334</c:v>
                </c:pt>
                <c:pt idx="1191">
                  <c:v>41365</c:v>
                </c:pt>
                <c:pt idx="1192">
                  <c:v>41395</c:v>
                </c:pt>
                <c:pt idx="1193">
                  <c:v>41426</c:v>
                </c:pt>
                <c:pt idx="1194">
                  <c:v>41456</c:v>
                </c:pt>
                <c:pt idx="1195">
                  <c:v>41487</c:v>
                </c:pt>
                <c:pt idx="1196">
                  <c:v>41518</c:v>
                </c:pt>
                <c:pt idx="1197">
                  <c:v>41548</c:v>
                </c:pt>
                <c:pt idx="1198">
                  <c:v>41579</c:v>
                </c:pt>
                <c:pt idx="1199">
                  <c:v>41609</c:v>
                </c:pt>
                <c:pt idx="1200">
                  <c:v>41640</c:v>
                </c:pt>
                <c:pt idx="1201">
                  <c:v>41671</c:v>
                </c:pt>
                <c:pt idx="1202">
                  <c:v>41699</c:v>
                </c:pt>
                <c:pt idx="1203">
                  <c:v>41730</c:v>
                </c:pt>
                <c:pt idx="1204">
                  <c:v>41760</c:v>
                </c:pt>
                <c:pt idx="1205">
                  <c:v>41791</c:v>
                </c:pt>
                <c:pt idx="1206">
                  <c:v>41821</c:v>
                </c:pt>
                <c:pt idx="1207">
                  <c:v>41852</c:v>
                </c:pt>
                <c:pt idx="1208">
                  <c:v>41883</c:v>
                </c:pt>
                <c:pt idx="1209">
                  <c:v>41913</c:v>
                </c:pt>
                <c:pt idx="1210">
                  <c:v>41944</c:v>
                </c:pt>
                <c:pt idx="1211">
                  <c:v>41974</c:v>
                </c:pt>
                <c:pt idx="1212">
                  <c:v>42005</c:v>
                </c:pt>
                <c:pt idx="1213">
                  <c:v>42036</c:v>
                </c:pt>
                <c:pt idx="1214">
                  <c:v>42064</c:v>
                </c:pt>
                <c:pt idx="1215">
                  <c:v>42095</c:v>
                </c:pt>
                <c:pt idx="1216">
                  <c:v>42125</c:v>
                </c:pt>
                <c:pt idx="1217">
                  <c:v>42156</c:v>
                </c:pt>
                <c:pt idx="1218">
                  <c:v>42186</c:v>
                </c:pt>
                <c:pt idx="1219">
                  <c:v>42217</c:v>
                </c:pt>
                <c:pt idx="1220">
                  <c:v>42248</c:v>
                </c:pt>
                <c:pt idx="1221">
                  <c:v>42278</c:v>
                </c:pt>
                <c:pt idx="1222">
                  <c:v>42309</c:v>
                </c:pt>
                <c:pt idx="1223">
                  <c:v>42339</c:v>
                </c:pt>
                <c:pt idx="1224">
                  <c:v>42370</c:v>
                </c:pt>
                <c:pt idx="1225">
                  <c:v>42401</c:v>
                </c:pt>
                <c:pt idx="1226">
                  <c:v>42430</c:v>
                </c:pt>
                <c:pt idx="1227">
                  <c:v>42461</c:v>
                </c:pt>
                <c:pt idx="1228">
                  <c:v>42491</c:v>
                </c:pt>
                <c:pt idx="1229">
                  <c:v>42522</c:v>
                </c:pt>
                <c:pt idx="1230">
                  <c:v>42552</c:v>
                </c:pt>
                <c:pt idx="1231">
                  <c:v>42583</c:v>
                </c:pt>
                <c:pt idx="1232">
                  <c:v>42614</c:v>
                </c:pt>
                <c:pt idx="1233">
                  <c:v>42644</c:v>
                </c:pt>
                <c:pt idx="1234">
                  <c:v>42675</c:v>
                </c:pt>
                <c:pt idx="1235">
                  <c:v>42705</c:v>
                </c:pt>
                <c:pt idx="1236">
                  <c:v>42736</c:v>
                </c:pt>
                <c:pt idx="1237">
                  <c:v>42767</c:v>
                </c:pt>
                <c:pt idx="1238">
                  <c:v>42795</c:v>
                </c:pt>
                <c:pt idx="1239">
                  <c:v>42826</c:v>
                </c:pt>
                <c:pt idx="1240">
                  <c:v>42856</c:v>
                </c:pt>
                <c:pt idx="1241">
                  <c:v>42887</c:v>
                </c:pt>
                <c:pt idx="1242">
                  <c:v>42917</c:v>
                </c:pt>
                <c:pt idx="1243">
                  <c:v>42948</c:v>
                </c:pt>
                <c:pt idx="1244">
                  <c:v>42979</c:v>
                </c:pt>
                <c:pt idx="1245">
                  <c:v>43009</c:v>
                </c:pt>
                <c:pt idx="1246">
                  <c:v>43040</c:v>
                </c:pt>
                <c:pt idx="1247">
                  <c:v>43070</c:v>
                </c:pt>
                <c:pt idx="1248">
                  <c:v>43101</c:v>
                </c:pt>
                <c:pt idx="1249">
                  <c:v>43132</c:v>
                </c:pt>
                <c:pt idx="1250">
                  <c:v>43160</c:v>
                </c:pt>
                <c:pt idx="1251">
                  <c:v>43191</c:v>
                </c:pt>
                <c:pt idx="1252">
                  <c:v>43221</c:v>
                </c:pt>
                <c:pt idx="1253">
                  <c:v>43252</c:v>
                </c:pt>
                <c:pt idx="1254">
                  <c:v>43282</c:v>
                </c:pt>
                <c:pt idx="1255">
                  <c:v>43313</c:v>
                </c:pt>
                <c:pt idx="1256">
                  <c:v>43344</c:v>
                </c:pt>
                <c:pt idx="1257">
                  <c:v>43374</c:v>
                </c:pt>
                <c:pt idx="1258">
                  <c:v>43405</c:v>
                </c:pt>
                <c:pt idx="1259">
                  <c:v>43435</c:v>
                </c:pt>
                <c:pt idx="1260">
                  <c:v>43466</c:v>
                </c:pt>
                <c:pt idx="1261">
                  <c:v>43497</c:v>
                </c:pt>
                <c:pt idx="1262">
                  <c:v>43525</c:v>
                </c:pt>
                <c:pt idx="1263">
                  <c:v>43556</c:v>
                </c:pt>
                <c:pt idx="1264">
                  <c:v>43586</c:v>
                </c:pt>
                <c:pt idx="1265">
                  <c:v>43617</c:v>
                </c:pt>
                <c:pt idx="1266">
                  <c:v>43647</c:v>
                </c:pt>
                <c:pt idx="1267">
                  <c:v>43678</c:v>
                </c:pt>
                <c:pt idx="1268">
                  <c:v>43709</c:v>
                </c:pt>
                <c:pt idx="1269">
                  <c:v>43739</c:v>
                </c:pt>
                <c:pt idx="1270">
                  <c:v>43770</c:v>
                </c:pt>
                <c:pt idx="1271">
                  <c:v>43800</c:v>
                </c:pt>
                <c:pt idx="1272">
                  <c:v>43831</c:v>
                </c:pt>
                <c:pt idx="1273">
                  <c:v>43862</c:v>
                </c:pt>
                <c:pt idx="1274">
                  <c:v>43891</c:v>
                </c:pt>
                <c:pt idx="1275">
                  <c:v>43922</c:v>
                </c:pt>
                <c:pt idx="1276">
                  <c:v>43952</c:v>
                </c:pt>
                <c:pt idx="1277">
                  <c:v>43983</c:v>
                </c:pt>
                <c:pt idx="1278">
                  <c:v>44013</c:v>
                </c:pt>
                <c:pt idx="1279">
                  <c:v>44044</c:v>
                </c:pt>
                <c:pt idx="1280">
                  <c:v>44075</c:v>
                </c:pt>
                <c:pt idx="1281">
                  <c:v>44105</c:v>
                </c:pt>
                <c:pt idx="1282">
                  <c:v>44136</c:v>
                </c:pt>
                <c:pt idx="1283">
                  <c:v>44166</c:v>
                </c:pt>
                <c:pt idx="1284">
                  <c:v>44197</c:v>
                </c:pt>
                <c:pt idx="1285">
                  <c:v>44228</c:v>
                </c:pt>
                <c:pt idx="1286">
                  <c:v>44256</c:v>
                </c:pt>
                <c:pt idx="1287">
                  <c:v>44287</c:v>
                </c:pt>
                <c:pt idx="1288">
                  <c:v>44317</c:v>
                </c:pt>
                <c:pt idx="1289">
                  <c:v>44348</c:v>
                </c:pt>
                <c:pt idx="1290">
                  <c:v>44378</c:v>
                </c:pt>
                <c:pt idx="1291">
                  <c:v>44409</c:v>
                </c:pt>
                <c:pt idx="1292">
                  <c:v>44440</c:v>
                </c:pt>
                <c:pt idx="1293">
                  <c:v>44470</c:v>
                </c:pt>
                <c:pt idx="1294">
                  <c:v>44501</c:v>
                </c:pt>
                <c:pt idx="1295">
                  <c:v>44531</c:v>
                </c:pt>
                <c:pt idx="1296">
                  <c:v>44562</c:v>
                </c:pt>
                <c:pt idx="1297">
                  <c:v>44593</c:v>
                </c:pt>
                <c:pt idx="1298">
                  <c:v>44621</c:v>
                </c:pt>
                <c:pt idx="1299">
                  <c:v>44652</c:v>
                </c:pt>
                <c:pt idx="1300">
                  <c:v>44682</c:v>
                </c:pt>
                <c:pt idx="1301">
                  <c:v>44713</c:v>
                </c:pt>
                <c:pt idx="1302">
                  <c:v>44743</c:v>
                </c:pt>
                <c:pt idx="1303">
                  <c:v>44774</c:v>
                </c:pt>
                <c:pt idx="1304">
                  <c:v>44805</c:v>
                </c:pt>
                <c:pt idx="1305">
                  <c:v>44835</c:v>
                </c:pt>
                <c:pt idx="1306">
                  <c:v>44866</c:v>
                </c:pt>
                <c:pt idx="1307">
                  <c:v>44896</c:v>
                </c:pt>
                <c:pt idx="1308">
                  <c:v>44927</c:v>
                </c:pt>
                <c:pt idx="1309">
                  <c:v>44958</c:v>
                </c:pt>
                <c:pt idx="1310">
                  <c:v>44986</c:v>
                </c:pt>
                <c:pt idx="1311">
                  <c:v>45017</c:v>
                </c:pt>
                <c:pt idx="1312">
                  <c:v>45047</c:v>
                </c:pt>
                <c:pt idx="1313">
                  <c:v>45078</c:v>
                </c:pt>
                <c:pt idx="1314">
                  <c:v>45108</c:v>
                </c:pt>
                <c:pt idx="1315">
                  <c:v>45139</c:v>
                </c:pt>
                <c:pt idx="1316">
                  <c:v>45170</c:v>
                </c:pt>
                <c:pt idx="1317">
                  <c:v>45200</c:v>
                </c:pt>
                <c:pt idx="1318">
                  <c:v>45231</c:v>
                </c:pt>
                <c:pt idx="1319">
                  <c:v>45261</c:v>
                </c:pt>
                <c:pt idx="1320">
                  <c:v>45292</c:v>
                </c:pt>
                <c:pt idx="1321">
                  <c:v>45323</c:v>
                </c:pt>
                <c:pt idx="1322">
                  <c:v>45352</c:v>
                </c:pt>
                <c:pt idx="1323">
                  <c:v>45383</c:v>
                </c:pt>
                <c:pt idx="1324">
                  <c:v>45413</c:v>
                </c:pt>
                <c:pt idx="1325">
                  <c:v>45444</c:v>
                </c:pt>
                <c:pt idx="1326">
                  <c:v>45474</c:v>
                </c:pt>
                <c:pt idx="1327">
                  <c:v>45505</c:v>
                </c:pt>
                <c:pt idx="1328">
                  <c:v>45536</c:v>
                </c:pt>
                <c:pt idx="1329">
                  <c:v>45566</c:v>
                </c:pt>
                <c:pt idx="1330">
                  <c:v>45597</c:v>
                </c:pt>
              </c:numCache>
            </c:numRef>
          </c:cat>
          <c:val>
            <c:numRef>
              <c:f>Sheet1!$C$11:$C$1341</c:f>
              <c:numCache>
                <c:formatCode>General</c:formatCode>
                <c:ptCount val="1331"/>
                <c:pt idx="528" formatCode="0.0%">
                  <c:v>3.15789E-2</c:v>
                </c:pt>
                <c:pt idx="529" formatCode="0.0%">
                  <c:v>3.15789E-2</c:v>
                </c:pt>
                <c:pt idx="530" formatCode="0.0%">
                  <c:v>2.7874599999999999E-2</c:v>
                </c:pt>
                <c:pt idx="531" formatCode="0.0%">
                  <c:v>2.4305599999999997E-2</c:v>
                </c:pt>
                <c:pt idx="532" formatCode="0.0%">
                  <c:v>2.4305599999999997E-2</c:v>
                </c:pt>
                <c:pt idx="533" formatCode="0.0%">
                  <c:v>2.07612E-2</c:v>
                </c:pt>
                <c:pt idx="534" formatCode="0.0%">
                  <c:v>2.4221499999999997E-2</c:v>
                </c:pt>
                <c:pt idx="535" formatCode="0.0%">
                  <c:v>2.0689700000000002E-2</c:v>
                </c:pt>
                <c:pt idx="536" formatCode="0.0%">
                  <c:v>1.7182099999999999E-2</c:v>
                </c:pt>
                <c:pt idx="537" formatCode="0.0%">
                  <c:v>1.7123299999999998E-2</c:v>
                </c:pt>
                <c:pt idx="538" formatCode="0.0%">
                  <c:v>1.7006799999999999E-2</c:v>
                </c:pt>
                <c:pt idx="539" formatCode="0.0%">
                  <c:v>1.7006799999999999E-2</c:v>
                </c:pt>
                <c:pt idx="540" formatCode="0.0%">
                  <c:v>1.7006799999999999E-2</c:v>
                </c:pt>
                <c:pt idx="541" formatCode="0.0%">
                  <c:v>1.7006799999999999E-2</c:v>
                </c:pt>
                <c:pt idx="542" formatCode="0.0%">
                  <c:v>1.6949200000000001E-2</c:v>
                </c:pt>
                <c:pt idx="543" formatCode="0.0%">
                  <c:v>1.6949200000000001E-2</c:v>
                </c:pt>
                <c:pt idx="544" formatCode="0.0%">
                  <c:v>2.0338999999999999E-2</c:v>
                </c:pt>
                <c:pt idx="545" formatCode="0.0%">
                  <c:v>2.0338999999999999E-2</c:v>
                </c:pt>
                <c:pt idx="546" formatCode="0.0%">
                  <c:v>2.0270299999999998E-2</c:v>
                </c:pt>
                <c:pt idx="547" formatCode="0.0%">
                  <c:v>2.0270299999999998E-2</c:v>
                </c:pt>
                <c:pt idx="548" formatCode="0.0%">
                  <c:v>2.3648600000000002E-2</c:v>
                </c:pt>
                <c:pt idx="549" formatCode="0.0%">
                  <c:v>2.6936000000000002E-2</c:v>
                </c:pt>
                <c:pt idx="550" formatCode="0.0%">
                  <c:v>2.0066899999999999E-2</c:v>
                </c:pt>
                <c:pt idx="551" formatCode="0.0%">
                  <c:v>2.0066899999999999E-2</c:v>
                </c:pt>
                <c:pt idx="552" formatCode="0.0%">
                  <c:v>2.0066899999999999E-2</c:v>
                </c:pt>
                <c:pt idx="553" formatCode="0.0%">
                  <c:v>2.3411400000000002E-2</c:v>
                </c:pt>
                <c:pt idx="554" formatCode="0.0%">
                  <c:v>0.02</c:v>
                </c:pt>
                <c:pt idx="555" formatCode="0.0%">
                  <c:v>0.02</c:v>
                </c:pt>
                <c:pt idx="556" formatCode="0.0%">
                  <c:v>1.6611299999999999E-2</c:v>
                </c:pt>
                <c:pt idx="557" formatCode="0.0%">
                  <c:v>1.6611299999999999E-2</c:v>
                </c:pt>
                <c:pt idx="558" formatCode="0.0%">
                  <c:v>1.3245E-2</c:v>
                </c:pt>
                <c:pt idx="559" formatCode="0.0%">
                  <c:v>1.3245E-2</c:v>
                </c:pt>
                <c:pt idx="560" formatCode="0.0%">
                  <c:v>9.9010000000000001E-3</c:v>
                </c:pt>
                <c:pt idx="561" formatCode="0.0%">
                  <c:v>9.8361000000000004E-3</c:v>
                </c:pt>
                <c:pt idx="562" formatCode="0.0%">
                  <c:v>9.8361000000000004E-3</c:v>
                </c:pt>
                <c:pt idx="563" formatCode="0.0%">
                  <c:v>9.8361000000000004E-3</c:v>
                </c:pt>
                <c:pt idx="564" formatCode="0.0%">
                  <c:v>9.8361000000000004E-3</c:v>
                </c:pt>
                <c:pt idx="565" formatCode="0.0%">
                  <c:v>6.5358999999999999E-3</c:v>
                </c:pt>
                <c:pt idx="566" formatCode="0.0%">
                  <c:v>6.5358999999999999E-3</c:v>
                </c:pt>
                <c:pt idx="567" formatCode="0.0%">
                  <c:v>9.8038999999999991E-3</c:v>
                </c:pt>
                <c:pt idx="568" formatCode="0.0%">
                  <c:v>9.8038999999999991E-3</c:v>
                </c:pt>
                <c:pt idx="569" formatCode="0.0%">
                  <c:v>9.8038999999999991E-3</c:v>
                </c:pt>
                <c:pt idx="570" formatCode="0.0%">
                  <c:v>1.3071900000000001E-2</c:v>
                </c:pt>
                <c:pt idx="571" formatCode="0.0%">
                  <c:v>1.3071900000000001E-2</c:v>
                </c:pt>
                <c:pt idx="572" formatCode="0.0%">
                  <c:v>1.6339900000000001E-2</c:v>
                </c:pt>
                <c:pt idx="573" formatCode="0.0%">
                  <c:v>1.2987E-2</c:v>
                </c:pt>
                <c:pt idx="574" formatCode="0.0%">
                  <c:v>1.2987E-2</c:v>
                </c:pt>
                <c:pt idx="575" formatCode="0.0%">
                  <c:v>1.2987E-2</c:v>
                </c:pt>
                <c:pt idx="576" formatCode="0.0%">
                  <c:v>1.2987E-2</c:v>
                </c:pt>
                <c:pt idx="577" formatCode="0.0%">
                  <c:v>1.2987E-2</c:v>
                </c:pt>
                <c:pt idx="578" formatCode="0.0%">
                  <c:v>1.62338E-2</c:v>
                </c:pt>
                <c:pt idx="579" formatCode="0.0%">
                  <c:v>1.2945E-2</c:v>
                </c:pt>
                <c:pt idx="580" formatCode="0.0%">
                  <c:v>1.61812E-2</c:v>
                </c:pt>
                <c:pt idx="581" formatCode="0.0%">
                  <c:v>1.61812E-2</c:v>
                </c:pt>
                <c:pt idx="582" formatCode="0.0%">
                  <c:v>1.2903199999999998E-2</c:v>
                </c:pt>
                <c:pt idx="583" formatCode="0.0%">
                  <c:v>1.2903199999999998E-2</c:v>
                </c:pt>
                <c:pt idx="584" formatCode="0.0%">
                  <c:v>1.28617E-2</c:v>
                </c:pt>
                <c:pt idx="585" formatCode="0.0%">
                  <c:v>1.2820499999999999E-2</c:v>
                </c:pt>
                <c:pt idx="586" formatCode="0.0%">
                  <c:v>1.2820499999999999E-2</c:v>
                </c:pt>
                <c:pt idx="587" formatCode="0.0%">
                  <c:v>1.2820499999999999E-2</c:v>
                </c:pt>
                <c:pt idx="588" formatCode="0.0%">
                  <c:v>9.6153999999999996E-3</c:v>
                </c:pt>
                <c:pt idx="589" formatCode="0.0%">
                  <c:v>9.6153999999999996E-3</c:v>
                </c:pt>
                <c:pt idx="590" formatCode="0.0%">
                  <c:v>9.5846999999999998E-3</c:v>
                </c:pt>
                <c:pt idx="591" formatCode="0.0%">
                  <c:v>1.27796E-2</c:v>
                </c:pt>
                <c:pt idx="592" formatCode="0.0%">
                  <c:v>9.5540999999999994E-3</c:v>
                </c:pt>
                <c:pt idx="593" formatCode="0.0%">
                  <c:v>1.2738899999999999E-2</c:v>
                </c:pt>
                <c:pt idx="594" formatCode="0.0%">
                  <c:v>1.2738899999999999E-2</c:v>
                </c:pt>
                <c:pt idx="595" formatCode="0.0%">
                  <c:v>1.59236E-2</c:v>
                </c:pt>
                <c:pt idx="596" formatCode="0.0%">
                  <c:v>1.26984E-2</c:v>
                </c:pt>
                <c:pt idx="597" formatCode="0.0%">
                  <c:v>1.26582E-2</c:v>
                </c:pt>
                <c:pt idx="598" formatCode="0.0%">
                  <c:v>1.5822799999999998E-2</c:v>
                </c:pt>
                <c:pt idx="599" formatCode="0.0%">
                  <c:v>1.5822799999999998E-2</c:v>
                </c:pt>
                <c:pt idx="600" formatCode="0.0%">
                  <c:v>1.9047600000000001E-2</c:v>
                </c:pt>
                <c:pt idx="601" formatCode="0.0%">
                  <c:v>1.9047600000000001E-2</c:v>
                </c:pt>
                <c:pt idx="602" formatCode="0.0%">
                  <c:v>1.8987299999999999E-2</c:v>
                </c:pt>
                <c:pt idx="603" formatCode="0.0%">
                  <c:v>1.5772899999999999E-2</c:v>
                </c:pt>
                <c:pt idx="604" formatCode="0.0%">
                  <c:v>1.5772899999999999E-2</c:v>
                </c:pt>
                <c:pt idx="605" formatCode="0.0%">
                  <c:v>1.5723299999999999E-2</c:v>
                </c:pt>
                <c:pt idx="606" formatCode="0.0%">
                  <c:v>1.5723299999999999E-2</c:v>
                </c:pt>
                <c:pt idx="607" formatCode="0.0%">
                  <c:v>9.4044000000000003E-3</c:v>
                </c:pt>
                <c:pt idx="608" formatCode="0.0%">
                  <c:v>1.2539199999999999E-2</c:v>
                </c:pt>
                <c:pt idx="609" formatCode="0.0%">
                  <c:v>1.2500000000000001E-2</c:v>
                </c:pt>
                <c:pt idx="610" formatCode="0.0%">
                  <c:v>1.2461100000000001E-2</c:v>
                </c:pt>
                <c:pt idx="611" formatCode="0.0%">
                  <c:v>1.2461100000000001E-2</c:v>
                </c:pt>
                <c:pt idx="612" formatCode="0.0%">
                  <c:v>1.5576300000000001E-2</c:v>
                </c:pt>
                <c:pt idx="613" formatCode="0.0%">
                  <c:v>1.5576300000000001E-2</c:v>
                </c:pt>
                <c:pt idx="614" formatCode="0.0%">
                  <c:v>1.24224E-2</c:v>
                </c:pt>
                <c:pt idx="615" formatCode="0.0%">
                  <c:v>1.5528E-2</c:v>
                </c:pt>
                <c:pt idx="616" formatCode="0.0%">
                  <c:v>1.5528E-2</c:v>
                </c:pt>
                <c:pt idx="617" formatCode="0.0%">
                  <c:v>1.2383900000000002E-2</c:v>
                </c:pt>
                <c:pt idx="618" formatCode="0.0%">
                  <c:v>1.2383900000000002E-2</c:v>
                </c:pt>
                <c:pt idx="619" formatCode="0.0%">
                  <c:v>1.5528E-2</c:v>
                </c:pt>
                <c:pt idx="620" formatCode="0.0%">
                  <c:v>1.54799E-2</c:v>
                </c:pt>
                <c:pt idx="621" formatCode="0.0%">
                  <c:v>1.5432099999999999E-2</c:v>
                </c:pt>
                <c:pt idx="622" formatCode="0.0%">
                  <c:v>1.23077E-2</c:v>
                </c:pt>
                <c:pt idx="623" formatCode="0.0%">
                  <c:v>1.53846E-2</c:v>
                </c:pt>
                <c:pt idx="624" formatCode="0.0%">
                  <c:v>9.2025000000000006E-3</c:v>
                </c:pt>
                <c:pt idx="625" formatCode="0.0%">
                  <c:v>1.22699E-2</c:v>
                </c:pt>
                <c:pt idx="626" formatCode="0.0%">
                  <c:v>1.5337400000000001E-2</c:v>
                </c:pt>
                <c:pt idx="627" formatCode="0.0%">
                  <c:v>1.83486E-2</c:v>
                </c:pt>
                <c:pt idx="628" formatCode="0.0%">
                  <c:v>2.1406700000000001E-2</c:v>
                </c:pt>
                <c:pt idx="629" formatCode="0.0%">
                  <c:v>2.4464800000000002E-2</c:v>
                </c:pt>
                <c:pt idx="630" formatCode="0.0%">
                  <c:v>2.7522899999999999E-2</c:v>
                </c:pt>
                <c:pt idx="631" formatCode="0.0%">
                  <c:v>3.0581000000000001E-2</c:v>
                </c:pt>
                <c:pt idx="632" formatCode="0.0%">
                  <c:v>3.0487799999999999E-2</c:v>
                </c:pt>
                <c:pt idx="633" formatCode="0.0%">
                  <c:v>3.3434699999999998E-2</c:v>
                </c:pt>
                <c:pt idx="634" formatCode="0.0%">
                  <c:v>3.6474199999999998E-2</c:v>
                </c:pt>
                <c:pt idx="635" formatCode="0.0%">
                  <c:v>3.3333300000000003E-2</c:v>
                </c:pt>
                <c:pt idx="636" formatCode="0.0%">
                  <c:v>3.6474199999999998E-2</c:v>
                </c:pt>
                <c:pt idx="637" formatCode="0.0%">
                  <c:v>3.6363599999999996E-2</c:v>
                </c:pt>
                <c:pt idx="638" formatCode="0.0%">
                  <c:v>3.6253799999999996E-2</c:v>
                </c:pt>
                <c:pt idx="639" formatCode="0.0%">
                  <c:v>3.3033E-2</c:v>
                </c:pt>
                <c:pt idx="640" formatCode="0.0%">
                  <c:v>3.2934100000000001E-2</c:v>
                </c:pt>
                <c:pt idx="641" formatCode="0.0%">
                  <c:v>3.2835799999999998E-2</c:v>
                </c:pt>
                <c:pt idx="642" formatCode="0.0%">
                  <c:v>3.2738099999999999E-2</c:v>
                </c:pt>
                <c:pt idx="643" formatCode="0.0%">
                  <c:v>3.26409E-2</c:v>
                </c:pt>
                <c:pt idx="644" formatCode="0.0%">
                  <c:v>3.5503E-2</c:v>
                </c:pt>
                <c:pt idx="645" formatCode="0.0%">
                  <c:v>3.5294100000000002E-2</c:v>
                </c:pt>
                <c:pt idx="646" formatCode="0.0%">
                  <c:v>3.5190600000000002E-2</c:v>
                </c:pt>
                <c:pt idx="647" formatCode="0.0%">
                  <c:v>3.8123200000000003E-2</c:v>
                </c:pt>
                <c:pt idx="648" formatCode="0.0%">
                  <c:v>4.1055700000000001E-2</c:v>
                </c:pt>
                <c:pt idx="649" formatCode="0.0%">
                  <c:v>4.0935699999999998E-2</c:v>
                </c:pt>
                <c:pt idx="650" formatCode="0.0%">
                  <c:v>4.3731799999999994E-2</c:v>
                </c:pt>
                <c:pt idx="651" formatCode="0.0%">
                  <c:v>4.3604700000000003E-2</c:v>
                </c:pt>
                <c:pt idx="652" formatCode="0.0%">
                  <c:v>4.3478299999999998E-2</c:v>
                </c:pt>
                <c:pt idx="653" formatCode="0.0%">
                  <c:v>4.6242800000000001E-2</c:v>
                </c:pt>
                <c:pt idx="654" formatCode="0.0%">
                  <c:v>4.8991399999999997E-2</c:v>
                </c:pt>
                <c:pt idx="655" formatCode="0.0%">
                  <c:v>4.8850600000000001E-2</c:v>
                </c:pt>
                <c:pt idx="656" formatCode="0.0%">
                  <c:v>4.8571400000000001E-2</c:v>
                </c:pt>
                <c:pt idx="657" formatCode="0.0%">
                  <c:v>4.8295500000000005E-2</c:v>
                </c:pt>
                <c:pt idx="658" formatCode="0.0%">
                  <c:v>5.0991499999999995E-2</c:v>
                </c:pt>
                <c:pt idx="659" formatCode="0.0%">
                  <c:v>5.0847499999999997E-2</c:v>
                </c:pt>
                <c:pt idx="660" formatCode="0.0%">
                  <c:v>5.0704200000000005E-2</c:v>
                </c:pt>
                <c:pt idx="661" formatCode="0.0%">
                  <c:v>5.3370800000000003E-2</c:v>
                </c:pt>
                <c:pt idx="662" formatCode="0.0%">
                  <c:v>5.5865900000000003E-2</c:v>
                </c:pt>
                <c:pt idx="663" formatCode="0.0%">
                  <c:v>6.1281299999999997E-2</c:v>
                </c:pt>
                <c:pt idx="664" formatCode="0.0%">
                  <c:v>6.1111100000000002E-2</c:v>
                </c:pt>
                <c:pt idx="665" formatCode="0.0%">
                  <c:v>5.8011E-2</c:v>
                </c:pt>
                <c:pt idx="666" formatCode="0.0%">
                  <c:v>5.7692300000000002E-2</c:v>
                </c:pt>
                <c:pt idx="667" formatCode="0.0%">
                  <c:v>5.7534200000000001E-2</c:v>
                </c:pt>
                <c:pt idx="668" formatCode="0.0%">
                  <c:v>5.9945500000000006E-2</c:v>
                </c:pt>
                <c:pt idx="669" formatCode="0.0%">
                  <c:v>5.9620600000000003E-2</c:v>
                </c:pt>
                <c:pt idx="670" formatCode="0.0%">
                  <c:v>5.9299200000000003E-2</c:v>
                </c:pt>
                <c:pt idx="671" formatCode="0.0%">
                  <c:v>6.1828000000000001E-2</c:v>
                </c:pt>
                <c:pt idx="672" formatCode="0.0%">
                  <c:v>6.16622E-2</c:v>
                </c:pt>
                <c:pt idx="673" formatCode="0.0%">
                  <c:v>6.13333E-2</c:v>
                </c:pt>
                <c:pt idx="674" formatCode="0.0%">
                  <c:v>6.0846600000000001E-2</c:v>
                </c:pt>
                <c:pt idx="675" formatCode="0.0%">
                  <c:v>5.7742800000000004E-2</c:v>
                </c:pt>
                <c:pt idx="676" formatCode="0.0%">
                  <c:v>6.0209400000000003E-2</c:v>
                </c:pt>
                <c:pt idx="677" formatCode="0.0%">
                  <c:v>6.5274200000000004E-2</c:v>
                </c:pt>
                <c:pt idx="678" formatCode="0.0%">
                  <c:v>6.2337699999999996E-2</c:v>
                </c:pt>
                <c:pt idx="679" formatCode="0.0%">
                  <c:v>6.2176200000000001E-2</c:v>
                </c:pt>
                <c:pt idx="680" formatCode="0.0%">
                  <c:v>6.16967E-2</c:v>
                </c:pt>
                <c:pt idx="681" formatCode="0.0%">
                  <c:v>6.3938599999999998E-2</c:v>
                </c:pt>
                <c:pt idx="682" formatCode="0.0%">
                  <c:v>6.6157800000000003E-2</c:v>
                </c:pt>
                <c:pt idx="683" formatCode="0.0%">
                  <c:v>6.5822800000000001E-2</c:v>
                </c:pt>
                <c:pt idx="684" formatCode="0.0%">
                  <c:v>6.3131300000000001E-2</c:v>
                </c:pt>
                <c:pt idx="685" formatCode="0.0%">
                  <c:v>5.7788899999999997E-2</c:v>
                </c:pt>
                <c:pt idx="686" formatCode="0.0%">
                  <c:v>5.2369100000000002E-2</c:v>
                </c:pt>
                <c:pt idx="687" formatCode="0.0%">
                  <c:v>4.9627800000000007E-2</c:v>
                </c:pt>
                <c:pt idx="688" formatCode="0.0%">
                  <c:v>5.1851900000000006E-2</c:v>
                </c:pt>
                <c:pt idx="689" formatCode="0.0%">
                  <c:v>4.9019599999999997E-2</c:v>
                </c:pt>
                <c:pt idx="690" formatCode="0.0%">
                  <c:v>4.8899800000000007E-2</c:v>
                </c:pt>
                <c:pt idx="691" formatCode="0.0%">
                  <c:v>4.6341500000000001E-2</c:v>
                </c:pt>
                <c:pt idx="692" formatCode="0.0%">
                  <c:v>4.3583499999999997E-2</c:v>
                </c:pt>
                <c:pt idx="693" formatCode="0.0%">
                  <c:v>3.8461500000000003E-2</c:v>
                </c:pt>
                <c:pt idx="694" formatCode="0.0%">
                  <c:v>3.3412899999999995E-2</c:v>
                </c:pt>
                <c:pt idx="695" formatCode="0.0%">
                  <c:v>3.0878899999999997E-2</c:v>
                </c:pt>
                <c:pt idx="696" formatCode="0.0%">
                  <c:v>3.0878899999999997E-2</c:v>
                </c:pt>
                <c:pt idx="697" formatCode="0.0%">
                  <c:v>3.3254199999999998E-2</c:v>
                </c:pt>
                <c:pt idx="698" formatCode="0.0%">
                  <c:v>3.3175400000000001E-2</c:v>
                </c:pt>
                <c:pt idx="699" formatCode="0.0%">
                  <c:v>3.3096899999999999E-2</c:v>
                </c:pt>
                <c:pt idx="700" formatCode="0.0%">
                  <c:v>3.0516399999999999E-2</c:v>
                </c:pt>
                <c:pt idx="701" formatCode="0.0%">
                  <c:v>2.8037400000000001E-2</c:v>
                </c:pt>
                <c:pt idx="702" formatCode="0.0%">
                  <c:v>2.7972E-2</c:v>
                </c:pt>
                <c:pt idx="703" formatCode="0.0%">
                  <c:v>3.2633999999999996E-2</c:v>
                </c:pt>
                <c:pt idx="704" formatCode="0.0%">
                  <c:v>2.7842199999999998E-2</c:v>
                </c:pt>
                <c:pt idx="705" formatCode="0.0%">
                  <c:v>3.0092599999999997E-2</c:v>
                </c:pt>
                <c:pt idx="706" formatCode="0.0%">
                  <c:v>3.00231E-2</c:v>
                </c:pt>
                <c:pt idx="707" formatCode="0.0%">
                  <c:v>2.9953899999999999E-2</c:v>
                </c:pt>
                <c:pt idx="708" formatCode="0.0%">
                  <c:v>2.7649799999999999E-2</c:v>
                </c:pt>
                <c:pt idx="709" formatCode="0.0%">
                  <c:v>2.7586200000000002E-2</c:v>
                </c:pt>
                <c:pt idx="710" formatCode="0.0%">
                  <c:v>2.9816500000000003E-2</c:v>
                </c:pt>
                <c:pt idx="711" formatCode="0.0%">
                  <c:v>3.2036599999999998E-2</c:v>
                </c:pt>
                <c:pt idx="712" formatCode="0.0%">
                  <c:v>3.1890700000000001E-2</c:v>
                </c:pt>
                <c:pt idx="713" formatCode="0.0%">
                  <c:v>3.1818199999999998E-2</c:v>
                </c:pt>
                <c:pt idx="714" formatCode="0.0%">
                  <c:v>3.1745999999999996E-2</c:v>
                </c:pt>
                <c:pt idx="715" formatCode="0.0%">
                  <c:v>3.1602700000000004E-2</c:v>
                </c:pt>
                <c:pt idx="716" formatCode="0.0%">
                  <c:v>3.8374700000000005E-2</c:v>
                </c:pt>
                <c:pt idx="717" formatCode="0.0%">
                  <c:v>4.2696600000000001E-2</c:v>
                </c:pt>
                <c:pt idx="718" formatCode="0.0%">
                  <c:v>4.4843000000000001E-2</c:v>
                </c:pt>
                <c:pt idx="719" formatCode="0.0%">
                  <c:v>4.6979899999999998E-2</c:v>
                </c:pt>
                <c:pt idx="720" formatCode="0.0%">
                  <c:v>4.93274E-2</c:v>
                </c:pt>
                <c:pt idx="721" formatCode="0.0%">
                  <c:v>5.3691300000000004E-2</c:v>
                </c:pt>
                <c:pt idx="722" formatCode="0.0%">
                  <c:v>5.79065E-2</c:v>
                </c:pt>
                <c:pt idx="723" formatCode="0.0%">
                  <c:v>6.2084300000000002E-2</c:v>
                </c:pt>
                <c:pt idx="724" formatCode="0.0%">
                  <c:v>6.8432699999999999E-2</c:v>
                </c:pt>
                <c:pt idx="725" formatCode="0.0%">
                  <c:v>7.9295199999999996E-2</c:v>
                </c:pt>
                <c:pt idx="726" formatCode="0.0%">
                  <c:v>8.7912099999999993E-2</c:v>
                </c:pt>
                <c:pt idx="727" formatCode="0.0%">
                  <c:v>9.6280099999999993E-2</c:v>
                </c:pt>
                <c:pt idx="728" formatCode="0.0%">
                  <c:v>0.1021739</c:v>
                </c:pt>
                <c:pt idx="729" formatCode="0.0%">
                  <c:v>0.1056034</c:v>
                </c:pt>
                <c:pt idx="730" formatCode="0.0%">
                  <c:v>0.11158799999999999</c:v>
                </c:pt>
                <c:pt idx="731" formatCode="0.0%">
                  <c:v>0.1111111</c:v>
                </c:pt>
                <c:pt idx="732" formatCode="0.0%">
                  <c:v>0.1153846</c:v>
                </c:pt>
                <c:pt idx="733" formatCode="0.0%">
                  <c:v>0.1167728</c:v>
                </c:pt>
                <c:pt idx="734" formatCode="0.0%">
                  <c:v>0.1136842</c:v>
                </c:pt>
                <c:pt idx="735" formatCode="0.0%">
                  <c:v>0.11273490000000001</c:v>
                </c:pt>
                <c:pt idx="736" formatCode="0.0%">
                  <c:v>0.1053719</c:v>
                </c:pt>
                <c:pt idx="737" formatCode="0.0%">
                  <c:v>9.5918400000000001E-2</c:v>
                </c:pt>
                <c:pt idx="738" formatCode="0.0%">
                  <c:v>9.0909099999999993E-2</c:v>
                </c:pt>
                <c:pt idx="739" formatCode="0.0%">
                  <c:v>8.1836300000000015E-2</c:v>
                </c:pt>
                <c:pt idx="740" formatCode="0.0%">
                  <c:v>7.6923099999999994E-2</c:v>
                </c:pt>
                <c:pt idx="741" formatCode="0.0%">
                  <c:v>7.0175399999999999E-2</c:v>
                </c:pt>
                <c:pt idx="742" formatCode="0.0%">
                  <c:v>6.7567600000000005E-2</c:v>
                </c:pt>
                <c:pt idx="743" formatCode="0.0%">
                  <c:v>6.7307699999999998E-2</c:v>
                </c:pt>
                <c:pt idx="744" formatCode="0.0%">
                  <c:v>6.7049799999999993E-2</c:v>
                </c:pt>
                <c:pt idx="745" formatCode="0.0%">
                  <c:v>6.4638799999999996E-2</c:v>
                </c:pt>
                <c:pt idx="746" formatCode="0.0%">
                  <c:v>6.6162600000000002E-2</c:v>
                </c:pt>
                <c:pt idx="747" formatCode="0.0%">
                  <c:v>6.3789899999999997E-2</c:v>
                </c:pt>
                <c:pt idx="748" formatCode="0.0%">
                  <c:v>6.5420599999999995E-2</c:v>
                </c:pt>
                <c:pt idx="749" formatCode="0.0%">
                  <c:v>6.5176899999999996E-2</c:v>
                </c:pt>
                <c:pt idx="750" formatCode="0.0%">
                  <c:v>6.6666699999999995E-2</c:v>
                </c:pt>
                <c:pt idx="751" formatCode="0.0%">
                  <c:v>6.8265699999999999E-2</c:v>
                </c:pt>
                <c:pt idx="752" formatCode="0.0%">
                  <c:v>6.7765599999999995E-2</c:v>
                </c:pt>
                <c:pt idx="753" formatCode="0.0%">
                  <c:v>6.7395300000000005E-2</c:v>
                </c:pt>
                <c:pt idx="754" formatCode="0.0%">
                  <c:v>6.5099500000000005E-2</c:v>
                </c:pt>
                <c:pt idx="755" formatCode="0.0%">
                  <c:v>6.1261299999999998E-2</c:v>
                </c:pt>
                <c:pt idx="756" formatCode="0.0%">
                  <c:v>6.2836600000000006E-2</c:v>
                </c:pt>
                <c:pt idx="757" formatCode="0.0%">
                  <c:v>6.25E-2</c:v>
                </c:pt>
                <c:pt idx="758" formatCode="0.0%">
                  <c:v>6.2056699999999992E-2</c:v>
                </c:pt>
                <c:pt idx="759" formatCode="0.0%">
                  <c:v>6.3492099999999996E-2</c:v>
                </c:pt>
                <c:pt idx="760" formatCode="0.0%">
                  <c:v>6.3157900000000003E-2</c:v>
                </c:pt>
                <c:pt idx="761" formatCode="0.0%">
                  <c:v>6.6433600000000009E-2</c:v>
                </c:pt>
                <c:pt idx="762" formatCode="0.0%">
                  <c:v>6.25E-2</c:v>
                </c:pt>
                <c:pt idx="763" formatCode="0.0%">
                  <c:v>6.2176200000000001E-2</c:v>
                </c:pt>
                <c:pt idx="764" formatCode="0.0%">
                  <c:v>6.1749599999999995E-2</c:v>
                </c:pt>
                <c:pt idx="765" formatCode="0.0%">
                  <c:v>5.9726999999999995E-2</c:v>
                </c:pt>
                <c:pt idx="766" formatCode="0.0%">
                  <c:v>5.9422800000000005E-2</c:v>
                </c:pt>
                <c:pt idx="767" formatCode="0.0%">
                  <c:v>6.4516099999999993E-2</c:v>
                </c:pt>
                <c:pt idx="768" formatCode="0.0%">
                  <c:v>6.4189200000000002E-2</c:v>
                </c:pt>
                <c:pt idx="769" formatCode="0.0%">
                  <c:v>6.2184900000000001E-2</c:v>
                </c:pt>
                <c:pt idx="770" formatCode="0.0%">
                  <c:v>6.3439099999999998E-2</c:v>
                </c:pt>
                <c:pt idx="771" formatCode="0.0%">
                  <c:v>6.4676600000000001E-2</c:v>
                </c:pt>
                <c:pt idx="772" formatCode="0.0%">
                  <c:v>6.7656800000000003E-2</c:v>
                </c:pt>
                <c:pt idx="773" formatCode="0.0%">
                  <c:v>7.0491799999999993E-2</c:v>
                </c:pt>
                <c:pt idx="774" formatCode="0.0%">
                  <c:v>7.3529400000000009E-2</c:v>
                </c:pt>
                <c:pt idx="775" formatCode="0.0%">
                  <c:v>7.4796699999999994E-2</c:v>
                </c:pt>
                <c:pt idx="776" formatCode="0.0%">
                  <c:v>7.9159900000000005E-2</c:v>
                </c:pt>
                <c:pt idx="777" formatCode="0.0%">
                  <c:v>8.3735900000000002E-2</c:v>
                </c:pt>
                <c:pt idx="778" formatCode="0.0%">
                  <c:v>8.6538500000000004E-2</c:v>
                </c:pt>
                <c:pt idx="779" formatCode="0.0%">
                  <c:v>8.4529499999999994E-2</c:v>
                </c:pt>
                <c:pt idx="780" formatCode="0.0%">
                  <c:v>8.5714299999999993E-2</c:v>
                </c:pt>
                <c:pt idx="781" formatCode="0.0%">
                  <c:v>9.1772199999999998E-2</c:v>
                </c:pt>
                <c:pt idx="782" formatCode="0.0%">
                  <c:v>9.2621699999999987E-2</c:v>
                </c:pt>
                <c:pt idx="783" formatCode="0.0%">
                  <c:v>9.3457899999999997E-2</c:v>
                </c:pt>
                <c:pt idx="784" formatCode="0.0%">
                  <c:v>9.4281299999999998E-2</c:v>
                </c:pt>
                <c:pt idx="785" formatCode="0.0%">
                  <c:v>9.3414999999999998E-2</c:v>
                </c:pt>
                <c:pt idx="786" formatCode="0.0%">
                  <c:v>9.5890400000000001E-2</c:v>
                </c:pt>
                <c:pt idx="787" formatCode="0.0%">
                  <c:v>9.9848700000000012E-2</c:v>
                </c:pt>
                <c:pt idx="788" formatCode="0.0%">
                  <c:v>9.8802400000000012E-2</c:v>
                </c:pt>
                <c:pt idx="789" formatCode="0.0%">
                  <c:v>0.10104010000000001</c:v>
                </c:pt>
                <c:pt idx="790" formatCode="0.0%">
                  <c:v>0.1061947</c:v>
                </c:pt>
                <c:pt idx="791" formatCode="0.0%">
                  <c:v>0.1132353</c:v>
                </c:pt>
                <c:pt idx="792" formatCode="0.0%">
                  <c:v>0.119883</c:v>
                </c:pt>
                <c:pt idx="793" formatCode="0.0%">
                  <c:v>0.12028990000000001</c:v>
                </c:pt>
                <c:pt idx="794" formatCode="0.0%">
                  <c:v>0.125</c:v>
                </c:pt>
                <c:pt idx="795" formatCode="0.0%">
                  <c:v>0.12962960000000001</c:v>
                </c:pt>
                <c:pt idx="796" formatCode="0.0%">
                  <c:v>0.13276840000000001</c:v>
                </c:pt>
                <c:pt idx="797" formatCode="0.0%">
                  <c:v>0.13585430000000001</c:v>
                </c:pt>
                <c:pt idx="798" formatCode="0.0%">
                  <c:v>0.1236111</c:v>
                </c:pt>
                <c:pt idx="799" formatCode="0.0%">
                  <c:v>0.11829439999999999</c:v>
                </c:pt>
                <c:pt idx="800" formatCode="0.0%">
                  <c:v>0.11989100000000001</c:v>
                </c:pt>
                <c:pt idx="801" formatCode="0.0%">
                  <c:v>0.122807</c:v>
                </c:pt>
                <c:pt idx="802" formatCode="0.0%">
                  <c:v>0.12133330000000001</c:v>
                </c:pt>
                <c:pt idx="803" formatCode="0.0%">
                  <c:v>0.1215324</c:v>
                </c:pt>
                <c:pt idx="804" formatCode="0.0%">
                  <c:v>0.113577</c:v>
                </c:pt>
                <c:pt idx="805" formatCode="0.0%">
                  <c:v>0.1086675</c:v>
                </c:pt>
                <c:pt idx="806" formatCode="0.0%">
                  <c:v>9.9616900000000008E-2</c:v>
                </c:pt>
                <c:pt idx="807" formatCode="0.0%">
                  <c:v>9.4577599999999998E-2</c:v>
                </c:pt>
                <c:pt idx="808" formatCode="0.0%">
                  <c:v>9.4763100000000003E-2</c:v>
                </c:pt>
                <c:pt idx="809" formatCode="0.0%">
                  <c:v>9.3711500000000003E-2</c:v>
                </c:pt>
                <c:pt idx="810" formatCode="0.0%">
                  <c:v>0.1112485</c:v>
                </c:pt>
                <c:pt idx="811" formatCode="0.0%">
                  <c:v>0.11562120000000001</c:v>
                </c:pt>
                <c:pt idx="812" formatCode="0.0%">
                  <c:v>0.1180049</c:v>
                </c:pt>
                <c:pt idx="813" formatCode="0.0%">
                  <c:v>0.109375</c:v>
                </c:pt>
                <c:pt idx="814" formatCode="0.0%">
                  <c:v>0.10225920000000001</c:v>
                </c:pt>
                <c:pt idx="815" formatCode="0.0%">
                  <c:v>9.5406400000000002E-2</c:v>
                </c:pt>
                <c:pt idx="816" formatCode="0.0%">
                  <c:v>9.2614300000000011E-2</c:v>
                </c:pt>
                <c:pt idx="817" formatCode="0.0%">
                  <c:v>9.1015200000000004E-2</c:v>
                </c:pt>
                <c:pt idx="818" formatCode="0.0%">
                  <c:v>8.8269500000000001E-2</c:v>
                </c:pt>
                <c:pt idx="819" formatCode="0.0%">
                  <c:v>8.8709700000000002E-2</c:v>
                </c:pt>
                <c:pt idx="820" formatCode="0.0%">
                  <c:v>8.656040000000001E-2</c:v>
                </c:pt>
                <c:pt idx="821" formatCode="0.0%">
                  <c:v>8.5682100000000011E-2</c:v>
                </c:pt>
                <c:pt idx="822" formatCode="0.0%">
                  <c:v>7.5639600000000001E-2</c:v>
                </c:pt>
                <c:pt idx="823" formatCode="0.0%">
                  <c:v>7.0562300000000008E-2</c:v>
                </c:pt>
                <c:pt idx="824" formatCode="0.0%">
                  <c:v>5.8759499999999992E-2</c:v>
                </c:pt>
                <c:pt idx="825" formatCode="0.0%">
                  <c:v>5.8504899999999999E-2</c:v>
                </c:pt>
                <c:pt idx="826" formatCode="0.0%">
                  <c:v>5.2858700000000002E-2</c:v>
                </c:pt>
                <c:pt idx="827" formatCode="0.0%">
                  <c:v>4.5161300000000001E-2</c:v>
                </c:pt>
                <c:pt idx="828" formatCode="0.0%">
                  <c:v>4.7210299999999997E-2</c:v>
                </c:pt>
                <c:pt idx="829" formatCode="0.0%">
                  <c:v>4.7058799999999998E-2</c:v>
                </c:pt>
                <c:pt idx="830" formatCode="0.0%">
                  <c:v>4.6958399999999997E-2</c:v>
                </c:pt>
                <c:pt idx="831" formatCode="0.0%">
                  <c:v>4.33862E-2</c:v>
                </c:pt>
                <c:pt idx="832" formatCode="0.0%">
                  <c:v>3.5639400000000002E-2</c:v>
                </c:pt>
                <c:pt idx="833" formatCode="0.0%">
                  <c:v>2.9075799999999999E-2</c:v>
                </c:pt>
                <c:pt idx="834" formatCode="0.0%">
                  <c:v>2.9989699999999998E-2</c:v>
                </c:pt>
                <c:pt idx="835" formatCode="0.0%">
                  <c:v>2.9866100000000003E-2</c:v>
                </c:pt>
                <c:pt idx="836" formatCode="0.0%">
                  <c:v>3.4943499999999995E-2</c:v>
                </c:pt>
                <c:pt idx="837" formatCode="0.0%">
                  <c:v>3.6847500000000005E-2</c:v>
                </c:pt>
                <c:pt idx="838" formatCode="0.0%">
                  <c:v>4.3032800000000003E-2</c:v>
                </c:pt>
                <c:pt idx="839" formatCode="0.0%">
                  <c:v>4.8353900000000005E-2</c:v>
                </c:pt>
                <c:pt idx="840" formatCode="0.0%">
                  <c:v>4.8155700000000003E-2</c:v>
                </c:pt>
                <c:pt idx="841" formatCode="0.0%">
                  <c:v>4.8008200000000001E-2</c:v>
                </c:pt>
                <c:pt idx="842" formatCode="0.0%">
                  <c:v>4.9949E-2</c:v>
                </c:pt>
                <c:pt idx="843" formatCode="0.0%">
                  <c:v>4.9695700000000002E-2</c:v>
                </c:pt>
                <c:pt idx="844" formatCode="0.0%">
                  <c:v>5.1619400000000003E-2</c:v>
                </c:pt>
                <c:pt idx="845" formatCode="0.0%">
                  <c:v>5.1463200000000001E-2</c:v>
                </c:pt>
                <c:pt idx="846" formatCode="0.0%">
                  <c:v>5.0200800000000004E-2</c:v>
                </c:pt>
                <c:pt idx="847" formatCode="0.0%">
                  <c:v>5.0999999999999997E-2</c:v>
                </c:pt>
                <c:pt idx="848" formatCode="0.0%">
                  <c:v>5.0645499999999996E-2</c:v>
                </c:pt>
                <c:pt idx="849" formatCode="0.0%">
                  <c:v>4.9358300000000001E-2</c:v>
                </c:pt>
                <c:pt idx="850" formatCode="0.0%">
                  <c:v>4.6169000000000002E-2</c:v>
                </c:pt>
                <c:pt idx="851" formatCode="0.0%">
                  <c:v>4.7104999999999994E-2</c:v>
                </c:pt>
                <c:pt idx="852" formatCode="0.0%">
                  <c:v>4.49658E-2</c:v>
                </c:pt>
                <c:pt idx="853" formatCode="0.0%">
                  <c:v>4.6783599999999995E-2</c:v>
                </c:pt>
                <c:pt idx="854" formatCode="0.0%">
                  <c:v>4.7572799999999998E-2</c:v>
                </c:pt>
                <c:pt idx="855" formatCode="0.0%">
                  <c:v>4.5410599999999995E-2</c:v>
                </c:pt>
                <c:pt idx="856" formatCode="0.0%">
                  <c:v>4.52358E-2</c:v>
                </c:pt>
                <c:pt idx="857" formatCode="0.0%">
                  <c:v>4.4145899999999995E-2</c:v>
                </c:pt>
                <c:pt idx="858" formatCode="0.0%">
                  <c:v>4.2064999999999998E-2</c:v>
                </c:pt>
                <c:pt idx="859" formatCode="0.0%">
                  <c:v>4.0913399999999996E-2</c:v>
                </c:pt>
                <c:pt idx="860" formatCode="0.0%">
                  <c:v>3.9697499999999997E-2</c:v>
                </c:pt>
                <c:pt idx="861" formatCode="0.0%">
                  <c:v>4.1392300000000007E-2</c:v>
                </c:pt>
                <c:pt idx="862" formatCode="0.0%">
                  <c:v>4.4131499999999997E-2</c:v>
                </c:pt>
                <c:pt idx="863" formatCode="0.0%">
                  <c:v>4.3111499999999997E-2</c:v>
                </c:pt>
                <c:pt idx="864" formatCode="0.0%">
                  <c:v>4.39663E-2</c:v>
                </c:pt>
                <c:pt idx="865" formatCode="0.0%">
                  <c:v>4.1899400000000003E-2</c:v>
                </c:pt>
                <c:pt idx="866" formatCode="0.0%">
                  <c:v>4.0778499999999995E-2</c:v>
                </c:pt>
                <c:pt idx="867" formatCode="0.0%">
                  <c:v>4.1589600000000004E-2</c:v>
                </c:pt>
                <c:pt idx="868" formatCode="0.0%">
                  <c:v>3.9594799999999999E-2</c:v>
                </c:pt>
                <c:pt idx="869" formatCode="0.0%">
                  <c:v>3.9522099999999998E-2</c:v>
                </c:pt>
                <c:pt idx="870" formatCode="0.0%">
                  <c:v>4.1284400000000006E-2</c:v>
                </c:pt>
                <c:pt idx="871" formatCode="0.0%">
                  <c:v>4.0219399999999995E-2</c:v>
                </c:pt>
                <c:pt idx="872" formatCode="0.0%">
                  <c:v>4.0909100000000004E-2</c:v>
                </c:pt>
                <c:pt idx="873" formatCode="0.0%">
                  <c:v>3.97471E-2</c:v>
                </c:pt>
                <c:pt idx="874" formatCode="0.0%">
                  <c:v>3.7769799999999999E-2</c:v>
                </c:pt>
                <c:pt idx="875" formatCode="0.0%">
                  <c:v>3.77358E-2</c:v>
                </c:pt>
                <c:pt idx="876" formatCode="0.0%">
                  <c:v>3.7634399999999998E-2</c:v>
                </c:pt>
                <c:pt idx="877" formatCode="0.0%">
                  <c:v>3.7533500000000004E-2</c:v>
                </c:pt>
                <c:pt idx="878" formatCode="0.0%">
                  <c:v>4.0071199999999994E-2</c:v>
                </c:pt>
                <c:pt idx="879" formatCode="0.0%">
                  <c:v>4.1703599999999993E-2</c:v>
                </c:pt>
                <c:pt idx="880" formatCode="0.0%">
                  <c:v>4.1629800000000002E-2</c:v>
                </c:pt>
                <c:pt idx="881" formatCode="0.0%">
                  <c:v>4.0672E-2</c:v>
                </c:pt>
                <c:pt idx="882" formatCode="0.0%">
                  <c:v>3.9647599999999998E-2</c:v>
                </c:pt>
                <c:pt idx="883" formatCode="0.0%">
                  <c:v>4.2179300000000003E-2</c:v>
                </c:pt>
                <c:pt idx="884" formatCode="0.0%">
                  <c:v>4.2794800000000001E-2</c:v>
                </c:pt>
                <c:pt idx="885" formatCode="0.0%">
                  <c:v>4.34405E-2</c:v>
                </c:pt>
                <c:pt idx="886" formatCode="0.0%">
                  <c:v>4.41941E-2</c:v>
                </c:pt>
                <c:pt idx="887" formatCode="0.0%">
                  <c:v>4.2424200000000002E-2</c:v>
                </c:pt>
                <c:pt idx="888" formatCode="0.0%">
                  <c:v>4.3177899999999998E-2</c:v>
                </c:pt>
                <c:pt idx="889" formatCode="0.0%">
                  <c:v>4.3066300000000002E-2</c:v>
                </c:pt>
                <c:pt idx="890" formatCode="0.0%">
                  <c:v>4.3664399999999999E-2</c:v>
                </c:pt>
                <c:pt idx="891" formatCode="0.0%">
                  <c:v>4.2589399999999999E-2</c:v>
                </c:pt>
                <c:pt idx="892" formatCode="0.0%">
                  <c:v>4.3367300000000004E-2</c:v>
                </c:pt>
                <c:pt idx="893" formatCode="0.0%">
                  <c:v>4.5029700000000006E-2</c:v>
                </c:pt>
                <c:pt idx="894" formatCode="0.0%">
                  <c:v>4.4915299999999998E-2</c:v>
                </c:pt>
                <c:pt idx="895" formatCode="0.0%">
                  <c:v>4.3844900000000006E-2</c:v>
                </c:pt>
                <c:pt idx="896" formatCode="0.0%">
                  <c:v>4.43886E-2</c:v>
                </c:pt>
                <c:pt idx="897" formatCode="0.0%">
                  <c:v>4.4962499999999996E-2</c:v>
                </c:pt>
                <c:pt idx="898" formatCode="0.0%">
                  <c:v>4.3983399999999999E-2</c:v>
                </c:pt>
                <c:pt idx="899" formatCode="0.0%">
                  <c:v>4.65116E-2</c:v>
                </c:pt>
                <c:pt idx="900" formatCode="0.0%">
                  <c:v>4.6357600000000006E-2</c:v>
                </c:pt>
                <c:pt idx="901" formatCode="0.0%">
                  <c:v>4.7894300000000001E-2</c:v>
                </c:pt>
                <c:pt idx="902" formatCode="0.0%">
                  <c:v>4.6759599999999998E-2</c:v>
                </c:pt>
                <c:pt idx="903" formatCode="0.0%">
                  <c:v>4.5751600000000003E-2</c:v>
                </c:pt>
                <c:pt idx="904" formatCode="0.0%">
                  <c:v>4.5639800000000001E-2</c:v>
                </c:pt>
                <c:pt idx="905" formatCode="0.0%">
                  <c:v>4.4715400000000002E-2</c:v>
                </c:pt>
                <c:pt idx="906" formatCode="0.0%">
                  <c:v>4.6228699999999998E-2</c:v>
                </c:pt>
                <c:pt idx="907" formatCode="0.0%">
                  <c:v>4.4426500000000008E-2</c:v>
                </c:pt>
                <c:pt idx="908" formatCode="0.0%">
                  <c:v>4.2502000000000005E-2</c:v>
                </c:pt>
                <c:pt idx="909" formatCode="0.0%">
                  <c:v>4.3027900000000001E-2</c:v>
                </c:pt>
                <c:pt idx="910" formatCode="0.0%">
                  <c:v>4.3720200000000001E-2</c:v>
                </c:pt>
                <c:pt idx="911" formatCode="0.0%">
                  <c:v>4.3650799999999997E-2</c:v>
                </c:pt>
                <c:pt idx="912" formatCode="0.0%">
                  <c:v>4.4303800000000004E-2</c:v>
                </c:pt>
                <c:pt idx="913" formatCode="0.0%">
                  <c:v>4.6493300000000001E-2</c:v>
                </c:pt>
                <c:pt idx="914" formatCode="0.0%">
                  <c:v>4.9372999999999993E-2</c:v>
                </c:pt>
                <c:pt idx="915" formatCode="0.0%">
                  <c:v>4.8437500000000001E-2</c:v>
                </c:pt>
                <c:pt idx="916" formatCode="0.0%">
                  <c:v>4.7544799999999998E-2</c:v>
                </c:pt>
                <c:pt idx="917" formatCode="0.0%">
                  <c:v>4.9027200000000007E-2</c:v>
                </c:pt>
                <c:pt idx="918" formatCode="0.0%">
                  <c:v>5.0387599999999998E-2</c:v>
                </c:pt>
                <c:pt idx="919" formatCode="0.0%">
                  <c:v>5.4911099999999997E-2</c:v>
                </c:pt>
                <c:pt idx="920" formatCode="0.0%">
                  <c:v>5.5384599999999999E-2</c:v>
                </c:pt>
                <c:pt idx="921" formatCode="0.0%">
                  <c:v>5.2712000000000002E-2</c:v>
                </c:pt>
                <c:pt idx="922" formatCode="0.0%">
                  <c:v>5.2551399999999998E-2</c:v>
                </c:pt>
                <c:pt idx="923" formatCode="0.0%">
                  <c:v>5.1711E-2</c:v>
                </c:pt>
                <c:pt idx="924" formatCode="0.0%">
                  <c:v>5.6060600000000002E-2</c:v>
                </c:pt>
                <c:pt idx="925" formatCode="0.0%">
                  <c:v>5.6475900000000002E-2</c:v>
                </c:pt>
                <c:pt idx="926" formatCode="0.0%">
                  <c:v>5.2277799999999999E-2</c:v>
                </c:pt>
                <c:pt idx="927" formatCode="0.0%">
                  <c:v>5.1415800000000005E-2</c:v>
                </c:pt>
                <c:pt idx="928" formatCode="0.0%">
                  <c:v>5.1339300000000004E-2</c:v>
                </c:pt>
                <c:pt idx="929" formatCode="0.0%">
                  <c:v>4.9703299999999999E-2</c:v>
                </c:pt>
                <c:pt idx="930" formatCode="0.0%">
                  <c:v>4.7970499999999999E-2</c:v>
                </c:pt>
                <c:pt idx="931" formatCode="0.0%">
                  <c:v>4.6187699999999998E-2</c:v>
                </c:pt>
                <c:pt idx="932" formatCode="0.0%">
                  <c:v>4.5189500000000001E-2</c:v>
                </c:pt>
                <c:pt idx="933" formatCode="0.0%">
                  <c:v>4.4267099999999997E-2</c:v>
                </c:pt>
                <c:pt idx="934" formatCode="0.0%">
                  <c:v>4.48625E-2</c:v>
                </c:pt>
                <c:pt idx="935" formatCode="0.0%">
                  <c:v>4.4107E-2</c:v>
                </c:pt>
                <c:pt idx="936" formatCode="0.0%">
                  <c:v>3.9454799999999998E-2</c:v>
                </c:pt>
                <c:pt idx="937" formatCode="0.0%">
                  <c:v>3.7776200000000003E-2</c:v>
                </c:pt>
                <c:pt idx="938" formatCode="0.0%">
                  <c:v>3.9034800000000001E-2</c:v>
                </c:pt>
                <c:pt idx="939" formatCode="0.0%">
                  <c:v>3.8979400000000004E-2</c:v>
                </c:pt>
                <c:pt idx="940" formatCode="0.0%">
                  <c:v>3.8216600000000003E-2</c:v>
                </c:pt>
                <c:pt idx="941" formatCode="0.0%">
                  <c:v>3.8162500000000002E-2</c:v>
                </c:pt>
                <c:pt idx="942" formatCode="0.0%">
                  <c:v>3.73239E-2</c:v>
                </c:pt>
                <c:pt idx="943" formatCode="0.0%">
                  <c:v>3.50385E-2</c:v>
                </c:pt>
                <c:pt idx="944" formatCode="0.0%">
                  <c:v>3.2775499999999999E-2</c:v>
                </c:pt>
                <c:pt idx="945" formatCode="0.0%">
                  <c:v>3.5441300000000002E-2</c:v>
                </c:pt>
                <c:pt idx="946" formatCode="0.0%">
                  <c:v>3.3933499999999998E-2</c:v>
                </c:pt>
                <c:pt idx="947" formatCode="0.0%">
                  <c:v>3.3241E-2</c:v>
                </c:pt>
                <c:pt idx="948" formatCode="0.0%">
                  <c:v>3.4506599999999998E-2</c:v>
                </c:pt>
                <c:pt idx="949" formatCode="0.0%">
                  <c:v>3.5714299999999997E-2</c:v>
                </c:pt>
                <c:pt idx="950" formatCode="0.0%">
                  <c:v>3.4152999999999996E-2</c:v>
                </c:pt>
                <c:pt idx="951" formatCode="0.0%">
                  <c:v>3.47885E-2</c:v>
                </c:pt>
                <c:pt idx="952" formatCode="0.0%">
                  <c:v>3.4083200000000001E-2</c:v>
                </c:pt>
                <c:pt idx="953" formatCode="0.0%">
                  <c:v>3.3355999999999997E-2</c:v>
                </c:pt>
                <c:pt idx="954" formatCode="0.0%">
                  <c:v>3.1907700000000004E-2</c:v>
                </c:pt>
                <c:pt idx="955" formatCode="0.0%">
                  <c:v>3.3175400000000001E-2</c:v>
                </c:pt>
                <c:pt idx="956" formatCode="0.0%">
                  <c:v>3.2410500000000002E-2</c:v>
                </c:pt>
                <c:pt idx="957" formatCode="0.0%">
                  <c:v>3.02013E-2</c:v>
                </c:pt>
                <c:pt idx="958" formatCode="0.0%">
                  <c:v>3.0810399999999998E-2</c:v>
                </c:pt>
                <c:pt idx="959" formatCode="0.0%">
                  <c:v>3.1501299999999996E-2</c:v>
                </c:pt>
                <c:pt idx="960" formatCode="0.0%">
                  <c:v>2.9352900000000001E-2</c:v>
                </c:pt>
                <c:pt idx="961" formatCode="0.0%">
                  <c:v>2.7851499999999998E-2</c:v>
                </c:pt>
                <c:pt idx="962" formatCode="0.0%">
                  <c:v>2.90621E-2</c:v>
                </c:pt>
                <c:pt idx="963" formatCode="0.0%">
                  <c:v>2.7686199999999998E-2</c:v>
                </c:pt>
                <c:pt idx="964" formatCode="0.0%">
                  <c:v>2.83454E-2</c:v>
                </c:pt>
                <c:pt idx="965" formatCode="0.0%">
                  <c:v>2.8985500000000001E-2</c:v>
                </c:pt>
                <c:pt idx="966" formatCode="0.0%">
                  <c:v>2.8947400000000002E-2</c:v>
                </c:pt>
                <c:pt idx="967" formatCode="0.0%">
                  <c:v>2.8833600000000001E-2</c:v>
                </c:pt>
                <c:pt idx="968" formatCode="0.0%">
                  <c:v>3.0085000000000001E-2</c:v>
                </c:pt>
                <c:pt idx="969" formatCode="0.0%">
                  <c:v>2.9315999999999998E-2</c:v>
                </c:pt>
                <c:pt idx="970" formatCode="0.0%">
                  <c:v>2.7940200000000002E-2</c:v>
                </c:pt>
                <c:pt idx="971" formatCode="0.0%">
                  <c:v>2.5990899999999997E-2</c:v>
                </c:pt>
                <c:pt idx="972" formatCode="0.0%">
                  <c:v>2.8515899999999997E-2</c:v>
                </c:pt>
                <c:pt idx="973" formatCode="0.0%">
                  <c:v>2.96774E-2</c:v>
                </c:pt>
                <c:pt idx="974" formatCode="0.0%">
                  <c:v>2.9525000000000003E-2</c:v>
                </c:pt>
                <c:pt idx="975" formatCode="0.0%">
                  <c:v>3.0789E-2</c:v>
                </c:pt>
                <c:pt idx="976" formatCode="0.0%">
                  <c:v>3.07692E-2</c:v>
                </c:pt>
                <c:pt idx="977" formatCode="0.0%">
                  <c:v>3.0089600000000001E-2</c:v>
                </c:pt>
                <c:pt idx="978" formatCode="0.0%">
                  <c:v>3.0051199999999997E-2</c:v>
                </c:pt>
                <c:pt idx="979" formatCode="0.0%">
                  <c:v>2.9299400000000003E-2</c:v>
                </c:pt>
                <c:pt idx="980" formatCode="0.0%">
                  <c:v>2.9206300000000001E-2</c:v>
                </c:pt>
                <c:pt idx="981" formatCode="0.0%">
                  <c:v>3.0379699999999999E-2</c:v>
                </c:pt>
                <c:pt idx="982" formatCode="0.0%">
                  <c:v>3.0341300000000002E-2</c:v>
                </c:pt>
                <c:pt idx="983" formatCode="0.0%">
                  <c:v>3.0398999999999999E-2</c:v>
                </c:pt>
                <c:pt idx="984" formatCode="0.0%">
                  <c:v>2.9615599999999999E-2</c:v>
                </c:pt>
                <c:pt idx="985" formatCode="0.0%">
                  <c:v>2.8822100000000003E-2</c:v>
                </c:pt>
                <c:pt idx="986" formatCode="0.0%">
                  <c:v>2.8054899999999997E-2</c:v>
                </c:pt>
                <c:pt idx="987" formatCode="0.0%">
                  <c:v>2.6757900000000001E-2</c:v>
                </c:pt>
                <c:pt idx="988" formatCode="0.0%">
                  <c:v>2.6741299999999999E-2</c:v>
                </c:pt>
                <c:pt idx="989" formatCode="0.0%">
                  <c:v>2.6724700000000001E-2</c:v>
                </c:pt>
                <c:pt idx="990" formatCode="0.0%">
                  <c:v>2.7312199999999998E-2</c:v>
                </c:pt>
                <c:pt idx="991" formatCode="0.0%">
                  <c:v>2.5990099999999999E-2</c:v>
                </c:pt>
                <c:pt idx="992" formatCode="0.0%">
                  <c:v>2.6526800000000003E-2</c:v>
                </c:pt>
                <c:pt idx="993" formatCode="0.0%">
                  <c:v>2.5798499999999999E-2</c:v>
                </c:pt>
                <c:pt idx="994" formatCode="0.0%">
                  <c:v>2.5766900000000002E-2</c:v>
                </c:pt>
                <c:pt idx="995" formatCode="0.0%">
                  <c:v>2.6429000000000001E-2</c:v>
                </c:pt>
                <c:pt idx="996" formatCode="0.0%">
                  <c:v>2.5091800000000001E-2</c:v>
                </c:pt>
                <c:pt idx="997" formatCode="0.0%">
                  <c:v>2.4969499999999999E-2</c:v>
                </c:pt>
                <c:pt idx="998" formatCode="0.0%">
                  <c:v>2.48636E-2</c:v>
                </c:pt>
                <c:pt idx="999" formatCode="0.0%">
                  <c:v>2.6666699999999998E-2</c:v>
                </c:pt>
                <c:pt idx="1000" formatCode="0.0%">
                  <c:v>2.5439099999999999E-2</c:v>
                </c:pt>
                <c:pt idx="1001" formatCode="0.0%">
                  <c:v>2.4213100000000001E-2</c:v>
                </c:pt>
                <c:pt idx="1002" formatCode="0.0%">
                  <c:v>2.4169200000000002E-2</c:v>
                </c:pt>
                <c:pt idx="1003" formatCode="0.0%">
                  <c:v>2.2919200000000001E-2</c:v>
                </c:pt>
                <c:pt idx="1004" formatCode="0.0%">
                  <c:v>2.16346E-2</c:v>
                </c:pt>
                <c:pt idx="1005" formatCode="0.0%">
                  <c:v>2.27545E-2</c:v>
                </c:pt>
                <c:pt idx="1006" formatCode="0.0%">
                  <c:v>2.1531099999999997E-2</c:v>
                </c:pt>
                <c:pt idx="1007" formatCode="0.0%">
                  <c:v>2.21557E-2</c:v>
                </c:pt>
                <c:pt idx="1008" formatCode="0.0%">
                  <c:v>2.2089599999999997E-2</c:v>
                </c:pt>
                <c:pt idx="1009" formatCode="0.0%">
                  <c:v>2.25787E-2</c:v>
                </c:pt>
                <c:pt idx="1010" formatCode="0.0%">
                  <c:v>2.1301800000000003E-2</c:v>
                </c:pt>
                <c:pt idx="1011" formatCode="0.0%">
                  <c:v>2.12515E-2</c:v>
                </c:pt>
                <c:pt idx="1012" formatCode="0.0%">
                  <c:v>2.2445400000000001E-2</c:v>
                </c:pt>
                <c:pt idx="1013" formatCode="0.0%">
                  <c:v>2.2458599999999999E-2</c:v>
                </c:pt>
                <c:pt idx="1014" formatCode="0.0%">
                  <c:v>2.2418900000000002E-2</c:v>
                </c:pt>
                <c:pt idx="1015" formatCode="0.0%">
                  <c:v>2.47642E-2</c:v>
                </c:pt>
                <c:pt idx="1016" formatCode="0.0%">
                  <c:v>2.4705899999999999E-2</c:v>
                </c:pt>
                <c:pt idx="1017" formatCode="0.0%">
                  <c:v>2.2833700000000002E-2</c:v>
                </c:pt>
                <c:pt idx="1018" formatCode="0.0%">
                  <c:v>2.3419200000000001E-2</c:v>
                </c:pt>
                <c:pt idx="1019" formatCode="0.0%">
                  <c:v>2.40187E-2</c:v>
                </c:pt>
                <c:pt idx="1020" formatCode="0.0%">
                  <c:v>2.39486E-2</c:v>
                </c:pt>
                <c:pt idx="1021" formatCode="0.0%">
                  <c:v>2.0918100000000002E-2</c:v>
                </c:pt>
                <c:pt idx="1022" formatCode="0.0%">
                  <c:v>2.0857500000000001E-2</c:v>
                </c:pt>
                <c:pt idx="1023" formatCode="0.0%">
                  <c:v>2.19653E-2</c:v>
                </c:pt>
                <c:pt idx="1024" formatCode="0.0%">
                  <c:v>2.0219499999999998E-2</c:v>
                </c:pt>
                <c:pt idx="1025" formatCode="0.0%">
                  <c:v>2.08092E-2</c:v>
                </c:pt>
                <c:pt idx="1026" formatCode="0.0%">
                  <c:v>2.0773199999999999E-2</c:v>
                </c:pt>
                <c:pt idx="1027" formatCode="0.0%">
                  <c:v>1.8987299999999999E-2</c:v>
                </c:pt>
                <c:pt idx="1028" formatCode="0.0%">
                  <c:v>2.0091800000000003E-2</c:v>
                </c:pt>
                <c:pt idx="1029" formatCode="0.0%">
                  <c:v>2.0606800000000002E-2</c:v>
                </c:pt>
                <c:pt idx="1030" formatCode="0.0%">
                  <c:v>2.0594999999999999E-2</c:v>
                </c:pt>
                <c:pt idx="1031" formatCode="0.0%">
                  <c:v>1.9450800000000001E-2</c:v>
                </c:pt>
                <c:pt idx="1032" formatCode="0.0%">
                  <c:v>1.9965799999999999E-2</c:v>
                </c:pt>
                <c:pt idx="1033" formatCode="0.0%">
                  <c:v>2.1627800000000003E-2</c:v>
                </c:pt>
                <c:pt idx="1034" formatCode="0.0%">
                  <c:v>2.4404099999999998E-2</c:v>
                </c:pt>
                <c:pt idx="1035" formatCode="0.0%">
                  <c:v>2.3189999999999999E-2</c:v>
                </c:pt>
                <c:pt idx="1036" formatCode="0.0%">
                  <c:v>2.43488E-2</c:v>
                </c:pt>
                <c:pt idx="1037" formatCode="0.0%">
                  <c:v>2.4915099999999999E-2</c:v>
                </c:pt>
                <c:pt idx="1038" formatCode="0.0%">
                  <c:v>2.48728E-2</c:v>
                </c:pt>
                <c:pt idx="1039" formatCode="0.0%">
                  <c:v>2.5974000000000001E-2</c:v>
                </c:pt>
                <c:pt idx="1040" formatCode="0.0%">
                  <c:v>2.5886300000000001E-2</c:v>
                </c:pt>
                <c:pt idx="1041" formatCode="0.0%">
                  <c:v>2.5238399999999998E-2</c:v>
                </c:pt>
                <c:pt idx="1042" formatCode="0.0%">
                  <c:v>2.57848E-2</c:v>
                </c:pt>
                <c:pt idx="1043" formatCode="0.0%">
                  <c:v>2.5813700000000002E-2</c:v>
                </c:pt>
                <c:pt idx="1044" formatCode="0.0%">
                  <c:v>2.6286399999999998E-2</c:v>
                </c:pt>
                <c:pt idx="1045" formatCode="0.0%">
                  <c:v>2.7298100000000002E-2</c:v>
                </c:pt>
                <c:pt idx="1046" formatCode="0.0%">
                  <c:v>2.65928E-2</c:v>
                </c:pt>
                <c:pt idx="1047" formatCode="0.0%">
                  <c:v>2.5981200000000003E-2</c:v>
                </c:pt>
                <c:pt idx="1048" formatCode="0.0%">
                  <c:v>2.54284E-2</c:v>
                </c:pt>
                <c:pt idx="1049" formatCode="0.0%">
                  <c:v>2.70718E-2</c:v>
                </c:pt>
                <c:pt idx="1050" formatCode="0.0%">
                  <c:v>2.7027000000000002E-2</c:v>
                </c:pt>
                <c:pt idx="1051" formatCode="0.0%">
                  <c:v>2.6967500000000002E-2</c:v>
                </c:pt>
                <c:pt idx="1052" formatCode="0.0%">
                  <c:v>2.6330200000000002E-2</c:v>
                </c:pt>
                <c:pt idx="1053" formatCode="0.0%">
                  <c:v>2.6258199999999999E-2</c:v>
                </c:pt>
                <c:pt idx="1054" formatCode="0.0%">
                  <c:v>2.7868900000000002E-2</c:v>
                </c:pt>
                <c:pt idx="1055" formatCode="0.0%">
                  <c:v>2.73523E-2</c:v>
                </c:pt>
                <c:pt idx="1056" formatCode="0.0%">
                  <c:v>2.5613100000000003E-2</c:v>
                </c:pt>
                <c:pt idx="1057" formatCode="0.0%">
                  <c:v>2.6030399999999999E-2</c:v>
                </c:pt>
                <c:pt idx="1058" formatCode="0.0%">
                  <c:v>2.4284900000000002E-2</c:v>
                </c:pt>
                <c:pt idx="1059" formatCode="0.0%">
                  <c:v>2.53233E-2</c:v>
                </c:pt>
                <c:pt idx="1060" formatCode="0.0%">
                  <c:v>2.5336899999999999E-2</c:v>
                </c:pt>
                <c:pt idx="1061" formatCode="0.0%">
                  <c:v>2.25928E-2</c:v>
                </c:pt>
                <c:pt idx="1062" formatCode="0.0%">
                  <c:v>2.2019299999999999E-2</c:v>
                </c:pt>
                <c:pt idx="1063" formatCode="0.0%">
                  <c:v>2.3579799999999998E-2</c:v>
                </c:pt>
                <c:pt idx="1064" formatCode="0.0%">
                  <c:v>2.24479E-2</c:v>
                </c:pt>
                <c:pt idx="1065" formatCode="0.0%">
                  <c:v>2.2388100000000001E-2</c:v>
                </c:pt>
                <c:pt idx="1066" formatCode="0.0%">
                  <c:v>1.9670399999999998E-2</c:v>
                </c:pt>
                <c:pt idx="1067" formatCode="0.0%">
                  <c:v>1.91693E-2</c:v>
                </c:pt>
                <c:pt idx="1068" formatCode="0.0%">
                  <c:v>1.9128599999999999E-2</c:v>
                </c:pt>
                <c:pt idx="1069" formatCode="0.0%">
                  <c:v>1.74419E-2</c:v>
                </c:pt>
                <c:pt idx="1070" formatCode="0.0%">
                  <c:v>1.6859900000000001E-2</c:v>
                </c:pt>
                <c:pt idx="1071" formatCode="0.0%">
                  <c:v>1.47136E-2</c:v>
                </c:pt>
                <c:pt idx="1072" formatCode="0.0%">
                  <c:v>1.5772899999999999E-2</c:v>
                </c:pt>
                <c:pt idx="1073" formatCode="0.0%">
                  <c:v>1.5255099999999999E-2</c:v>
                </c:pt>
                <c:pt idx="1074" formatCode="0.0%">
                  <c:v>1.52391E-2</c:v>
                </c:pt>
                <c:pt idx="1075" formatCode="0.0%">
                  <c:v>1.3089E-2</c:v>
                </c:pt>
                <c:pt idx="1076" formatCode="0.0%">
                  <c:v>1.2022999999999999E-2</c:v>
                </c:pt>
                <c:pt idx="1077" formatCode="0.0%">
                  <c:v>1.30344E-2</c:v>
                </c:pt>
                <c:pt idx="1078" formatCode="0.0%">
                  <c:v>1.0948899999999999E-2</c:v>
                </c:pt>
                <c:pt idx="1079" formatCode="0.0%">
                  <c:v>1.1494299999999999E-2</c:v>
                </c:pt>
                <c:pt idx="1080" formatCode="0.0%">
                  <c:v>1.1470299999999999E-2</c:v>
                </c:pt>
                <c:pt idx="1081" formatCode="0.0%">
                  <c:v>1.2467499999999999E-2</c:v>
                </c:pt>
                <c:pt idx="1082" formatCode="0.0%">
                  <c:v>1.6062199999999999E-2</c:v>
                </c:pt>
                <c:pt idx="1083" formatCode="0.0%">
                  <c:v>1.7607500000000002E-2</c:v>
                </c:pt>
                <c:pt idx="1084" formatCode="0.0%">
                  <c:v>1.7080700000000001E-2</c:v>
                </c:pt>
                <c:pt idx="1085" formatCode="0.0%">
                  <c:v>1.8652800000000001E-2</c:v>
                </c:pt>
                <c:pt idx="1086" formatCode="0.0%">
                  <c:v>1.7598300000000001E-2</c:v>
                </c:pt>
                <c:pt idx="1087" formatCode="0.0%">
                  <c:v>1.7054300000000001E-2</c:v>
                </c:pt>
                <c:pt idx="1088" formatCode="0.0%">
                  <c:v>1.9628099999999999E-2</c:v>
                </c:pt>
                <c:pt idx="1089" formatCode="0.0%">
                  <c:v>2.0072100000000002E-2</c:v>
                </c:pt>
                <c:pt idx="1090" formatCode="0.0%">
                  <c:v>2.1660599999999999E-2</c:v>
                </c:pt>
                <c:pt idx="1091" formatCode="0.0%">
                  <c:v>2.16942E-2</c:v>
                </c:pt>
                <c:pt idx="1092" formatCode="0.0%">
                  <c:v>2.26804E-2</c:v>
                </c:pt>
                <c:pt idx="1093" formatCode="0.0%">
                  <c:v>2.3601800000000003E-2</c:v>
                </c:pt>
                <c:pt idx="1094" formatCode="0.0%">
                  <c:v>2.3457400000000003E-2</c:v>
                </c:pt>
                <c:pt idx="1095" formatCode="0.0%">
                  <c:v>2.2391899999999999E-2</c:v>
                </c:pt>
                <c:pt idx="1096" formatCode="0.0%">
                  <c:v>2.1883E-2</c:v>
                </c:pt>
                <c:pt idx="1097" formatCode="0.0%">
                  <c:v>2.03459E-2</c:v>
                </c:pt>
                <c:pt idx="1098" formatCode="0.0%">
                  <c:v>2.1363199999999999E-2</c:v>
                </c:pt>
                <c:pt idx="1099" formatCode="0.0%">
                  <c:v>2.1341499999999999E-2</c:v>
                </c:pt>
                <c:pt idx="1100" formatCode="0.0%">
                  <c:v>1.9756800000000001E-2</c:v>
                </c:pt>
                <c:pt idx="1101" formatCode="0.0%">
                  <c:v>2.0686200000000002E-2</c:v>
                </c:pt>
                <c:pt idx="1102" formatCode="0.0%">
                  <c:v>2.1201400000000002E-2</c:v>
                </c:pt>
                <c:pt idx="1103" formatCode="0.0%">
                  <c:v>2.1739099999999997E-2</c:v>
                </c:pt>
                <c:pt idx="1104" formatCode="0.0%">
                  <c:v>2.1169400000000001E-2</c:v>
                </c:pt>
                <c:pt idx="1105" formatCode="0.0%">
                  <c:v>2.0551400000000001E-2</c:v>
                </c:pt>
                <c:pt idx="1106" formatCode="0.0%">
                  <c:v>2.0926800000000002E-2</c:v>
                </c:pt>
                <c:pt idx="1107" formatCode="0.0%">
                  <c:v>2.2896999999999997E-2</c:v>
                </c:pt>
                <c:pt idx="1108" formatCode="0.0%">
                  <c:v>2.4402400000000001E-2</c:v>
                </c:pt>
                <c:pt idx="1109" formatCode="0.0%">
                  <c:v>2.6420699999999998E-2</c:v>
                </c:pt>
                <c:pt idx="1110" formatCode="0.0%">
                  <c:v>2.6892399999999997E-2</c:v>
                </c:pt>
                <c:pt idx="1111" formatCode="0.0%">
                  <c:v>2.83582E-2</c:v>
                </c:pt>
                <c:pt idx="1112" formatCode="0.0%">
                  <c:v>2.9309500000000002E-2</c:v>
                </c:pt>
                <c:pt idx="1113" formatCode="0.0%">
                  <c:v>2.7187299999999998E-2</c:v>
                </c:pt>
                <c:pt idx="1114" formatCode="0.0%">
                  <c:v>2.6198700000000002E-2</c:v>
                </c:pt>
                <c:pt idx="1115" formatCode="0.0%">
                  <c:v>2.5729799999999997E-2</c:v>
                </c:pt>
                <c:pt idx="1116" formatCode="0.0%">
                  <c:v>2.66979E-2</c:v>
                </c:pt>
                <c:pt idx="1117" formatCode="0.0%">
                  <c:v>2.7072699999999998E-2</c:v>
                </c:pt>
                <c:pt idx="1118" formatCode="0.0%">
                  <c:v>2.4514399999999999E-2</c:v>
                </c:pt>
                <c:pt idx="1119" formatCode="0.0%">
                  <c:v>2.34112E-2</c:v>
                </c:pt>
                <c:pt idx="1120" formatCode="0.0%">
                  <c:v>2.2440399999999999E-2</c:v>
                </c:pt>
                <c:pt idx="1121" formatCode="0.0%">
                  <c:v>2.22147E-2</c:v>
                </c:pt>
                <c:pt idx="1122" formatCode="0.0%">
                  <c:v>2.2095099999999999E-2</c:v>
                </c:pt>
                <c:pt idx="1123" formatCode="0.0%">
                  <c:v>2.1340100000000001E-2</c:v>
                </c:pt>
                <c:pt idx="1124" formatCode="0.0%">
                  <c:v>2.1370699999999999E-2</c:v>
                </c:pt>
                <c:pt idx="1125" formatCode="0.0%">
                  <c:v>2.17421E-2</c:v>
                </c:pt>
                <c:pt idx="1126" formatCode="0.0%">
                  <c:v>2.3290000000000002E-2</c:v>
                </c:pt>
                <c:pt idx="1127" formatCode="0.0%">
                  <c:v>2.43898E-2</c:v>
                </c:pt>
                <c:pt idx="1128" formatCode="0.0%">
                  <c:v>2.4657599999999998E-2</c:v>
                </c:pt>
                <c:pt idx="1129" formatCode="0.0%">
                  <c:v>2.2734200000000003E-2</c:v>
                </c:pt>
                <c:pt idx="1130" formatCode="0.0%">
                  <c:v>2.35467E-2</c:v>
                </c:pt>
                <c:pt idx="1131" formatCode="0.0%">
                  <c:v>2.2576100000000002E-2</c:v>
                </c:pt>
                <c:pt idx="1132" formatCode="0.0%">
                  <c:v>2.3127100000000001E-2</c:v>
                </c:pt>
                <c:pt idx="1133" formatCode="0.0%">
                  <c:v>2.4131200000000002E-2</c:v>
                </c:pt>
                <c:pt idx="1134" formatCode="0.0%">
                  <c:v>2.50954E-2</c:v>
                </c:pt>
                <c:pt idx="1135" formatCode="0.0%">
                  <c:v>2.5413199999999997E-2</c:v>
                </c:pt>
                <c:pt idx="1136" formatCode="0.0%">
                  <c:v>2.47321E-2</c:v>
                </c:pt>
                <c:pt idx="1137" formatCode="0.0%">
                  <c:v>2.2160199999999998E-2</c:v>
                </c:pt>
                <c:pt idx="1138" formatCode="0.0%">
                  <c:v>2.0029699999999998E-2</c:v>
                </c:pt>
                <c:pt idx="1139" formatCode="0.0%">
                  <c:v>1.7630799999999999E-2</c:v>
                </c:pt>
                <c:pt idx="1140" formatCode="0.0%">
                  <c:v>1.6801299999999998E-2</c:v>
                </c:pt>
                <c:pt idx="1141" formatCode="0.0%">
                  <c:v>1.7857000000000001E-2</c:v>
                </c:pt>
                <c:pt idx="1142" formatCode="0.0%">
                  <c:v>1.75598E-2</c:v>
                </c:pt>
                <c:pt idx="1143" formatCode="0.0%">
                  <c:v>1.8990099999999999E-2</c:v>
                </c:pt>
                <c:pt idx="1144" formatCode="0.0%">
                  <c:v>1.83474E-2</c:v>
                </c:pt>
                <c:pt idx="1145" formatCode="0.0%">
                  <c:v>1.7304299999999998E-2</c:v>
                </c:pt>
                <c:pt idx="1146" formatCode="0.0%">
                  <c:v>1.5297700000000001E-2</c:v>
                </c:pt>
                <c:pt idx="1147" formatCode="0.0%">
                  <c:v>1.4412700000000001E-2</c:v>
                </c:pt>
                <c:pt idx="1148" formatCode="0.0%">
                  <c:v>1.51018E-2</c:v>
                </c:pt>
                <c:pt idx="1149" formatCode="0.0%">
                  <c:v>1.7085699999999999E-2</c:v>
                </c:pt>
                <c:pt idx="1150" formatCode="0.0%">
                  <c:v>1.7047400000000001E-2</c:v>
                </c:pt>
                <c:pt idx="1151" formatCode="0.0%">
                  <c:v>1.8162899999999999E-2</c:v>
                </c:pt>
                <c:pt idx="1152" formatCode="0.0%">
                  <c:v>1.55362E-2</c:v>
                </c:pt>
                <c:pt idx="1153" formatCode="0.0%">
                  <c:v>1.34001E-2</c:v>
                </c:pt>
                <c:pt idx="1154" formatCode="0.0%">
                  <c:v>1.1068499999999998E-2</c:v>
                </c:pt>
                <c:pt idx="1155" formatCode="0.0%">
                  <c:v>9.231399999999999E-3</c:v>
                </c:pt>
                <c:pt idx="1156" formatCode="0.0%">
                  <c:v>9.4237000000000001E-3</c:v>
                </c:pt>
                <c:pt idx="1157" formatCode="0.0%">
                  <c:v>9.0384999999999997E-3</c:v>
                </c:pt>
                <c:pt idx="1158" formatCode="0.0%">
                  <c:v>8.6984000000000002E-3</c:v>
                </c:pt>
                <c:pt idx="1159" formatCode="0.0%">
                  <c:v>8.9026999999999995E-3</c:v>
                </c:pt>
                <c:pt idx="1160" formatCode="0.0%">
                  <c:v>8.0403999999999996E-3</c:v>
                </c:pt>
                <c:pt idx="1161" formatCode="0.0%">
                  <c:v>6.1070000000000004E-3</c:v>
                </c:pt>
                <c:pt idx="1162" formatCode="0.0%">
                  <c:v>7.6819999999999996E-3</c:v>
                </c:pt>
                <c:pt idx="1163" formatCode="0.0%">
                  <c:v>8.0444999999999996E-3</c:v>
                </c:pt>
                <c:pt idx="1164" formatCode="0.0%">
                  <c:v>9.5008000000000002E-3</c:v>
                </c:pt>
                <c:pt idx="1165" formatCode="0.0%">
                  <c:v>1.0920099999999999E-2</c:v>
                </c:pt>
                <c:pt idx="1166" formatCode="0.0%">
                  <c:v>1.1901800000000001E-2</c:v>
                </c:pt>
                <c:pt idx="1167" formatCode="0.0%">
                  <c:v>1.3347400000000001E-2</c:v>
                </c:pt>
                <c:pt idx="1168" formatCode="0.0%">
                  <c:v>1.51045E-2</c:v>
                </c:pt>
                <c:pt idx="1169" formatCode="0.0%">
                  <c:v>1.6387599999999999E-2</c:v>
                </c:pt>
                <c:pt idx="1170" formatCode="0.0%">
                  <c:v>1.7653600000000002E-2</c:v>
                </c:pt>
                <c:pt idx="1171" formatCode="0.0%">
                  <c:v>1.9512399999999999E-2</c:v>
                </c:pt>
                <c:pt idx="1172" formatCode="0.0%">
                  <c:v>1.9747000000000001E-2</c:v>
                </c:pt>
                <c:pt idx="1173" formatCode="0.0%">
                  <c:v>2.1001500000000003E-2</c:v>
                </c:pt>
                <c:pt idx="1174" formatCode="0.0%">
                  <c:v>2.1533099999999999E-2</c:v>
                </c:pt>
                <c:pt idx="1175" formatCode="0.0%">
                  <c:v>2.22954E-2</c:v>
                </c:pt>
                <c:pt idx="1176" formatCode="0.0%">
                  <c:v>2.2774599999999999E-2</c:v>
                </c:pt>
                <c:pt idx="1177" formatCode="0.0%">
                  <c:v>2.1765699999999999E-2</c:v>
                </c:pt>
                <c:pt idx="1178" formatCode="0.0%">
                  <c:v>2.2553500000000001E-2</c:v>
                </c:pt>
                <c:pt idx="1179" formatCode="0.0%">
                  <c:v>2.3135099999999999E-2</c:v>
                </c:pt>
                <c:pt idx="1180" formatCode="0.0%">
                  <c:v>2.25712E-2</c:v>
                </c:pt>
                <c:pt idx="1181" formatCode="0.0%">
                  <c:v>2.2179600000000001E-2</c:v>
                </c:pt>
                <c:pt idx="1182" formatCode="0.0%">
                  <c:v>2.10025E-2</c:v>
                </c:pt>
                <c:pt idx="1183" formatCode="0.0%">
                  <c:v>1.9134599999999998E-2</c:v>
                </c:pt>
                <c:pt idx="1184" formatCode="0.0%">
                  <c:v>1.9846299999999997E-2</c:v>
                </c:pt>
                <c:pt idx="1185" formatCode="0.0%">
                  <c:v>1.9991800000000001E-2</c:v>
                </c:pt>
                <c:pt idx="1186" formatCode="0.0%">
                  <c:v>1.94129E-2</c:v>
                </c:pt>
                <c:pt idx="1187" formatCode="0.0%">
                  <c:v>1.8933599999999998E-2</c:v>
                </c:pt>
                <c:pt idx="1188" formatCode="0.0%">
                  <c:v>1.9252999999999999E-2</c:v>
                </c:pt>
                <c:pt idx="1189" formatCode="0.0%">
                  <c:v>2.0042600000000001E-2</c:v>
                </c:pt>
                <c:pt idx="1190" formatCode="0.0%">
                  <c:v>1.8873399999999999E-2</c:v>
                </c:pt>
                <c:pt idx="1191" formatCode="0.0%">
                  <c:v>1.7152000000000001E-2</c:v>
                </c:pt>
                <c:pt idx="1192" formatCode="0.0%">
                  <c:v>1.6811699999999999E-2</c:v>
                </c:pt>
                <c:pt idx="1193" formatCode="0.0%">
                  <c:v>1.6360799999999998E-2</c:v>
                </c:pt>
                <c:pt idx="1194" formatCode="0.0%">
                  <c:v>1.6960099999999999E-2</c:v>
                </c:pt>
                <c:pt idx="1195" formatCode="0.0%">
                  <c:v>1.76458E-2</c:v>
                </c:pt>
                <c:pt idx="1196" formatCode="0.0%">
                  <c:v>1.7341200000000001E-2</c:v>
                </c:pt>
                <c:pt idx="1197" formatCode="0.0%">
                  <c:v>1.6802399999999999E-2</c:v>
                </c:pt>
                <c:pt idx="1198" formatCode="0.0%">
                  <c:v>1.7209800000000001E-2</c:v>
                </c:pt>
                <c:pt idx="1199" formatCode="0.0%">
                  <c:v>1.7170700000000001E-2</c:v>
                </c:pt>
                <c:pt idx="1200" formatCode="0.0%">
                  <c:v>1.6212500000000001E-2</c:v>
                </c:pt>
                <c:pt idx="1201" formatCode="0.0%">
                  <c:v>1.5673400000000001E-2</c:v>
                </c:pt>
                <c:pt idx="1202" formatCode="0.0%">
                  <c:v>1.6567099999999998E-2</c:v>
                </c:pt>
                <c:pt idx="1203" formatCode="0.0%">
                  <c:v>1.83205E-2</c:v>
                </c:pt>
                <c:pt idx="1204" formatCode="0.0%">
                  <c:v>1.9562099999999999E-2</c:v>
                </c:pt>
                <c:pt idx="1205" formatCode="0.0%">
                  <c:v>1.9333199999999998E-2</c:v>
                </c:pt>
                <c:pt idx="1206" formatCode="0.0%">
                  <c:v>1.85892E-2</c:v>
                </c:pt>
                <c:pt idx="1207" formatCode="0.0%">
                  <c:v>1.72374E-2</c:v>
                </c:pt>
                <c:pt idx="1208" formatCode="0.0%">
                  <c:v>1.7288399999999999E-2</c:v>
                </c:pt>
                <c:pt idx="1209" formatCode="0.0%">
                  <c:v>1.80769E-2</c:v>
                </c:pt>
                <c:pt idx="1210" formatCode="0.0%">
                  <c:v>1.7024899999999999E-2</c:v>
                </c:pt>
                <c:pt idx="1211" formatCode="0.0%">
                  <c:v>1.60638E-2</c:v>
                </c:pt>
                <c:pt idx="1212" formatCode="0.0%">
                  <c:v>1.64891E-2</c:v>
                </c:pt>
                <c:pt idx="1213" formatCode="0.0%">
                  <c:v>1.6977699999999998E-2</c:v>
                </c:pt>
                <c:pt idx="1214" formatCode="0.0%">
                  <c:v>1.7533900000000002E-2</c:v>
                </c:pt>
                <c:pt idx="1215" formatCode="0.0%">
                  <c:v>1.80751E-2</c:v>
                </c:pt>
                <c:pt idx="1216" formatCode="0.0%">
                  <c:v>1.7182800000000002E-2</c:v>
                </c:pt>
                <c:pt idx="1217" formatCode="0.0%">
                  <c:v>1.7622800000000001E-2</c:v>
                </c:pt>
                <c:pt idx="1218" formatCode="0.0%">
                  <c:v>1.8048399999999999E-2</c:v>
                </c:pt>
                <c:pt idx="1219" formatCode="0.0%">
                  <c:v>1.8275599999999999E-2</c:v>
                </c:pt>
                <c:pt idx="1220" formatCode="0.0%">
                  <c:v>1.89164E-2</c:v>
                </c:pt>
                <c:pt idx="1221" formatCode="0.0%">
                  <c:v>1.9096700000000001E-2</c:v>
                </c:pt>
                <c:pt idx="1222" formatCode="0.0%">
                  <c:v>2.0175700000000001E-2</c:v>
                </c:pt>
                <c:pt idx="1223" formatCode="0.0%">
                  <c:v>2.0957E-2</c:v>
                </c:pt>
                <c:pt idx="1224" formatCode="0.0%">
                  <c:v>2.2069200000000001E-2</c:v>
                </c:pt>
                <c:pt idx="1225" formatCode="0.0%">
                  <c:v>2.3312800000000002E-2</c:v>
                </c:pt>
                <c:pt idx="1226" formatCode="0.0%">
                  <c:v>2.19483E-2</c:v>
                </c:pt>
                <c:pt idx="1227" formatCode="0.0%">
                  <c:v>2.1463800000000002E-2</c:v>
                </c:pt>
                <c:pt idx="1228" formatCode="0.0%">
                  <c:v>2.2406300000000001E-2</c:v>
                </c:pt>
                <c:pt idx="1229" formatCode="0.0%">
                  <c:v>2.2446500000000001E-2</c:v>
                </c:pt>
                <c:pt idx="1230" formatCode="0.0%">
                  <c:v>2.1894399999999998E-2</c:v>
                </c:pt>
                <c:pt idx="1231" formatCode="0.0%">
                  <c:v>2.3189700000000001E-2</c:v>
                </c:pt>
                <c:pt idx="1232" formatCode="0.0%">
                  <c:v>2.2074400000000001E-2</c:v>
                </c:pt>
                <c:pt idx="1233" formatCode="0.0%">
                  <c:v>2.1448000000000002E-2</c:v>
                </c:pt>
                <c:pt idx="1234" formatCode="0.0%">
                  <c:v>2.11083E-2</c:v>
                </c:pt>
                <c:pt idx="1235" formatCode="0.0%">
                  <c:v>2.1966599999999999E-2</c:v>
                </c:pt>
                <c:pt idx="1236" formatCode="0.0%">
                  <c:v>2.2717200000000003E-2</c:v>
                </c:pt>
                <c:pt idx="1237" formatCode="0.0%">
                  <c:v>2.2236199999999998E-2</c:v>
                </c:pt>
                <c:pt idx="1238" formatCode="0.0%">
                  <c:v>2.0019599999999999E-2</c:v>
                </c:pt>
                <c:pt idx="1239" formatCode="0.0%">
                  <c:v>1.8826499999999999E-2</c:v>
                </c:pt>
                <c:pt idx="1240" formatCode="0.0%">
                  <c:v>1.73343E-2</c:v>
                </c:pt>
                <c:pt idx="1241" formatCode="0.0%">
                  <c:v>1.7030300000000002E-2</c:v>
                </c:pt>
                <c:pt idx="1242" formatCode="0.0%">
                  <c:v>1.69207E-2</c:v>
                </c:pt>
                <c:pt idx="1243" formatCode="0.0%">
                  <c:v>1.6843999999999998E-2</c:v>
                </c:pt>
                <c:pt idx="1244" formatCode="0.0%">
                  <c:v>1.6925900000000001E-2</c:v>
                </c:pt>
                <c:pt idx="1245" formatCode="0.0%">
                  <c:v>1.7735500000000001E-2</c:v>
                </c:pt>
                <c:pt idx="1246" formatCode="0.0%">
                  <c:v>1.71129E-2</c:v>
                </c:pt>
                <c:pt idx="1247" formatCode="0.0%">
                  <c:v>1.7757499999999999E-2</c:v>
                </c:pt>
                <c:pt idx="1248" formatCode="0.0%">
                  <c:v>1.8213999999999998E-2</c:v>
                </c:pt>
                <c:pt idx="1249" formatCode="0.0%">
                  <c:v>1.8475499999999999E-2</c:v>
                </c:pt>
                <c:pt idx="1250" formatCode="0.0%">
                  <c:v>2.11708E-2</c:v>
                </c:pt>
                <c:pt idx="1251" formatCode="0.0%">
                  <c:v>2.1391499999999997E-2</c:v>
                </c:pt>
                <c:pt idx="1252" formatCode="0.0%">
                  <c:v>2.2371800000000001E-2</c:v>
                </c:pt>
                <c:pt idx="1253" formatCode="0.0%">
                  <c:v>2.2550300000000002E-2</c:v>
                </c:pt>
                <c:pt idx="1254" formatCode="0.0%">
                  <c:v>2.3541699999999999E-2</c:v>
                </c:pt>
                <c:pt idx="1255" formatCode="0.0%">
                  <c:v>2.19916E-2</c:v>
                </c:pt>
                <c:pt idx="1256" formatCode="0.0%">
                  <c:v>2.1696800000000002E-2</c:v>
                </c:pt>
                <c:pt idx="1257" formatCode="0.0%">
                  <c:v>2.1388799999999999E-2</c:v>
                </c:pt>
                <c:pt idx="1258" formatCode="0.0%">
                  <c:v>2.2142700000000001E-2</c:v>
                </c:pt>
                <c:pt idx="1259" formatCode="0.0%">
                  <c:v>2.1789900000000001E-2</c:v>
                </c:pt>
                <c:pt idx="1260" formatCode="0.0%">
                  <c:v>2.15365E-2</c:v>
                </c:pt>
                <c:pt idx="1261" formatCode="0.0%">
                  <c:v>2.08419E-2</c:v>
                </c:pt>
                <c:pt idx="1262" formatCode="0.0%">
                  <c:v>2.0365500000000002E-2</c:v>
                </c:pt>
                <c:pt idx="1263" formatCode="0.0%">
                  <c:v>2.0647799999999997E-2</c:v>
                </c:pt>
                <c:pt idx="1264" formatCode="0.0%">
                  <c:v>1.9889799999999999E-2</c:v>
                </c:pt>
                <c:pt idx="1265" formatCode="0.0%">
                  <c:v>2.1265299999999997E-2</c:v>
                </c:pt>
                <c:pt idx="1266" formatCode="0.0%">
                  <c:v>2.2100499999999999E-2</c:v>
                </c:pt>
                <c:pt idx="1267" formatCode="0.0%">
                  <c:v>2.3863200000000001E-2</c:v>
                </c:pt>
                <c:pt idx="1268" formatCode="0.0%">
                  <c:v>2.35771E-2</c:v>
                </c:pt>
                <c:pt idx="1269" formatCode="0.0%">
                  <c:v>2.3144900000000003E-2</c:v>
                </c:pt>
                <c:pt idx="1270" formatCode="0.0%">
                  <c:v>2.31682E-2</c:v>
                </c:pt>
                <c:pt idx="1271" formatCode="0.0%">
                  <c:v>2.2587400000000001E-2</c:v>
                </c:pt>
                <c:pt idx="1272" formatCode="0.0%">
                  <c:v>2.2612500000000001E-2</c:v>
                </c:pt>
                <c:pt idx="1273" formatCode="0.0%">
                  <c:v>2.3568199999999997E-2</c:v>
                </c:pt>
                <c:pt idx="1274" formatCode="0.0%">
                  <c:v>2.0913899999999999E-2</c:v>
                </c:pt>
                <c:pt idx="1275" formatCode="0.0%">
                  <c:v>1.4321500000000001E-2</c:v>
                </c:pt>
                <c:pt idx="1276" formatCode="0.0%">
                  <c:v>1.22206E-2</c:v>
                </c:pt>
                <c:pt idx="1277" formatCode="0.0%">
                  <c:v>1.18741E-2</c:v>
                </c:pt>
                <c:pt idx="1278" formatCode="0.0%">
                  <c:v>1.56963E-2</c:v>
                </c:pt>
                <c:pt idx="1279" formatCode="0.0%">
                  <c:v>1.7363900000000002E-2</c:v>
                </c:pt>
                <c:pt idx="1280" formatCode="0.0%">
                  <c:v>1.71328E-2</c:v>
                </c:pt>
                <c:pt idx="1281" formatCode="0.0%">
                  <c:v>1.61058E-2</c:v>
                </c:pt>
                <c:pt idx="1282" formatCode="0.0%">
                  <c:v>1.6465E-2</c:v>
                </c:pt>
                <c:pt idx="1283" formatCode="0.0%">
                  <c:v>1.61964E-2</c:v>
                </c:pt>
                <c:pt idx="1284" formatCode="0.0%">
                  <c:v>1.4101300000000001E-2</c:v>
                </c:pt>
                <c:pt idx="1285" formatCode="0.0%">
                  <c:v>1.28261E-2</c:v>
                </c:pt>
                <c:pt idx="1286" formatCode="0.0%">
                  <c:v>1.64639E-2</c:v>
                </c:pt>
                <c:pt idx="1287" formatCode="0.0%">
                  <c:v>2.9610400000000002E-2</c:v>
                </c:pt>
                <c:pt idx="1288" formatCode="0.0%">
                  <c:v>3.7976099999999999E-2</c:v>
                </c:pt>
                <c:pt idx="1289" formatCode="0.0%">
                  <c:v>4.47462E-2</c:v>
                </c:pt>
                <c:pt idx="1290" formatCode="0.0%">
                  <c:v>4.2745100000000001E-2</c:v>
                </c:pt>
                <c:pt idx="1291" formatCode="0.0%">
                  <c:v>4.0002799999999998E-2</c:v>
                </c:pt>
                <c:pt idx="1292" formatCode="0.0%">
                  <c:v>4.0252100000000006E-2</c:v>
                </c:pt>
                <c:pt idx="1293" formatCode="0.0%">
                  <c:v>4.5628399999999993E-2</c:v>
                </c:pt>
                <c:pt idx="1294" formatCode="0.0%">
                  <c:v>4.9285099999999998E-2</c:v>
                </c:pt>
                <c:pt idx="1295" formatCode="0.0%">
                  <c:v>5.4534100000000002E-2</c:v>
                </c:pt>
                <c:pt idx="1296" formatCode="0.0%">
                  <c:v>6.0206499999999996E-2</c:v>
                </c:pt>
                <c:pt idx="1297" formatCode="0.0%">
                  <c:v>6.4142099999999994E-2</c:v>
                </c:pt>
                <c:pt idx="1298" formatCode="0.0%">
                  <c:v>6.4744799999999991E-2</c:v>
                </c:pt>
                <c:pt idx="1299" formatCode="0.0%">
                  <c:v>6.1605699999999999E-2</c:v>
                </c:pt>
                <c:pt idx="1300" formatCode="0.0%">
                  <c:v>6.0215400000000002E-2</c:v>
                </c:pt>
                <c:pt idx="1301" formatCode="0.0%">
                  <c:v>5.9169400000000004E-2</c:v>
                </c:pt>
                <c:pt idx="1302" formatCode="0.0%">
                  <c:v>5.9108899999999999E-2</c:v>
                </c:pt>
                <c:pt idx="1303" formatCode="0.0%">
                  <c:v>6.3222E-2</c:v>
                </c:pt>
                <c:pt idx="1304" formatCode="0.0%">
                  <c:v>6.6306000000000004E-2</c:v>
                </c:pt>
                <c:pt idx="1305" formatCode="0.0%">
                  <c:v>6.2844200000000003E-2</c:v>
                </c:pt>
                <c:pt idx="1306" formatCode="0.0%">
                  <c:v>5.9578300000000001E-2</c:v>
                </c:pt>
                <c:pt idx="1307" formatCode="0.0%">
                  <c:v>5.7078300000000005E-2</c:v>
                </c:pt>
                <c:pt idx="1308" formatCode="0.0%">
                  <c:v>5.5999999999999994E-2</c:v>
                </c:pt>
                <c:pt idx="1309" formatCode="0.0%">
                  <c:v>5.5E-2</c:v>
                </c:pt>
                <c:pt idx="1310" formatCode="0.0%">
                  <c:v>5.5999999999999994E-2</c:v>
                </c:pt>
                <c:pt idx="1311" formatCode="0.0%">
                  <c:v>5.5E-2</c:v>
                </c:pt>
                <c:pt idx="1312" formatCode="0.0%">
                  <c:v>5.2999999999999999E-2</c:v>
                </c:pt>
                <c:pt idx="1313" formatCode="0.0%">
                  <c:v>4.8000000000000001E-2</c:v>
                </c:pt>
                <c:pt idx="1314" formatCode="0.0%">
                  <c:v>4.7E-2</c:v>
                </c:pt>
                <c:pt idx="1315" formatCode="0.0%">
                  <c:v>4.2999999999999997E-2</c:v>
                </c:pt>
                <c:pt idx="1316" formatCode="0.0%">
                  <c:v>4.0999999999999995E-2</c:v>
                </c:pt>
                <c:pt idx="1317" formatCode="0.0%">
                  <c:v>0.04</c:v>
                </c:pt>
                <c:pt idx="1318" formatCode="0.0%">
                  <c:v>0.04</c:v>
                </c:pt>
                <c:pt idx="1319" formatCode="0.0%">
                  <c:v>3.9E-2</c:v>
                </c:pt>
                <c:pt idx="1320" formatCode="0.0%">
                  <c:v>3.9E-2</c:v>
                </c:pt>
                <c:pt idx="1321" formatCode="0.0%">
                  <c:v>3.7999999999999999E-2</c:v>
                </c:pt>
                <c:pt idx="1322" formatCode="0.0%">
                  <c:v>3.7999999999999999E-2</c:v>
                </c:pt>
                <c:pt idx="1323" formatCode="0.0%">
                  <c:v>3.6000000000000004E-2</c:v>
                </c:pt>
                <c:pt idx="1324" formatCode="0.0%">
                  <c:v>3.4000000000000002E-2</c:v>
                </c:pt>
                <c:pt idx="1325" formatCode="0.0%">
                  <c:v>3.3000000000000002E-2</c:v>
                </c:pt>
                <c:pt idx="1326" formatCode="0.0%">
                  <c:v>3.2000000000000001E-2</c:v>
                </c:pt>
                <c:pt idx="1327" formatCode="0.0%">
                  <c:v>3.2000000000000001E-2</c:v>
                </c:pt>
                <c:pt idx="1328" formatCode="0.0%">
                  <c:v>3.3000000000000002E-2</c:v>
                </c:pt>
                <c:pt idx="1329" formatCode="0.0%">
                  <c:v>3.3000000000000002E-2</c:v>
                </c:pt>
                <c:pt idx="1330" formatCode="0.0%">
                  <c:v>3.3000000000000002E-2</c:v>
                </c:pt>
              </c:numCache>
            </c:numRef>
          </c:val>
          <c:smooth val="0"/>
          <c:extLst>
            <c:ext xmlns:c16="http://schemas.microsoft.com/office/drawing/2014/chart" uri="{C3380CC4-5D6E-409C-BE32-E72D297353CC}">
              <c16:uniqueId val="{00000007-B73C-2C4B-9A5A-56AEA57D2DAC}"/>
            </c:ext>
          </c:extLst>
        </c:ser>
        <c:ser>
          <c:idx val="2"/>
          <c:order val="2"/>
          <c:tx>
            <c:strRef>
              <c:f>Sheet1!$D$10</c:f>
              <c:strCache>
                <c:ptCount val="1"/>
                <c:pt idx="0">
                  <c:v>0</c:v>
                </c:pt>
              </c:strCache>
            </c:strRef>
          </c:tx>
          <c:spPr>
            <a:ln w="28575" cap="rnd">
              <a:solidFill>
                <a:schemeClr val="tx1"/>
              </a:solidFill>
              <a:round/>
            </a:ln>
            <a:effectLst/>
          </c:spPr>
          <c:marker>
            <c:symbol val="none"/>
          </c:marker>
          <c:cat>
            <c:numRef>
              <c:f>Sheet1!$A$11:$A$1341</c:f>
              <c:numCache>
                <c:formatCode>yyyy\-mm\-dd</c:formatCode>
                <c:ptCount val="1331"/>
                <c:pt idx="0">
                  <c:v>5115</c:v>
                </c:pt>
                <c:pt idx="1">
                  <c:v>5146</c:v>
                </c:pt>
                <c:pt idx="2">
                  <c:v>5174</c:v>
                </c:pt>
                <c:pt idx="3">
                  <c:v>5205</c:v>
                </c:pt>
                <c:pt idx="4">
                  <c:v>5235</c:v>
                </c:pt>
                <c:pt idx="5">
                  <c:v>5266</c:v>
                </c:pt>
                <c:pt idx="6">
                  <c:v>5296</c:v>
                </c:pt>
                <c:pt idx="7">
                  <c:v>5327</c:v>
                </c:pt>
                <c:pt idx="8">
                  <c:v>5358</c:v>
                </c:pt>
                <c:pt idx="9">
                  <c:v>5388</c:v>
                </c:pt>
                <c:pt idx="10">
                  <c:v>5419</c:v>
                </c:pt>
                <c:pt idx="11">
                  <c:v>5449</c:v>
                </c:pt>
                <c:pt idx="12">
                  <c:v>5480</c:v>
                </c:pt>
                <c:pt idx="13">
                  <c:v>5511</c:v>
                </c:pt>
                <c:pt idx="14">
                  <c:v>5539</c:v>
                </c:pt>
                <c:pt idx="15">
                  <c:v>5570</c:v>
                </c:pt>
                <c:pt idx="16">
                  <c:v>5600</c:v>
                </c:pt>
                <c:pt idx="17">
                  <c:v>5631</c:v>
                </c:pt>
                <c:pt idx="18">
                  <c:v>5661</c:v>
                </c:pt>
                <c:pt idx="19">
                  <c:v>5692</c:v>
                </c:pt>
                <c:pt idx="20">
                  <c:v>5723</c:v>
                </c:pt>
                <c:pt idx="21">
                  <c:v>5753</c:v>
                </c:pt>
                <c:pt idx="22">
                  <c:v>5784</c:v>
                </c:pt>
                <c:pt idx="23">
                  <c:v>5814</c:v>
                </c:pt>
                <c:pt idx="24">
                  <c:v>5845</c:v>
                </c:pt>
                <c:pt idx="25">
                  <c:v>5876</c:v>
                </c:pt>
                <c:pt idx="26">
                  <c:v>5905</c:v>
                </c:pt>
                <c:pt idx="27">
                  <c:v>5936</c:v>
                </c:pt>
                <c:pt idx="28">
                  <c:v>5966</c:v>
                </c:pt>
                <c:pt idx="29">
                  <c:v>5997</c:v>
                </c:pt>
                <c:pt idx="30">
                  <c:v>6027</c:v>
                </c:pt>
                <c:pt idx="31">
                  <c:v>6058</c:v>
                </c:pt>
                <c:pt idx="32">
                  <c:v>6089</c:v>
                </c:pt>
                <c:pt idx="33">
                  <c:v>6119</c:v>
                </c:pt>
                <c:pt idx="34">
                  <c:v>6150</c:v>
                </c:pt>
                <c:pt idx="35">
                  <c:v>6180</c:v>
                </c:pt>
                <c:pt idx="36">
                  <c:v>6211</c:v>
                </c:pt>
                <c:pt idx="37">
                  <c:v>6242</c:v>
                </c:pt>
                <c:pt idx="38">
                  <c:v>6270</c:v>
                </c:pt>
                <c:pt idx="39">
                  <c:v>6301</c:v>
                </c:pt>
                <c:pt idx="40">
                  <c:v>6331</c:v>
                </c:pt>
                <c:pt idx="41">
                  <c:v>6362</c:v>
                </c:pt>
                <c:pt idx="42">
                  <c:v>6392</c:v>
                </c:pt>
                <c:pt idx="43">
                  <c:v>6423</c:v>
                </c:pt>
                <c:pt idx="44">
                  <c:v>6454</c:v>
                </c:pt>
                <c:pt idx="45">
                  <c:v>6484</c:v>
                </c:pt>
                <c:pt idx="46">
                  <c:v>6515</c:v>
                </c:pt>
                <c:pt idx="47">
                  <c:v>6545</c:v>
                </c:pt>
                <c:pt idx="48">
                  <c:v>6576</c:v>
                </c:pt>
                <c:pt idx="49">
                  <c:v>6607</c:v>
                </c:pt>
                <c:pt idx="50">
                  <c:v>6635</c:v>
                </c:pt>
                <c:pt idx="51">
                  <c:v>6666</c:v>
                </c:pt>
                <c:pt idx="52">
                  <c:v>6696</c:v>
                </c:pt>
                <c:pt idx="53">
                  <c:v>6727</c:v>
                </c:pt>
                <c:pt idx="54">
                  <c:v>6757</c:v>
                </c:pt>
                <c:pt idx="55">
                  <c:v>6788</c:v>
                </c:pt>
                <c:pt idx="56">
                  <c:v>6819</c:v>
                </c:pt>
                <c:pt idx="57">
                  <c:v>6849</c:v>
                </c:pt>
                <c:pt idx="58">
                  <c:v>6880</c:v>
                </c:pt>
                <c:pt idx="59">
                  <c:v>6910</c:v>
                </c:pt>
                <c:pt idx="60">
                  <c:v>6941</c:v>
                </c:pt>
                <c:pt idx="61">
                  <c:v>6972</c:v>
                </c:pt>
                <c:pt idx="62">
                  <c:v>7000</c:v>
                </c:pt>
                <c:pt idx="63">
                  <c:v>7031</c:v>
                </c:pt>
                <c:pt idx="64">
                  <c:v>7061</c:v>
                </c:pt>
                <c:pt idx="65">
                  <c:v>7092</c:v>
                </c:pt>
                <c:pt idx="66">
                  <c:v>7122</c:v>
                </c:pt>
                <c:pt idx="67">
                  <c:v>7153</c:v>
                </c:pt>
                <c:pt idx="68">
                  <c:v>7184</c:v>
                </c:pt>
                <c:pt idx="69">
                  <c:v>7214</c:v>
                </c:pt>
                <c:pt idx="70">
                  <c:v>7245</c:v>
                </c:pt>
                <c:pt idx="71">
                  <c:v>7275</c:v>
                </c:pt>
                <c:pt idx="72">
                  <c:v>7306</c:v>
                </c:pt>
                <c:pt idx="73">
                  <c:v>7337</c:v>
                </c:pt>
                <c:pt idx="74">
                  <c:v>7366</c:v>
                </c:pt>
                <c:pt idx="75">
                  <c:v>7397</c:v>
                </c:pt>
                <c:pt idx="76">
                  <c:v>7427</c:v>
                </c:pt>
                <c:pt idx="77">
                  <c:v>7458</c:v>
                </c:pt>
                <c:pt idx="78">
                  <c:v>7488</c:v>
                </c:pt>
                <c:pt idx="79">
                  <c:v>7519</c:v>
                </c:pt>
                <c:pt idx="80">
                  <c:v>7550</c:v>
                </c:pt>
                <c:pt idx="81">
                  <c:v>7580</c:v>
                </c:pt>
                <c:pt idx="82">
                  <c:v>7611</c:v>
                </c:pt>
                <c:pt idx="83">
                  <c:v>7641</c:v>
                </c:pt>
                <c:pt idx="84">
                  <c:v>7672</c:v>
                </c:pt>
                <c:pt idx="85">
                  <c:v>7703</c:v>
                </c:pt>
                <c:pt idx="86">
                  <c:v>7731</c:v>
                </c:pt>
                <c:pt idx="87">
                  <c:v>7762</c:v>
                </c:pt>
                <c:pt idx="88">
                  <c:v>7792</c:v>
                </c:pt>
                <c:pt idx="89">
                  <c:v>7823</c:v>
                </c:pt>
                <c:pt idx="90">
                  <c:v>7853</c:v>
                </c:pt>
                <c:pt idx="91">
                  <c:v>7884</c:v>
                </c:pt>
                <c:pt idx="92">
                  <c:v>7915</c:v>
                </c:pt>
                <c:pt idx="93">
                  <c:v>7945</c:v>
                </c:pt>
                <c:pt idx="94">
                  <c:v>7976</c:v>
                </c:pt>
                <c:pt idx="95">
                  <c:v>8006</c:v>
                </c:pt>
                <c:pt idx="96">
                  <c:v>8037</c:v>
                </c:pt>
                <c:pt idx="97">
                  <c:v>8068</c:v>
                </c:pt>
                <c:pt idx="98">
                  <c:v>8096</c:v>
                </c:pt>
                <c:pt idx="99">
                  <c:v>8127</c:v>
                </c:pt>
                <c:pt idx="100">
                  <c:v>8157</c:v>
                </c:pt>
                <c:pt idx="101">
                  <c:v>8188</c:v>
                </c:pt>
                <c:pt idx="102">
                  <c:v>8218</c:v>
                </c:pt>
                <c:pt idx="103">
                  <c:v>8249</c:v>
                </c:pt>
                <c:pt idx="104">
                  <c:v>8280</c:v>
                </c:pt>
                <c:pt idx="105">
                  <c:v>8310</c:v>
                </c:pt>
                <c:pt idx="106">
                  <c:v>8341</c:v>
                </c:pt>
                <c:pt idx="107">
                  <c:v>8371</c:v>
                </c:pt>
                <c:pt idx="108">
                  <c:v>8402</c:v>
                </c:pt>
                <c:pt idx="109">
                  <c:v>8433</c:v>
                </c:pt>
                <c:pt idx="110">
                  <c:v>8461</c:v>
                </c:pt>
                <c:pt idx="111">
                  <c:v>8492</c:v>
                </c:pt>
                <c:pt idx="112">
                  <c:v>8522</c:v>
                </c:pt>
                <c:pt idx="113">
                  <c:v>8553</c:v>
                </c:pt>
                <c:pt idx="114">
                  <c:v>8583</c:v>
                </c:pt>
                <c:pt idx="115">
                  <c:v>8614</c:v>
                </c:pt>
                <c:pt idx="116">
                  <c:v>8645</c:v>
                </c:pt>
                <c:pt idx="117">
                  <c:v>8675</c:v>
                </c:pt>
                <c:pt idx="118">
                  <c:v>8706</c:v>
                </c:pt>
                <c:pt idx="119">
                  <c:v>8736</c:v>
                </c:pt>
                <c:pt idx="120">
                  <c:v>8767</c:v>
                </c:pt>
                <c:pt idx="121">
                  <c:v>8798</c:v>
                </c:pt>
                <c:pt idx="122">
                  <c:v>8827</c:v>
                </c:pt>
                <c:pt idx="123">
                  <c:v>8858</c:v>
                </c:pt>
                <c:pt idx="124">
                  <c:v>8888</c:v>
                </c:pt>
                <c:pt idx="125">
                  <c:v>8919</c:v>
                </c:pt>
                <c:pt idx="126">
                  <c:v>8949</c:v>
                </c:pt>
                <c:pt idx="127">
                  <c:v>8980</c:v>
                </c:pt>
                <c:pt idx="128">
                  <c:v>9011</c:v>
                </c:pt>
                <c:pt idx="129">
                  <c:v>9041</c:v>
                </c:pt>
                <c:pt idx="130">
                  <c:v>9072</c:v>
                </c:pt>
                <c:pt idx="131">
                  <c:v>9102</c:v>
                </c:pt>
                <c:pt idx="132">
                  <c:v>9133</c:v>
                </c:pt>
                <c:pt idx="133">
                  <c:v>9164</c:v>
                </c:pt>
                <c:pt idx="134">
                  <c:v>9192</c:v>
                </c:pt>
                <c:pt idx="135">
                  <c:v>9223</c:v>
                </c:pt>
                <c:pt idx="136">
                  <c:v>9253</c:v>
                </c:pt>
                <c:pt idx="137">
                  <c:v>9284</c:v>
                </c:pt>
                <c:pt idx="138">
                  <c:v>9314</c:v>
                </c:pt>
                <c:pt idx="139">
                  <c:v>9345</c:v>
                </c:pt>
                <c:pt idx="140">
                  <c:v>9376</c:v>
                </c:pt>
                <c:pt idx="141">
                  <c:v>9406</c:v>
                </c:pt>
                <c:pt idx="142">
                  <c:v>9437</c:v>
                </c:pt>
                <c:pt idx="143">
                  <c:v>9467</c:v>
                </c:pt>
                <c:pt idx="144">
                  <c:v>9498</c:v>
                </c:pt>
                <c:pt idx="145">
                  <c:v>9529</c:v>
                </c:pt>
                <c:pt idx="146">
                  <c:v>9557</c:v>
                </c:pt>
                <c:pt idx="147">
                  <c:v>9588</c:v>
                </c:pt>
                <c:pt idx="148">
                  <c:v>9618</c:v>
                </c:pt>
                <c:pt idx="149">
                  <c:v>9649</c:v>
                </c:pt>
                <c:pt idx="150">
                  <c:v>9679</c:v>
                </c:pt>
                <c:pt idx="151">
                  <c:v>9710</c:v>
                </c:pt>
                <c:pt idx="152">
                  <c:v>9741</c:v>
                </c:pt>
                <c:pt idx="153">
                  <c:v>9771</c:v>
                </c:pt>
                <c:pt idx="154">
                  <c:v>9802</c:v>
                </c:pt>
                <c:pt idx="155">
                  <c:v>9832</c:v>
                </c:pt>
                <c:pt idx="156">
                  <c:v>9863</c:v>
                </c:pt>
                <c:pt idx="157">
                  <c:v>9894</c:v>
                </c:pt>
                <c:pt idx="158">
                  <c:v>9922</c:v>
                </c:pt>
                <c:pt idx="159">
                  <c:v>9953</c:v>
                </c:pt>
                <c:pt idx="160">
                  <c:v>9983</c:v>
                </c:pt>
                <c:pt idx="161">
                  <c:v>10014</c:v>
                </c:pt>
                <c:pt idx="162">
                  <c:v>10044</c:v>
                </c:pt>
                <c:pt idx="163">
                  <c:v>10075</c:v>
                </c:pt>
                <c:pt idx="164">
                  <c:v>10106</c:v>
                </c:pt>
                <c:pt idx="165">
                  <c:v>10136</c:v>
                </c:pt>
                <c:pt idx="166">
                  <c:v>10167</c:v>
                </c:pt>
                <c:pt idx="167">
                  <c:v>10197</c:v>
                </c:pt>
                <c:pt idx="168">
                  <c:v>10228</c:v>
                </c:pt>
                <c:pt idx="169">
                  <c:v>10259</c:v>
                </c:pt>
                <c:pt idx="170">
                  <c:v>10288</c:v>
                </c:pt>
                <c:pt idx="171">
                  <c:v>10319</c:v>
                </c:pt>
                <c:pt idx="172">
                  <c:v>10349</c:v>
                </c:pt>
                <c:pt idx="173">
                  <c:v>10380</c:v>
                </c:pt>
                <c:pt idx="174">
                  <c:v>10410</c:v>
                </c:pt>
                <c:pt idx="175">
                  <c:v>10441</c:v>
                </c:pt>
                <c:pt idx="176">
                  <c:v>10472</c:v>
                </c:pt>
                <c:pt idx="177">
                  <c:v>10502</c:v>
                </c:pt>
                <c:pt idx="178">
                  <c:v>10533</c:v>
                </c:pt>
                <c:pt idx="179">
                  <c:v>10563</c:v>
                </c:pt>
                <c:pt idx="180">
                  <c:v>10594</c:v>
                </c:pt>
                <c:pt idx="181">
                  <c:v>10625</c:v>
                </c:pt>
                <c:pt idx="182">
                  <c:v>10653</c:v>
                </c:pt>
                <c:pt idx="183">
                  <c:v>10684</c:v>
                </c:pt>
                <c:pt idx="184">
                  <c:v>10714</c:v>
                </c:pt>
                <c:pt idx="185">
                  <c:v>10745</c:v>
                </c:pt>
                <c:pt idx="186">
                  <c:v>10775</c:v>
                </c:pt>
                <c:pt idx="187">
                  <c:v>10806</c:v>
                </c:pt>
                <c:pt idx="188">
                  <c:v>10837</c:v>
                </c:pt>
                <c:pt idx="189">
                  <c:v>10867</c:v>
                </c:pt>
                <c:pt idx="190">
                  <c:v>10898</c:v>
                </c:pt>
                <c:pt idx="191">
                  <c:v>10928</c:v>
                </c:pt>
                <c:pt idx="192">
                  <c:v>10959</c:v>
                </c:pt>
                <c:pt idx="193">
                  <c:v>10990</c:v>
                </c:pt>
                <c:pt idx="194">
                  <c:v>11018</c:v>
                </c:pt>
                <c:pt idx="195">
                  <c:v>11049</c:v>
                </c:pt>
                <c:pt idx="196">
                  <c:v>11079</c:v>
                </c:pt>
                <c:pt idx="197">
                  <c:v>11110</c:v>
                </c:pt>
                <c:pt idx="198">
                  <c:v>11140</c:v>
                </c:pt>
                <c:pt idx="199">
                  <c:v>11171</c:v>
                </c:pt>
                <c:pt idx="200">
                  <c:v>11202</c:v>
                </c:pt>
                <c:pt idx="201">
                  <c:v>11232</c:v>
                </c:pt>
                <c:pt idx="202">
                  <c:v>11263</c:v>
                </c:pt>
                <c:pt idx="203">
                  <c:v>11293</c:v>
                </c:pt>
                <c:pt idx="204">
                  <c:v>11324</c:v>
                </c:pt>
                <c:pt idx="205">
                  <c:v>11355</c:v>
                </c:pt>
                <c:pt idx="206">
                  <c:v>11383</c:v>
                </c:pt>
                <c:pt idx="207">
                  <c:v>11414</c:v>
                </c:pt>
                <c:pt idx="208">
                  <c:v>11444</c:v>
                </c:pt>
                <c:pt idx="209">
                  <c:v>11475</c:v>
                </c:pt>
                <c:pt idx="210">
                  <c:v>11505</c:v>
                </c:pt>
                <c:pt idx="211">
                  <c:v>11536</c:v>
                </c:pt>
                <c:pt idx="212">
                  <c:v>11567</c:v>
                </c:pt>
                <c:pt idx="213">
                  <c:v>11597</c:v>
                </c:pt>
                <c:pt idx="214">
                  <c:v>11628</c:v>
                </c:pt>
                <c:pt idx="215">
                  <c:v>11658</c:v>
                </c:pt>
                <c:pt idx="216">
                  <c:v>11689</c:v>
                </c:pt>
                <c:pt idx="217">
                  <c:v>11720</c:v>
                </c:pt>
                <c:pt idx="218">
                  <c:v>11749</c:v>
                </c:pt>
                <c:pt idx="219">
                  <c:v>11780</c:v>
                </c:pt>
                <c:pt idx="220">
                  <c:v>11810</c:v>
                </c:pt>
                <c:pt idx="221">
                  <c:v>11841</c:v>
                </c:pt>
                <c:pt idx="222">
                  <c:v>11871</c:v>
                </c:pt>
                <c:pt idx="223">
                  <c:v>11902</c:v>
                </c:pt>
                <c:pt idx="224">
                  <c:v>11933</c:v>
                </c:pt>
                <c:pt idx="225">
                  <c:v>11963</c:v>
                </c:pt>
                <c:pt idx="226">
                  <c:v>11994</c:v>
                </c:pt>
                <c:pt idx="227">
                  <c:v>12024</c:v>
                </c:pt>
                <c:pt idx="228">
                  <c:v>12055</c:v>
                </c:pt>
                <c:pt idx="229">
                  <c:v>12086</c:v>
                </c:pt>
                <c:pt idx="230">
                  <c:v>12114</c:v>
                </c:pt>
                <c:pt idx="231">
                  <c:v>12145</c:v>
                </c:pt>
                <c:pt idx="232">
                  <c:v>12175</c:v>
                </c:pt>
                <c:pt idx="233">
                  <c:v>12206</c:v>
                </c:pt>
                <c:pt idx="234">
                  <c:v>12236</c:v>
                </c:pt>
                <c:pt idx="235">
                  <c:v>12267</c:v>
                </c:pt>
                <c:pt idx="236">
                  <c:v>12298</c:v>
                </c:pt>
                <c:pt idx="237">
                  <c:v>12328</c:v>
                </c:pt>
                <c:pt idx="238">
                  <c:v>12359</c:v>
                </c:pt>
                <c:pt idx="239">
                  <c:v>12389</c:v>
                </c:pt>
                <c:pt idx="240">
                  <c:v>12420</c:v>
                </c:pt>
                <c:pt idx="241">
                  <c:v>12451</c:v>
                </c:pt>
                <c:pt idx="242">
                  <c:v>12479</c:v>
                </c:pt>
                <c:pt idx="243">
                  <c:v>12510</c:v>
                </c:pt>
                <c:pt idx="244">
                  <c:v>12540</c:v>
                </c:pt>
                <c:pt idx="245">
                  <c:v>12571</c:v>
                </c:pt>
                <c:pt idx="246">
                  <c:v>12601</c:v>
                </c:pt>
                <c:pt idx="247">
                  <c:v>12632</c:v>
                </c:pt>
                <c:pt idx="248">
                  <c:v>12663</c:v>
                </c:pt>
                <c:pt idx="249">
                  <c:v>12693</c:v>
                </c:pt>
                <c:pt idx="250">
                  <c:v>12724</c:v>
                </c:pt>
                <c:pt idx="251">
                  <c:v>12754</c:v>
                </c:pt>
                <c:pt idx="252">
                  <c:v>12785</c:v>
                </c:pt>
                <c:pt idx="253">
                  <c:v>12816</c:v>
                </c:pt>
                <c:pt idx="254">
                  <c:v>12844</c:v>
                </c:pt>
                <c:pt idx="255">
                  <c:v>12875</c:v>
                </c:pt>
                <c:pt idx="256">
                  <c:v>12905</c:v>
                </c:pt>
                <c:pt idx="257">
                  <c:v>12936</c:v>
                </c:pt>
                <c:pt idx="258">
                  <c:v>12966</c:v>
                </c:pt>
                <c:pt idx="259">
                  <c:v>12997</c:v>
                </c:pt>
                <c:pt idx="260">
                  <c:v>13028</c:v>
                </c:pt>
                <c:pt idx="261">
                  <c:v>13058</c:v>
                </c:pt>
                <c:pt idx="262">
                  <c:v>13089</c:v>
                </c:pt>
                <c:pt idx="263">
                  <c:v>13119</c:v>
                </c:pt>
                <c:pt idx="264">
                  <c:v>13150</c:v>
                </c:pt>
                <c:pt idx="265">
                  <c:v>13181</c:v>
                </c:pt>
                <c:pt idx="266">
                  <c:v>13210</c:v>
                </c:pt>
                <c:pt idx="267">
                  <c:v>13241</c:v>
                </c:pt>
                <c:pt idx="268">
                  <c:v>13271</c:v>
                </c:pt>
                <c:pt idx="269">
                  <c:v>13302</c:v>
                </c:pt>
                <c:pt idx="270">
                  <c:v>13332</c:v>
                </c:pt>
                <c:pt idx="271">
                  <c:v>13363</c:v>
                </c:pt>
                <c:pt idx="272">
                  <c:v>13394</c:v>
                </c:pt>
                <c:pt idx="273">
                  <c:v>13424</c:v>
                </c:pt>
                <c:pt idx="274">
                  <c:v>13455</c:v>
                </c:pt>
                <c:pt idx="275">
                  <c:v>13485</c:v>
                </c:pt>
                <c:pt idx="276">
                  <c:v>13516</c:v>
                </c:pt>
                <c:pt idx="277">
                  <c:v>13547</c:v>
                </c:pt>
                <c:pt idx="278">
                  <c:v>13575</c:v>
                </c:pt>
                <c:pt idx="279">
                  <c:v>13606</c:v>
                </c:pt>
                <c:pt idx="280">
                  <c:v>13636</c:v>
                </c:pt>
                <c:pt idx="281">
                  <c:v>13667</c:v>
                </c:pt>
                <c:pt idx="282">
                  <c:v>13697</c:v>
                </c:pt>
                <c:pt idx="283">
                  <c:v>13728</c:v>
                </c:pt>
                <c:pt idx="284">
                  <c:v>13759</c:v>
                </c:pt>
                <c:pt idx="285">
                  <c:v>13789</c:v>
                </c:pt>
                <c:pt idx="286">
                  <c:v>13820</c:v>
                </c:pt>
                <c:pt idx="287">
                  <c:v>13850</c:v>
                </c:pt>
                <c:pt idx="288">
                  <c:v>13881</c:v>
                </c:pt>
                <c:pt idx="289">
                  <c:v>13912</c:v>
                </c:pt>
                <c:pt idx="290">
                  <c:v>13940</c:v>
                </c:pt>
                <c:pt idx="291">
                  <c:v>13971</c:v>
                </c:pt>
                <c:pt idx="292">
                  <c:v>14001</c:v>
                </c:pt>
                <c:pt idx="293">
                  <c:v>14032</c:v>
                </c:pt>
                <c:pt idx="294">
                  <c:v>14062</c:v>
                </c:pt>
                <c:pt idx="295">
                  <c:v>14093</c:v>
                </c:pt>
                <c:pt idx="296">
                  <c:v>14124</c:v>
                </c:pt>
                <c:pt idx="297">
                  <c:v>14154</c:v>
                </c:pt>
                <c:pt idx="298">
                  <c:v>14185</c:v>
                </c:pt>
                <c:pt idx="299">
                  <c:v>14215</c:v>
                </c:pt>
                <c:pt idx="300">
                  <c:v>14246</c:v>
                </c:pt>
                <c:pt idx="301">
                  <c:v>14277</c:v>
                </c:pt>
                <c:pt idx="302">
                  <c:v>14305</c:v>
                </c:pt>
                <c:pt idx="303">
                  <c:v>14336</c:v>
                </c:pt>
                <c:pt idx="304">
                  <c:v>14366</c:v>
                </c:pt>
                <c:pt idx="305">
                  <c:v>14397</c:v>
                </c:pt>
                <c:pt idx="306">
                  <c:v>14427</c:v>
                </c:pt>
                <c:pt idx="307">
                  <c:v>14458</c:v>
                </c:pt>
                <c:pt idx="308">
                  <c:v>14489</c:v>
                </c:pt>
                <c:pt idx="309">
                  <c:v>14519</c:v>
                </c:pt>
                <c:pt idx="310">
                  <c:v>14550</c:v>
                </c:pt>
                <c:pt idx="311">
                  <c:v>14580</c:v>
                </c:pt>
                <c:pt idx="312">
                  <c:v>14611</c:v>
                </c:pt>
                <c:pt idx="313">
                  <c:v>14642</c:v>
                </c:pt>
                <c:pt idx="314">
                  <c:v>14671</c:v>
                </c:pt>
                <c:pt idx="315">
                  <c:v>14702</c:v>
                </c:pt>
                <c:pt idx="316">
                  <c:v>14732</c:v>
                </c:pt>
                <c:pt idx="317">
                  <c:v>14763</c:v>
                </c:pt>
                <c:pt idx="318">
                  <c:v>14793</c:v>
                </c:pt>
                <c:pt idx="319">
                  <c:v>14824</c:v>
                </c:pt>
                <c:pt idx="320">
                  <c:v>14855</c:v>
                </c:pt>
                <c:pt idx="321">
                  <c:v>14885</c:v>
                </c:pt>
                <c:pt idx="322">
                  <c:v>14916</c:v>
                </c:pt>
                <c:pt idx="323">
                  <c:v>14946</c:v>
                </c:pt>
                <c:pt idx="324">
                  <c:v>14977</c:v>
                </c:pt>
                <c:pt idx="325">
                  <c:v>15008</c:v>
                </c:pt>
                <c:pt idx="326">
                  <c:v>15036</c:v>
                </c:pt>
                <c:pt idx="327">
                  <c:v>15067</c:v>
                </c:pt>
                <c:pt idx="328">
                  <c:v>15097</c:v>
                </c:pt>
                <c:pt idx="329">
                  <c:v>15128</c:v>
                </c:pt>
                <c:pt idx="330">
                  <c:v>15158</c:v>
                </c:pt>
                <c:pt idx="331">
                  <c:v>15189</c:v>
                </c:pt>
                <c:pt idx="332">
                  <c:v>15220</c:v>
                </c:pt>
                <c:pt idx="333">
                  <c:v>15250</c:v>
                </c:pt>
                <c:pt idx="334">
                  <c:v>15281</c:v>
                </c:pt>
                <c:pt idx="335">
                  <c:v>15311</c:v>
                </c:pt>
                <c:pt idx="336">
                  <c:v>15342</c:v>
                </c:pt>
                <c:pt idx="337">
                  <c:v>15373</c:v>
                </c:pt>
                <c:pt idx="338">
                  <c:v>15401</c:v>
                </c:pt>
                <c:pt idx="339">
                  <c:v>15432</c:v>
                </c:pt>
                <c:pt idx="340">
                  <c:v>15462</c:v>
                </c:pt>
                <c:pt idx="341">
                  <c:v>15493</c:v>
                </c:pt>
                <c:pt idx="342">
                  <c:v>15523</c:v>
                </c:pt>
                <c:pt idx="343">
                  <c:v>15554</c:v>
                </c:pt>
                <c:pt idx="344">
                  <c:v>15585</c:v>
                </c:pt>
                <c:pt idx="345">
                  <c:v>15615</c:v>
                </c:pt>
                <c:pt idx="346">
                  <c:v>15646</c:v>
                </c:pt>
                <c:pt idx="347">
                  <c:v>15676</c:v>
                </c:pt>
                <c:pt idx="348">
                  <c:v>15707</c:v>
                </c:pt>
                <c:pt idx="349">
                  <c:v>15738</c:v>
                </c:pt>
                <c:pt idx="350">
                  <c:v>15766</c:v>
                </c:pt>
                <c:pt idx="351">
                  <c:v>15797</c:v>
                </c:pt>
                <c:pt idx="352">
                  <c:v>15827</c:v>
                </c:pt>
                <c:pt idx="353">
                  <c:v>15858</c:v>
                </c:pt>
                <c:pt idx="354">
                  <c:v>15888</c:v>
                </c:pt>
                <c:pt idx="355">
                  <c:v>15919</c:v>
                </c:pt>
                <c:pt idx="356">
                  <c:v>15950</c:v>
                </c:pt>
                <c:pt idx="357">
                  <c:v>15980</c:v>
                </c:pt>
                <c:pt idx="358">
                  <c:v>16011</c:v>
                </c:pt>
                <c:pt idx="359">
                  <c:v>16041</c:v>
                </c:pt>
                <c:pt idx="360">
                  <c:v>16072</c:v>
                </c:pt>
                <c:pt idx="361">
                  <c:v>16103</c:v>
                </c:pt>
                <c:pt idx="362">
                  <c:v>16132</c:v>
                </c:pt>
                <c:pt idx="363">
                  <c:v>16163</c:v>
                </c:pt>
                <c:pt idx="364">
                  <c:v>16193</c:v>
                </c:pt>
                <c:pt idx="365">
                  <c:v>16224</c:v>
                </c:pt>
                <c:pt idx="366">
                  <c:v>16254</c:v>
                </c:pt>
                <c:pt idx="367">
                  <c:v>16285</c:v>
                </c:pt>
                <c:pt idx="368">
                  <c:v>16316</c:v>
                </c:pt>
                <c:pt idx="369">
                  <c:v>16346</c:v>
                </c:pt>
                <c:pt idx="370">
                  <c:v>16377</c:v>
                </c:pt>
                <c:pt idx="371">
                  <c:v>16407</c:v>
                </c:pt>
                <c:pt idx="372">
                  <c:v>16438</c:v>
                </c:pt>
                <c:pt idx="373">
                  <c:v>16469</c:v>
                </c:pt>
                <c:pt idx="374">
                  <c:v>16497</c:v>
                </c:pt>
                <c:pt idx="375">
                  <c:v>16528</c:v>
                </c:pt>
                <c:pt idx="376">
                  <c:v>16558</c:v>
                </c:pt>
                <c:pt idx="377">
                  <c:v>16589</c:v>
                </c:pt>
                <c:pt idx="378">
                  <c:v>16619</c:v>
                </c:pt>
                <c:pt idx="379">
                  <c:v>16650</c:v>
                </c:pt>
                <c:pt idx="380">
                  <c:v>16681</c:v>
                </c:pt>
                <c:pt idx="381">
                  <c:v>16711</c:v>
                </c:pt>
                <c:pt idx="382">
                  <c:v>16742</c:v>
                </c:pt>
                <c:pt idx="383">
                  <c:v>16772</c:v>
                </c:pt>
                <c:pt idx="384">
                  <c:v>16803</c:v>
                </c:pt>
                <c:pt idx="385">
                  <c:v>16834</c:v>
                </c:pt>
                <c:pt idx="386">
                  <c:v>16862</c:v>
                </c:pt>
                <c:pt idx="387">
                  <c:v>16893</c:v>
                </c:pt>
                <c:pt idx="388">
                  <c:v>16923</c:v>
                </c:pt>
                <c:pt idx="389">
                  <c:v>16954</c:v>
                </c:pt>
                <c:pt idx="390">
                  <c:v>16984</c:v>
                </c:pt>
                <c:pt idx="391">
                  <c:v>17015</c:v>
                </c:pt>
                <c:pt idx="392">
                  <c:v>17046</c:v>
                </c:pt>
                <c:pt idx="393">
                  <c:v>17076</c:v>
                </c:pt>
                <c:pt idx="394">
                  <c:v>17107</c:v>
                </c:pt>
                <c:pt idx="395">
                  <c:v>17137</c:v>
                </c:pt>
                <c:pt idx="396">
                  <c:v>17168</c:v>
                </c:pt>
                <c:pt idx="397">
                  <c:v>17199</c:v>
                </c:pt>
                <c:pt idx="398">
                  <c:v>17227</c:v>
                </c:pt>
                <c:pt idx="399">
                  <c:v>17258</c:v>
                </c:pt>
                <c:pt idx="400">
                  <c:v>17288</c:v>
                </c:pt>
                <c:pt idx="401">
                  <c:v>17319</c:v>
                </c:pt>
                <c:pt idx="402">
                  <c:v>17349</c:v>
                </c:pt>
                <c:pt idx="403">
                  <c:v>17380</c:v>
                </c:pt>
                <c:pt idx="404">
                  <c:v>17411</c:v>
                </c:pt>
                <c:pt idx="405">
                  <c:v>17441</c:v>
                </c:pt>
                <c:pt idx="406">
                  <c:v>17472</c:v>
                </c:pt>
                <c:pt idx="407">
                  <c:v>17502</c:v>
                </c:pt>
                <c:pt idx="408">
                  <c:v>17533</c:v>
                </c:pt>
                <c:pt idx="409">
                  <c:v>17564</c:v>
                </c:pt>
                <c:pt idx="410">
                  <c:v>17593</c:v>
                </c:pt>
                <c:pt idx="411">
                  <c:v>17624</c:v>
                </c:pt>
                <c:pt idx="412">
                  <c:v>17654</c:v>
                </c:pt>
                <c:pt idx="413">
                  <c:v>17685</c:v>
                </c:pt>
                <c:pt idx="414">
                  <c:v>17715</c:v>
                </c:pt>
                <c:pt idx="415">
                  <c:v>17746</c:v>
                </c:pt>
                <c:pt idx="416">
                  <c:v>17777</c:v>
                </c:pt>
                <c:pt idx="417">
                  <c:v>17807</c:v>
                </c:pt>
                <c:pt idx="418">
                  <c:v>17838</c:v>
                </c:pt>
                <c:pt idx="419">
                  <c:v>17868</c:v>
                </c:pt>
                <c:pt idx="420">
                  <c:v>17899</c:v>
                </c:pt>
                <c:pt idx="421">
                  <c:v>17930</c:v>
                </c:pt>
                <c:pt idx="422">
                  <c:v>17958</c:v>
                </c:pt>
                <c:pt idx="423">
                  <c:v>17989</c:v>
                </c:pt>
                <c:pt idx="424">
                  <c:v>18019</c:v>
                </c:pt>
                <c:pt idx="425">
                  <c:v>18050</c:v>
                </c:pt>
                <c:pt idx="426">
                  <c:v>18080</c:v>
                </c:pt>
                <c:pt idx="427">
                  <c:v>18111</c:v>
                </c:pt>
                <c:pt idx="428">
                  <c:v>18142</c:v>
                </c:pt>
                <c:pt idx="429">
                  <c:v>18172</c:v>
                </c:pt>
                <c:pt idx="430">
                  <c:v>18203</c:v>
                </c:pt>
                <c:pt idx="431">
                  <c:v>18233</c:v>
                </c:pt>
                <c:pt idx="432">
                  <c:v>18264</c:v>
                </c:pt>
                <c:pt idx="433">
                  <c:v>18295</c:v>
                </c:pt>
                <c:pt idx="434">
                  <c:v>18323</c:v>
                </c:pt>
                <c:pt idx="435">
                  <c:v>18354</c:v>
                </c:pt>
                <c:pt idx="436">
                  <c:v>18384</c:v>
                </c:pt>
                <c:pt idx="437">
                  <c:v>18415</c:v>
                </c:pt>
                <c:pt idx="438">
                  <c:v>18445</c:v>
                </c:pt>
                <c:pt idx="439">
                  <c:v>18476</c:v>
                </c:pt>
                <c:pt idx="440">
                  <c:v>18507</c:v>
                </c:pt>
                <c:pt idx="441">
                  <c:v>18537</c:v>
                </c:pt>
                <c:pt idx="442">
                  <c:v>18568</c:v>
                </c:pt>
                <c:pt idx="443">
                  <c:v>18598</c:v>
                </c:pt>
                <c:pt idx="444">
                  <c:v>18629</c:v>
                </c:pt>
                <c:pt idx="445">
                  <c:v>18660</c:v>
                </c:pt>
                <c:pt idx="446">
                  <c:v>18688</c:v>
                </c:pt>
                <c:pt idx="447">
                  <c:v>18719</c:v>
                </c:pt>
                <c:pt idx="448">
                  <c:v>18749</c:v>
                </c:pt>
                <c:pt idx="449">
                  <c:v>18780</c:v>
                </c:pt>
                <c:pt idx="450">
                  <c:v>18810</c:v>
                </c:pt>
                <c:pt idx="451">
                  <c:v>18841</c:v>
                </c:pt>
                <c:pt idx="452">
                  <c:v>18872</c:v>
                </c:pt>
                <c:pt idx="453">
                  <c:v>18902</c:v>
                </c:pt>
                <c:pt idx="454">
                  <c:v>18933</c:v>
                </c:pt>
                <c:pt idx="455">
                  <c:v>18963</c:v>
                </c:pt>
                <c:pt idx="456">
                  <c:v>18994</c:v>
                </c:pt>
                <c:pt idx="457">
                  <c:v>19025</c:v>
                </c:pt>
                <c:pt idx="458">
                  <c:v>19054</c:v>
                </c:pt>
                <c:pt idx="459">
                  <c:v>19085</c:v>
                </c:pt>
                <c:pt idx="460">
                  <c:v>19115</c:v>
                </c:pt>
                <c:pt idx="461">
                  <c:v>19146</c:v>
                </c:pt>
                <c:pt idx="462">
                  <c:v>19176</c:v>
                </c:pt>
                <c:pt idx="463">
                  <c:v>19207</c:v>
                </c:pt>
                <c:pt idx="464">
                  <c:v>19238</c:v>
                </c:pt>
                <c:pt idx="465">
                  <c:v>19268</c:v>
                </c:pt>
                <c:pt idx="466">
                  <c:v>19299</c:v>
                </c:pt>
                <c:pt idx="467">
                  <c:v>19329</c:v>
                </c:pt>
                <c:pt idx="468">
                  <c:v>19360</c:v>
                </c:pt>
                <c:pt idx="469">
                  <c:v>19391</c:v>
                </c:pt>
                <c:pt idx="470">
                  <c:v>19419</c:v>
                </c:pt>
                <c:pt idx="471">
                  <c:v>19450</c:v>
                </c:pt>
                <c:pt idx="472">
                  <c:v>19480</c:v>
                </c:pt>
                <c:pt idx="473">
                  <c:v>19511</c:v>
                </c:pt>
                <c:pt idx="474">
                  <c:v>19541</c:v>
                </c:pt>
                <c:pt idx="475">
                  <c:v>19572</c:v>
                </c:pt>
                <c:pt idx="476">
                  <c:v>19603</c:v>
                </c:pt>
                <c:pt idx="477">
                  <c:v>19633</c:v>
                </c:pt>
                <c:pt idx="478">
                  <c:v>19664</c:v>
                </c:pt>
                <c:pt idx="479">
                  <c:v>19694</c:v>
                </c:pt>
                <c:pt idx="480">
                  <c:v>19725</c:v>
                </c:pt>
                <c:pt idx="481">
                  <c:v>19756</c:v>
                </c:pt>
                <c:pt idx="482">
                  <c:v>19784</c:v>
                </c:pt>
                <c:pt idx="483">
                  <c:v>19815</c:v>
                </c:pt>
                <c:pt idx="484">
                  <c:v>19845</c:v>
                </c:pt>
                <c:pt idx="485">
                  <c:v>19876</c:v>
                </c:pt>
                <c:pt idx="486">
                  <c:v>19906</c:v>
                </c:pt>
                <c:pt idx="487">
                  <c:v>19937</c:v>
                </c:pt>
                <c:pt idx="488">
                  <c:v>19968</c:v>
                </c:pt>
                <c:pt idx="489">
                  <c:v>19998</c:v>
                </c:pt>
                <c:pt idx="490">
                  <c:v>20029</c:v>
                </c:pt>
                <c:pt idx="491">
                  <c:v>20059</c:v>
                </c:pt>
                <c:pt idx="492">
                  <c:v>20090</c:v>
                </c:pt>
                <c:pt idx="493">
                  <c:v>20121</c:v>
                </c:pt>
                <c:pt idx="494">
                  <c:v>20149</c:v>
                </c:pt>
                <c:pt idx="495">
                  <c:v>20180</c:v>
                </c:pt>
                <c:pt idx="496">
                  <c:v>20210</c:v>
                </c:pt>
                <c:pt idx="497">
                  <c:v>20241</c:v>
                </c:pt>
                <c:pt idx="498">
                  <c:v>20271</c:v>
                </c:pt>
                <c:pt idx="499">
                  <c:v>20302</c:v>
                </c:pt>
                <c:pt idx="500">
                  <c:v>20333</c:v>
                </c:pt>
                <c:pt idx="501">
                  <c:v>20363</c:v>
                </c:pt>
                <c:pt idx="502">
                  <c:v>20394</c:v>
                </c:pt>
                <c:pt idx="503">
                  <c:v>20424</c:v>
                </c:pt>
                <c:pt idx="504">
                  <c:v>20455</c:v>
                </c:pt>
                <c:pt idx="505">
                  <c:v>20486</c:v>
                </c:pt>
                <c:pt idx="506">
                  <c:v>20515</c:v>
                </c:pt>
                <c:pt idx="507">
                  <c:v>20546</c:v>
                </c:pt>
                <c:pt idx="508">
                  <c:v>20576</c:v>
                </c:pt>
                <c:pt idx="509">
                  <c:v>20607</c:v>
                </c:pt>
                <c:pt idx="510">
                  <c:v>20637</c:v>
                </c:pt>
                <c:pt idx="511">
                  <c:v>20668</c:v>
                </c:pt>
                <c:pt idx="512">
                  <c:v>20699</c:v>
                </c:pt>
                <c:pt idx="513">
                  <c:v>20729</c:v>
                </c:pt>
                <c:pt idx="514">
                  <c:v>20760</c:v>
                </c:pt>
                <c:pt idx="515">
                  <c:v>20790</c:v>
                </c:pt>
                <c:pt idx="516">
                  <c:v>20821</c:v>
                </c:pt>
                <c:pt idx="517">
                  <c:v>20852</c:v>
                </c:pt>
                <c:pt idx="518">
                  <c:v>20880</c:v>
                </c:pt>
                <c:pt idx="519">
                  <c:v>20911</c:v>
                </c:pt>
                <c:pt idx="520">
                  <c:v>20941</c:v>
                </c:pt>
                <c:pt idx="521">
                  <c:v>20972</c:v>
                </c:pt>
                <c:pt idx="522">
                  <c:v>21002</c:v>
                </c:pt>
                <c:pt idx="523">
                  <c:v>21033</c:v>
                </c:pt>
                <c:pt idx="524">
                  <c:v>21064</c:v>
                </c:pt>
                <c:pt idx="525">
                  <c:v>21094</c:v>
                </c:pt>
                <c:pt idx="526">
                  <c:v>21125</c:v>
                </c:pt>
                <c:pt idx="527">
                  <c:v>21155</c:v>
                </c:pt>
                <c:pt idx="528">
                  <c:v>21186</c:v>
                </c:pt>
                <c:pt idx="529">
                  <c:v>21217</c:v>
                </c:pt>
                <c:pt idx="530">
                  <c:v>21245</c:v>
                </c:pt>
                <c:pt idx="531">
                  <c:v>21276</c:v>
                </c:pt>
                <c:pt idx="532">
                  <c:v>21306</c:v>
                </c:pt>
                <c:pt idx="533">
                  <c:v>21337</c:v>
                </c:pt>
                <c:pt idx="534">
                  <c:v>21367</c:v>
                </c:pt>
                <c:pt idx="535">
                  <c:v>21398</c:v>
                </c:pt>
                <c:pt idx="536">
                  <c:v>21429</c:v>
                </c:pt>
                <c:pt idx="537">
                  <c:v>21459</c:v>
                </c:pt>
                <c:pt idx="538">
                  <c:v>21490</c:v>
                </c:pt>
                <c:pt idx="539">
                  <c:v>21520</c:v>
                </c:pt>
                <c:pt idx="540">
                  <c:v>21551</c:v>
                </c:pt>
                <c:pt idx="541">
                  <c:v>21582</c:v>
                </c:pt>
                <c:pt idx="542">
                  <c:v>21610</c:v>
                </c:pt>
                <c:pt idx="543">
                  <c:v>21641</c:v>
                </c:pt>
                <c:pt idx="544">
                  <c:v>21671</c:v>
                </c:pt>
                <c:pt idx="545">
                  <c:v>21702</c:v>
                </c:pt>
                <c:pt idx="546">
                  <c:v>21732</c:v>
                </c:pt>
                <c:pt idx="547">
                  <c:v>21763</c:v>
                </c:pt>
                <c:pt idx="548">
                  <c:v>21794</c:v>
                </c:pt>
                <c:pt idx="549">
                  <c:v>21824</c:v>
                </c:pt>
                <c:pt idx="550">
                  <c:v>21855</c:v>
                </c:pt>
                <c:pt idx="551">
                  <c:v>21885</c:v>
                </c:pt>
                <c:pt idx="552">
                  <c:v>21916</c:v>
                </c:pt>
                <c:pt idx="553">
                  <c:v>21947</c:v>
                </c:pt>
                <c:pt idx="554">
                  <c:v>21976</c:v>
                </c:pt>
                <c:pt idx="555">
                  <c:v>22007</c:v>
                </c:pt>
                <c:pt idx="556">
                  <c:v>22037</c:v>
                </c:pt>
                <c:pt idx="557">
                  <c:v>22068</c:v>
                </c:pt>
                <c:pt idx="558">
                  <c:v>22098</c:v>
                </c:pt>
                <c:pt idx="559">
                  <c:v>22129</c:v>
                </c:pt>
                <c:pt idx="560">
                  <c:v>22160</c:v>
                </c:pt>
                <c:pt idx="561">
                  <c:v>22190</c:v>
                </c:pt>
                <c:pt idx="562">
                  <c:v>22221</c:v>
                </c:pt>
                <c:pt idx="563">
                  <c:v>22251</c:v>
                </c:pt>
                <c:pt idx="564">
                  <c:v>22282</c:v>
                </c:pt>
                <c:pt idx="565">
                  <c:v>22313</c:v>
                </c:pt>
                <c:pt idx="566">
                  <c:v>22341</c:v>
                </c:pt>
                <c:pt idx="567">
                  <c:v>22372</c:v>
                </c:pt>
                <c:pt idx="568">
                  <c:v>22402</c:v>
                </c:pt>
                <c:pt idx="569">
                  <c:v>22433</c:v>
                </c:pt>
                <c:pt idx="570">
                  <c:v>22463</c:v>
                </c:pt>
                <c:pt idx="571">
                  <c:v>22494</c:v>
                </c:pt>
                <c:pt idx="572">
                  <c:v>22525</c:v>
                </c:pt>
                <c:pt idx="573">
                  <c:v>22555</c:v>
                </c:pt>
                <c:pt idx="574">
                  <c:v>22586</c:v>
                </c:pt>
                <c:pt idx="575">
                  <c:v>22616</c:v>
                </c:pt>
                <c:pt idx="576">
                  <c:v>22647</c:v>
                </c:pt>
                <c:pt idx="577">
                  <c:v>22678</c:v>
                </c:pt>
                <c:pt idx="578">
                  <c:v>22706</c:v>
                </c:pt>
                <c:pt idx="579">
                  <c:v>22737</c:v>
                </c:pt>
                <c:pt idx="580">
                  <c:v>22767</c:v>
                </c:pt>
                <c:pt idx="581">
                  <c:v>22798</c:v>
                </c:pt>
                <c:pt idx="582">
                  <c:v>22828</c:v>
                </c:pt>
                <c:pt idx="583">
                  <c:v>22859</c:v>
                </c:pt>
                <c:pt idx="584">
                  <c:v>22890</c:v>
                </c:pt>
                <c:pt idx="585">
                  <c:v>22920</c:v>
                </c:pt>
                <c:pt idx="586">
                  <c:v>22951</c:v>
                </c:pt>
                <c:pt idx="587">
                  <c:v>22981</c:v>
                </c:pt>
                <c:pt idx="588">
                  <c:v>23012</c:v>
                </c:pt>
                <c:pt idx="589">
                  <c:v>23043</c:v>
                </c:pt>
                <c:pt idx="590">
                  <c:v>23071</c:v>
                </c:pt>
                <c:pt idx="591">
                  <c:v>23102</c:v>
                </c:pt>
                <c:pt idx="592">
                  <c:v>23132</c:v>
                </c:pt>
                <c:pt idx="593">
                  <c:v>23163</c:v>
                </c:pt>
                <c:pt idx="594">
                  <c:v>23193</c:v>
                </c:pt>
                <c:pt idx="595">
                  <c:v>23224</c:v>
                </c:pt>
                <c:pt idx="596">
                  <c:v>23255</c:v>
                </c:pt>
                <c:pt idx="597">
                  <c:v>23285</c:v>
                </c:pt>
                <c:pt idx="598">
                  <c:v>23316</c:v>
                </c:pt>
                <c:pt idx="599">
                  <c:v>23346</c:v>
                </c:pt>
                <c:pt idx="600">
                  <c:v>23377</c:v>
                </c:pt>
                <c:pt idx="601">
                  <c:v>23408</c:v>
                </c:pt>
                <c:pt idx="602">
                  <c:v>23437</c:v>
                </c:pt>
                <c:pt idx="603">
                  <c:v>23468</c:v>
                </c:pt>
                <c:pt idx="604">
                  <c:v>23498</c:v>
                </c:pt>
                <c:pt idx="605">
                  <c:v>23529</c:v>
                </c:pt>
                <c:pt idx="606">
                  <c:v>23559</c:v>
                </c:pt>
                <c:pt idx="607">
                  <c:v>23590</c:v>
                </c:pt>
                <c:pt idx="608">
                  <c:v>23621</c:v>
                </c:pt>
                <c:pt idx="609">
                  <c:v>23651</c:v>
                </c:pt>
                <c:pt idx="610">
                  <c:v>23682</c:v>
                </c:pt>
                <c:pt idx="611">
                  <c:v>23712</c:v>
                </c:pt>
                <c:pt idx="612">
                  <c:v>23743</c:v>
                </c:pt>
                <c:pt idx="613">
                  <c:v>23774</c:v>
                </c:pt>
                <c:pt idx="614">
                  <c:v>23802</c:v>
                </c:pt>
                <c:pt idx="615">
                  <c:v>23833</c:v>
                </c:pt>
                <c:pt idx="616">
                  <c:v>23863</c:v>
                </c:pt>
                <c:pt idx="617">
                  <c:v>23894</c:v>
                </c:pt>
                <c:pt idx="618">
                  <c:v>23924</c:v>
                </c:pt>
                <c:pt idx="619">
                  <c:v>23955</c:v>
                </c:pt>
                <c:pt idx="620">
                  <c:v>23986</c:v>
                </c:pt>
                <c:pt idx="621">
                  <c:v>24016</c:v>
                </c:pt>
                <c:pt idx="622">
                  <c:v>24047</c:v>
                </c:pt>
                <c:pt idx="623">
                  <c:v>24077</c:v>
                </c:pt>
                <c:pt idx="624">
                  <c:v>24108</c:v>
                </c:pt>
                <c:pt idx="625">
                  <c:v>24139</c:v>
                </c:pt>
                <c:pt idx="626">
                  <c:v>24167</c:v>
                </c:pt>
                <c:pt idx="627">
                  <c:v>24198</c:v>
                </c:pt>
                <c:pt idx="628">
                  <c:v>24228</c:v>
                </c:pt>
                <c:pt idx="629">
                  <c:v>24259</c:v>
                </c:pt>
                <c:pt idx="630">
                  <c:v>24289</c:v>
                </c:pt>
                <c:pt idx="631">
                  <c:v>24320</c:v>
                </c:pt>
                <c:pt idx="632">
                  <c:v>24351</c:v>
                </c:pt>
                <c:pt idx="633">
                  <c:v>24381</c:v>
                </c:pt>
                <c:pt idx="634">
                  <c:v>24412</c:v>
                </c:pt>
                <c:pt idx="635">
                  <c:v>24442</c:v>
                </c:pt>
                <c:pt idx="636">
                  <c:v>24473</c:v>
                </c:pt>
                <c:pt idx="637">
                  <c:v>24504</c:v>
                </c:pt>
                <c:pt idx="638">
                  <c:v>24532</c:v>
                </c:pt>
                <c:pt idx="639">
                  <c:v>24563</c:v>
                </c:pt>
                <c:pt idx="640">
                  <c:v>24593</c:v>
                </c:pt>
                <c:pt idx="641">
                  <c:v>24624</c:v>
                </c:pt>
                <c:pt idx="642">
                  <c:v>24654</c:v>
                </c:pt>
                <c:pt idx="643">
                  <c:v>24685</c:v>
                </c:pt>
                <c:pt idx="644">
                  <c:v>24716</c:v>
                </c:pt>
                <c:pt idx="645">
                  <c:v>24746</c:v>
                </c:pt>
                <c:pt idx="646">
                  <c:v>24777</c:v>
                </c:pt>
                <c:pt idx="647">
                  <c:v>24807</c:v>
                </c:pt>
                <c:pt idx="648">
                  <c:v>24838</c:v>
                </c:pt>
                <c:pt idx="649">
                  <c:v>24869</c:v>
                </c:pt>
                <c:pt idx="650">
                  <c:v>24898</c:v>
                </c:pt>
                <c:pt idx="651">
                  <c:v>24929</c:v>
                </c:pt>
                <c:pt idx="652">
                  <c:v>24959</c:v>
                </c:pt>
                <c:pt idx="653">
                  <c:v>24990</c:v>
                </c:pt>
                <c:pt idx="654">
                  <c:v>25020</c:v>
                </c:pt>
                <c:pt idx="655">
                  <c:v>25051</c:v>
                </c:pt>
                <c:pt idx="656">
                  <c:v>25082</c:v>
                </c:pt>
                <c:pt idx="657">
                  <c:v>25112</c:v>
                </c:pt>
                <c:pt idx="658">
                  <c:v>25143</c:v>
                </c:pt>
                <c:pt idx="659">
                  <c:v>25173</c:v>
                </c:pt>
                <c:pt idx="660">
                  <c:v>25204</c:v>
                </c:pt>
                <c:pt idx="661">
                  <c:v>25235</c:v>
                </c:pt>
                <c:pt idx="662">
                  <c:v>25263</c:v>
                </c:pt>
                <c:pt idx="663">
                  <c:v>25294</c:v>
                </c:pt>
                <c:pt idx="664">
                  <c:v>25324</c:v>
                </c:pt>
                <c:pt idx="665">
                  <c:v>25355</c:v>
                </c:pt>
                <c:pt idx="666">
                  <c:v>25385</c:v>
                </c:pt>
                <c:pt idx="667">
                  <c:v>25416</c:v>
                </c:pt>
                <c:pt idx="668">
                  <c:v>25447</c:v>
                </c:pt>
                <c:pt idx="669">
                  <c:v>25477</c:v>
                </c:pt>
                <c:pt idx="670">
                  <c:v>25508</c:v>
                </c:pt>
                <c:pt idx="671">
                  <c:v>25538</c:v>
                </c:pt>
                <c:pt idx="672">
                  <c:v>25569</c:v>
                </c:pt>
                <c:pt idx="673">
                  <c:v>25600</c:v>
                </c:pt>
                <c:pt idx="674">
                  <c:v>25628</c:v>
                </c:pt>
                <c:pt idx="675">
                  <c:v>25659</c:v>
                </c:pt>
                <c:pt idx="676">
                  <c:v>25689</c:v>
                </c:pt>
                <c:pt idx="677">
                  <c:v>25720</c:v>
                </c:pt>
                <c:pt idx="678">
                  <c:v>25750</c:v>
                </c:pt>
                <c:pt idx="679">
                  <c:v>25781</c:v>
                </c:pt>
                <c:pt idx="680">
                  <c:v>25812</c:v>
                </c:pt>
                <c:pt idx="681">
                  <c:v>25842</c:v>
                </c:pt>
                <c:pt idx="682">
                  <c:v>25873</c:v>
                </c:pt>
                <c:pt idx="683">
                  <c:v>25903</c:v>
                </c:pt>
                <c:pt idx="684">
                  <c:v>25934</c:v>
                </c:pt>
                <c:pt idx="685">
                  <c:v>25965</c:v>
                </c:pt>
                <c:pt idx="686">
                  <c:v>25993</c:v>
                </c:pt>
                <c:pt idx="687">
                  <c:v>26024</c:v>
                </c:pt>
                <c:pt idx="688">
                  <c:v>26054</c:v>
                </c:pt>
                <c:pt idx="689">
                  <c:v>26085</c:v>
                </c:pt>
                <c:pt idx="690">
                  <c:v>26115</c:v>
                </c:pt>
                <c:pt idx="691">
                  <c:v>26146</c:v>
                </c:pt>
                <c:pt idx="692">
                  <c:v>26177</c:v>
                </c:pt>
                <c:pt idx="693">
                  <c:v>26207</c:v>
                </c:pt>
                <c:pt idx="694">
                  <c:v>26238</c:v>
                </c:pt>
                <c:pt idx="695">
                  <c:v>26268</c:v>
                </c:pt>
                <c:pt idx="696">
                  <c:v>26299</c:v>
                </c:pt>
                <c:pt idx="697">
                  <c:v>26330</c:v>
                </c:pt>
                <c:pt idx="698">
                  <c:v>26359</c:v>
                </c:pt>
                <c:pt idx="699">
                  <c:v>26390</c:v>
                </c:pt>
                <c:pt idx="700">
                  <c:v>26420</c:v>
                </c:pt>
                <c:pt idx="701">
                  <c:v>26451</c:v>
                </c:pt>
                <c:pt idx="702">
                  <c:v>26481</c:v>
                </c:pt>
                <c:pt idx="703">
                  <c:v>26512</c:v>
                </c:pt>
                <c:pt idx="704">
                  <c:v>26543</c:v>
                </c:pt>
                <c:pt idx="705">
                  <c:v>26573</c:v>
                </c:pt>
                <c:pt idx="706">
                  <c:v>26604</c:v>
                </c:pt>
                <c:pt idx="707">
                  <c:v>26634</c:v>
                </c:pt>
                <c:pt idx="708">
                  <c:v>26665</c:v>
                </c:pt>
                <c:pt idx="709">
                  <c:v>26696</c:v>
                </c:pt>
                <c:pt idx="710">
                  <c:v>26724</c:v>
                </c:pt>
                <c:pt idx="711">
                  <c:v>26755</c:v>
                </c:pt>
                <c:pt idx="712">
                  <c:v>26785</c:v>
                </c:pt>
                <c:pt idx="713">
                  <c:v>26816</c:v>
                </c:pt>
                <c:pt idx="714">
                  <c:v>26846</c:v>
                </c:pt>
                <c:pt idx="715">
                  <c:v>26877</c:v>
                </c:pt>
                <c:pt idx="716">
                  <c:v>26908</c:v>
                </c:pt>
                <c:pt idx="717">
                  <c:v>26938</c:v>
                </c:pt>
                <c:pt idx="718">
                  <c:v>26969</c:v>
                </c:pt>
                <c:pt idx="719">
                  <c:v>26999</c:v>
                </c:pt>
                <c:pt idx="720">
                  <c:v>27030</c:v>
                </c:pt>
                <c:pt idx="721">
                  <c:v>27061</c:v>
                </c:pt>
                <c:pt idx="722">
                  <c:v>27089</c:v>
                </c:pt>
                <c:pt idx="723">
                  <c:v>27120</c:v>
                </c:pt>
                <c:pt idx="724">
                  <c:v>27150</c:v>
                </c:pt>
                <c:pt idx="725">
                  <c:v>27181</c:v>
                </c:pt>
                <c:pt idx="726">
                  <c:v>27211</c:v>
                </c:pt>
                <c:pt idx="727">
                  <c:v>27242</c:v>
                </c:pt>
                <c:pt idx="728">
                  <c:v>27273</c:v>
                </c:pt>
                <c:pt idx="729">
                  <c:v>27303</c:v>
                </c:pt>
                <c:pt idx="730">
                  <c:v>27334</c:v>
                </c:pt>
                <c:pt idx="731">
                  <c:v>27364</c:v>
                </c:pt>
                <c:pt idx="732">
                  <c:v>27395</c:v>
                </c:pt>
                <c:pt idx="733">
                  <c:v>27426</c:v>
                </c:pt>
                <c:pt idx="734">
                  <c:v>27454</c:v>
                </c:pt>
                <c:pt idx="735">
                  <c:v>27485</c:v>
                </c:pt>
                <c:pt idx="736">
                  <c:v>27515</c:v>
                </c:pt>
                <c:pt idx="737">
                  <c:v>27546</c:v>
                </c:pt>
                <c:pt idx="738">
                  <c:v>27576</c:v>
                </c:pt>
                <c:pt idx="739">
                  <c:v>27607</c:v>
                </c:pt>
                <c:pt idx="740">
                  <c:v>27638</c:v>
                </c:pt>
                <c:pt idx="741">
                  <c:v>27668</c:v>
                </c:pt>
                <c:pt idx="742">
                  <c:v>27699</c:v>
                </c:pt>
                <c:pt idx="743">
                  <c:v>27729</c:v>
                </c:pt>
                <c:pt idx="744">
                  <c:v>27760</c:v>
                </c:pt>
                <c:pt idx="745">
                  <c:v>27791</c:v>
                </c:pt>
                <c:pt idx="746">
                  <c:v>27820</c:v>
                </c:pt>
                <c:pt idx="747">
                  <c:v>27851</c:v>
                </c:pt>
                <c:pt idx="748">
                  <c:v>27881</c:v>
                </c:pt>
                <c:pt idx="749">
                  <c:v>27912</c:v>
                </c:pt>
                <c:pt idx="750">
                  <c:v>27942</c:v>
                </c:pt>
                <c:pt idx="751">
                  <c:v>27973</c:v>
                </c:pt>
                <c:pt idx="752">
                  <c:v>28004</c:v>
                </c:pt>
                <c:pt idx="753">
                  <c:v>28034</c:v>
                </c:pt>
                <c:pt idx="754">
                  <c:v>28065</c:v>
                </c:pt>
                <c:pt idx="755">
                  <c:v>28095</c:v>
                </c:pt>
                <c:pt idx="756">
                  <c:v>28126</c:v>
                </c:pt>
                <c:pt idx="757">
                  <c:v>28157</c:v>
                </c:pt>
                <c:pt idx="758">
                  <c:v>28185</c:v>
                </c:pt>
                <c:pt idx="759">
                  <c:v>28216</c:v>
                </c:pt>
                <c:pt idx="760">
                  <c:v>28246</c:v>
                </c:pt>
                <c:pt idx="761">
                  <c:v>28277</c:v>
                </c:pt>
                <c:pt idx="762">
                  <c:v>28307</c:v>
                </c:pt>
                <c:pt idx="763">
                  <c:v>28338</c:v>
                </c:pt>
                <c:pt idx="764">
                  <c:v>28369</c:v>
                </c:pt>
                <c:pt idx="765">
                  <c:v>28399</c:v>
                </c:pt>
                <c:pt idx="766">
                  <c:v>28430</c:v>
                </c:pt>
                <c:pt idx="767">
                  <c:v>28460</c:v>
                </c:pt>
                <c:pt idx="768">
                  <c:v>28491</c:v>
                </c:pt>
                <c:pt idx="769">
                  <c:v>28522</c:v>
                </c:pt>
                <c:pt idx="770">
                  <c:v>28550</c:v>
                </c:pt>
                <c:pt idx="771">
                  <c:v>28581</c:v>
                </c:pt>
                <c:pt idx="772">
                  <c:v>28611</c:v>
                </c:pt>
                <c:pt idx="773">
                  <c:v>28642</c:v>
                </c:pt>
                <c:pt idx="774">
                  <c:v>28672</c:v>
                </c:pt>
                <c:pt idx="775">
                  <c:v>28703</c:v>
                </c:pt>
                <c:pt idx="776">
                  <c:v>28734</c:v>
                </c:pt>
                <c:pt idx="777">
                  <c:v>28764</c:v>
                </c:pt>
                <c:pt idx="778">
                  <c:v>28795</c:v>
                </c:pt>
                <c:pt idx="779">
                  <c:v>28825</c:v>
                </c:pt>
                <c:pt idx="780">
                  <c:v>28856</c:v>
                </c:pt>
                <c:pt idx="781">
                  <c:v>28887</c:v>
                </c:pt>
                <c:pt idx="782">
                  <c:v>28915</c:v>
                </c:pt>
                <c:pt idx="783">
                  <c:v>28946</c:v>
                </c:pt>
                <c:pt idx="784">
                  <c:v>28976</c:v>
                </c:pt>
                <c:pt idx="785">
                  <c:v>29007</c:v>
                </c:pt>
                <c:pt idx="786">
                  <c:v>29037</c:v>
                </c:pt>
                <c:pt idx="787">
                  <c:v>29068</c:v>
                </c:pt>
                <c:pt idx="788">
                  <c:v>29099</c:v>
                </c:pt>
                <c:pt idx="789">
                  <c:v>29129</c:v>
                </c:pt>
                <c:pt idx="790">
                  <c:v>29160</c:v>
                </c:pt>
                <c:pt idx="791">
                  <c:v>29190</c:v>
                </c:pt>
                <c:pt idx="792">
                  <c:v>29221</c:v>
                </c:pt>
                <c:pt idx="793">
                  <c:v>29252</c:v>
                </c:pt>
                <c:pt idx="794">
                  <c:v>29281</c:v>
                </c:pt>
                <c:pt idx="795">
                  <c:v>29312</c:v>
                </c:pt>
                <c:pt idx="796">
                  <c:v>29342</c:v>
                </c:pt>
                <c:pt idx="797">
                  <c:v>29373</c:v>
                </c:pt>
                <c:pt idx="798">
                  <c:v>29403</c:v>
                </c:pt>
                <c:pt idx="799">
                  <c:v>29434</c:v>
                </c:pt>
                <c:pt idx="800">
                  <c:v>29465</c:v>
                </c:pt>
                <c:pt idx="801">
                  <c:v>29495</c:v>
                </c:pt>
                <c:pt idx="802">
                  <c:v>29526</c:v>
                </c:pt>
                <c:pt idx="803">
                  <c:v>29556</c:v>
                </c:pt>
                <c:pt idx="804">
                  <c:v>29587</c:v>
                </c:pt>
                <c:pt idx="805">
                  <c:v>29618</c:v>
                </c:pt>
                <c:pt idx="806">
                  <c:v>29646</c:v>
                </c:pt>
                <c:pt idx="807">
                  <c:v>29677</c:v>
                </c:pt>
                <c:pt idx="808">
                  <c:v>29707</c:v>
                </c:pt>
                <c:pt idx="809">
                  <c:v>29738</c:v>
                </c:pt>
                <c:pt idx="810">
                  <c:v>29768</c:v>
                </c:pt>
                <c:pt idx="811">
                  <c:v>29799</c:v>
                </c:pt>
                <c:pt idx="812">
                  <c:v>29830</c:v>
                </c:pt>
                <c:pt idx="813">
                  <c:v>29860</c:v>
                </c:pt>
                <c:pt idx="814">
                  <c:v>29891</c:v>
                </c:pt>
                <c:pt idx="815">
                  <c:v>29921</c:v>
                </c:pt>
                <c:pt idx="816">
                  <c:v>29952</c:v>
                </c:pt>
                <c:pt idx="817">
                  <c:v>29983</c:v>
                </c:pt>
                <c:pt idx="818">
                  <c:v>30011</c:v>
                </c:pt>
                <c:pt idx="819">
                  <c:v>30042</c:v>
                </c:pt>
                <c:pt idx="820">
                  <c:v>30072</c:v>
                </c:pt>
                <c:pt idx="821">
                  <c:v>30103</c:v>
                </c:pt>
                <c:pt idx="822">
                  <c:v>30133</c:v>
                </c:pt>
                <c:pt idx="823">
                  <c:v>30164</c:v>
                </c:pt>
                <c:pt idx="824">
                  <c:v>30195</c:v>
                </c:pt>
                <c:pt idx="825">
                  <c:v>30225</c:v>
                </c:pt>
                <c:pt idx="826">
                  <c:v>30256</c:v>
                </c:pt>
                <c:pt idx="827">
                  <c:v>30286</c:v>
                </c:pt>
                <c:pt idx="828">
                  <c:v>30317</c:v>
                </c:pt>
                <c:pt idx="829">
                  <c:v>30348</c:v>
                </c:pt>
                <c:pt idx="830">
                  <c:v>30376</c:v>
                </c:pt>
                <c:pt idx="831">
                  <c:v>30407</c:v>
                </c:pt>
                <c:pt idx="832">
                  <c:v>30437</c:v>
                </c:pt>
                <c:pt idx="833">
                  <c:v>30468</c:v>
                </c:pt>
                <c:pt idx="834">
                  <c:v>30498</c:v>
                </c:pt>
                <c:pt idx="835">
                  <c:v>30529</c:v>
                </c:pt>
                <c:pt idx="836">
                  <c:v>30560</c:v>
                </c:pt>
                <c:pt idx="837">
                  <c:v>30590</c:v>
                </c:pt>
                <c:pt idx="838">
                  <c:v>30621</c:v>
                </c:pt>
                <c:pt idx="839">
                  <c:v>30651</c:v>
                </c:pt>
                <c:pt idx="840">
                  <c:v>30682</c:v>
                </c:pt>
                <c:pt idx="841">
                  <c:v>30713</c:v>
                </c:pt>
                <c:pt idx="842">
                  <c:v>30742</c:v>
                </c:pt>
                <c:pt idx="843">
                  <c:v>30773</c:v>
                </c:pt>
                <c:pt idx="844">
                  <c:v>30803</c:v>
                </c:pt>
                <c:pt idx="845">
                  <c:v>30834</c:v>
                </c:pt>
                <c:pt idx="846">
                  <c:v>30864</c:v>
                </c:pt>
                <c:pt idx="847">
                  <c:v>30895</c:v>
                </c:pt>
                <c:pt idx="848">
                  <c:v>30926</c:v>
                </c:pt>
                <c:pt idx="849">
                  <c:v>30956</c:v>
                </c:pt>
                <c:pt idx="850">
                  <c:v>30987</c:v>
                </c:pt>
                <c:pt idx="851">
                  <c:v>31017</c:v>
                </c:pt>
                <c:pt idx="852">
                  <c:v>31048</c:v>
                </c:pt>
                <c:pt idx="853">
                  <c:v>31079</c:v>
                </c:pt>
                <c:pt idx="854">
                  <c:v>31107</c:v>
                </c:pt>
                <c:pt idx="855">
                  <c:v>31138</c:v>
                </c:pt>
                <c:pt idx="856">
                  <c:v>31168</c:v>
                </c:pt>
                <c:pt idx="857">
                  <c:v>31199</c:v>
                </c:pt>
                <c:pt idx="858">
                  <c:v>31229</c:v>
                </c:pt>
                <c:pt idx="859">
                  <c:v>31260</c:v>
                </c:pt>
                <c:pt idx="860">
                  <c:v>31291</c:v>
                </c:pt>
                <c:pt idx="861">
                  <c:v>31321</c:v>
                </c:pt>
                <c:pt idx="862">
                  <c:v>31352</c:v>
                </c:pt>
                <c:pt idx="863">
                  <c:v>31382</c:v>
                </c:pt>
                <c:pt idx="864">
                  <c:v>31413</c:v>
                </c:pt>
                <c:pt idx="865">
                  <c:v>31444</c:v>
                </c:pt>
                <c:pt idx="866">
                  <c:v>31472</c:v>
                </c:pt>
                <c:pt idx="867">
                  <c:v>31503</c:v>
                </c:pt>
                <c:pt idx="868">
                  <c:v>31533</c:v>
                </c:pt>
                <c:pt idx="869">
                  <c:v>31564</c:v>
                </c:pt>
                <c:pt idx="870">
                  <c:v>31594</c:v>
                </c:pt>
                <c:pt idx="871">
                  <c:v>31625</c:v>
                </c:pt>
                <c:pt idx="872">
                  <c:v>31656</c:v>
                </c:pt>
                <c:pt idx="873">
                  <c:v>31686</c:v>
                </c:pt>
                <c:pt idx="874">
                  <c:v>31717</c:v>
                </c:pt>
                <c:pt idx="875">
                  <c:v>31747</c:v>
                </c:pt>
                <c:pt idx="876">
                  <c:v>31778</c:v>
                </c:pt>
                <c:pt idx="877">
                  <c:v>31809</c:v>
                </c:pt>
                <c:pt idx="878">
                  <c:v>31837</c:v>
                </c:pt>
                <c:pt idx="879">
                  <c:v>31868</c:v>
                </c:pt>
                <c:pt idx="880">
                  <c:v>31898</c:v>
                </c:pt>
                <c:pt idx="881">
                  <c:v>31929</c:v>
                </c:pt>
                <c:pt idx="882">
                  <c:v>31959</c:v>
                </c:pt>
                <c:pt idx="883">
                  <c:v>31990</c:v>
                </c:pt>
                <c:pt idx="884">
                  <c:v>32021</c:v>
                </c:pt>
                <c:pt idx="885">
                  <c:v>32051</c:v>
                </c:pt>
                <c:pt idx="886">
                  <c:v>32082</c:v>
                </c:pt>
                <c:pt idx="887">
                  <c:v>32112</c:v>
                </c:pt>
                <c:pt idx="888">
                  <c:v>32143</c:v>
                </c:pt>
                <c:pt idx="889">
                  <c:v>32174</c:v>
                </c:pt>
                <c:pt idx="890">
                  <c:v>32203</c:v>
                </c:pt>
                <c:pt idx="891">
                  <c:v>32234</c:v>
                </c:pt>
                <c:pt idx="892">
                  <c:v>32264</c:v>
                </c:pt>
                <c:pt idx="893">
                  <c:v>32295</c:v>
                </c:pt>
                <c:pt idx="894">
                  <c:v>32325</c:v>
                </c:pt>
                <c:pt idx="895">
                  <c:v>32356</c:v>
                </c:pt>
                <c:pt idx="896">
                  <c:v>32387</c:v>
                </c:pt>
                <c:pt idx="897">
                  <c:v>32417</c:v>
                </c:pt>
                <c:pt idx="898">
                  <c:v>32448</c:v>
                </c:pt>
                <c:pt idx="899">
                  <c:v>32478</c:v>
                </c:pt>
                <c:pt idx="900">
                  <c:v>32509</c:v>
                </c:pt>
                <c:pt idx="901">
                  <c:v>32540</c:v>
                </c:pt>
                <c:pt idx="902">
                  <c:v>32568</c:v>
                </c:pt>
                <c:pt idx="903">
                  <c:v>32599</c:v>
                </c:pt>
                <c:pt idx="904">
                  <c:v>32629</c:v>
                </c:pt>
                <c:pt idx="905">
                  <c:v>32660</c:v>
                </c:pt>
                <c:pt idx="906">
                  <c:v>32690</c:v>
                </c:pt>
                <c:pt idx="907">
                  <c:v>32721</c:v>
                </c:pt>
                <c:pt idx="908">
                  <c:v>32752</c:v>
                </c:pt>
                <c:pt idx="909">
                  <c:v>32782</c:v>
                </c:pt>
                <c:pt idx="910">
                  <c:v>32813</c:v>
                </c:pt>
                <c:pt idx="911">
                  <c:v>32843</c:v>
                </c:pt>
                <c:pt idx="912">
                  <c:v>32874</c:v>
                </c:pt>
                <c:pt idx="913">
                  <c:v>32905</c:v>
                </c:pt>
                <c:pt idx="914">
                  <c:v>32933</c:v>
                </c:pt>
                <c:pt idx="915">
                  <c:v>32964</c:v>
                </c:pt>
                <c:pt idx="916">
                  <c:v>32994</c:v>
                </c:pt>
                <c:pt idx="917">
                  <c:v>33025</c:v>
                </c:pt>
                <c:pt idx="918">
                  <c:v>33055</c:v>
                </c:pt>
                <c:pt idx="919">
                  <c:v>33086</c:v>
                </c:pt>
                <c:pt idx="920">
                  <c:v>33117</c:v>
                </c:pt>
                <c:pt idx="921">
                  <c:v>33147</c:v>
                </c:pt>
                <c:pt idx="922">
                  <c:v>33178</c:v>
                </c:pt>
                <c:pt idx="923">
                  <c:v>33208</c:v>
                </c:pt>
                <c:pt idx="924">
                  <c:v>33239</c:v>
                </c:pt>
                <c:pt idx="925">
                  <c:v>33270</c:v>
                </c:pt>
                <c:pt idx="926">
                  <c:v>33298</c:v>
                </c:pt>
                <c:pt idx="927">
                  <c:v>33329</c:v>
                </c:pt>
                <c:pt idx="928">
                  <c:v>33359</c:v>
                </c:pt>
                <c:pt idx="929">
                  <c:v>33390</c:v>
                </c:pt>
                <c:pt idx="930">
                  <c:v>33420</c:v>
                </c:pt>
                <c:pt idx="931">
                  <c:v>33451</c:v>
                </c:pt>
                <c:pt idx="932">
                  <c:v>33482</c:v>
                </c:pt>
                <c:pt idx="933">
                  <c:v>33512</c:v>
                </c:pt>
                <c:pt idx="934">
                  <c:v>33543</c:v>
                </c:pt>
                <c:pt idx="935">
                  <c:v>33573</c:v>
                </c:pt>
                <c:pt idx="936">
                  <c:v>33604</c:v>
                </c:pt>
                <c:pt idx="937">
                  <c:v>33635</c:v>
                </c:pt>
                <c:pt idx="938">
                  <c:v>33664</c:v>
                </c:pt>
                <c:pt idx="939">
                  <c:v>33695</c:v>
                </c:pt>
                <c:pt idx="940">
                  <c:v>33725</c:v>
                </c:pt>
                <c:pt idx="941">
                  <c:v>33756</c:v>
                </c:pt>
                <c:pt idx="942">
                  <c:v>33786</c:v>
                </c:pt>
                <c:pt idx="943">
                  <c:v>33817</c:v>
                </c:pt>
                <c:pt idx="944">
                  <c:v>33848</c:v>
                </c:pt>
                <c:pt idx="945">
                  <c:v>33878</c:v>
                </c:pt>
                <c:pt idx="946">
                  <c:v>33909</c:v>
                </c:pt>
                <c:pt idx="947">
                  <c:v>33939</c:v>
                </c:pt>
                <c:pt idx="948">
                  <c:v>33970</c:v>
                </c:pt>
                <c:pt idx="949">
                  <c:v>34001</c:v>
                </c:pt>
                <c:pt idx="950">
                  <c:v>34029</c:v>
                </c:pt>
                <c:pt idx="951">
                  <c:v>34060</c:v>
                </c:pt>
                <c:pt idx="952">
                  <c:v>34090</c:v>
                </c:pt>
                <c:pt idx="953">
                  <c:v>34121</c:v>
                </c:pt>
                <c:pt idx="954">
                  <c:v>34151</c:v>
                </c:pt>
                <c:pt idx="955">
                  <c:v>34182</c:v>
                </c:pt>
                <c:pt idx="956">
                  <c:v>34213</c:v>
                </c:pt>
                <c:pt idx="957">
                  <c:v>34243</c:v>
                </c:pt>
                <c:pt idx="958">
                  <c:v>34274</c:v>
                </c:pt>
                <c:pt idx="959">
                  <c:v>34304</c:v>
                </c:pt>
                <c:pt idx="960">
                  <c:v>34335</c:v>
                </c:pt>
                <c:pt idx="961">
                  <c:v>34366</c:v>
                </c:pt>
                <c:pt idx="962">
                  <c:v>34394</c:v>
                </c:pt>
                <c:pt idx="963">
                  <c:v>34425</c:v>
                </c:pt>
                <c:pt idx="964">
                  <c:v>34455</c:v>
                </c:pt>
                <c:pt idx="965">
                  <c:v>34486</c:v>
                </c:pt>
                <c:pt idx="966">
                  <c:v>34516</c:v>
                </c:pt>
                <c:pt idx="967">
                  <c:v>34547</c:v>
                </c:pt>
                <c:pt idx="968">
                  <c:v>34578</c:v>
                </c:pt>
                <c:pt idx="969">
                  <c:v>34608</c:v>
                </c:pt>
                <c:pt idx="970">
                  <c:v>34639</c:v>
                </c:pt>
                <c:pt idx="971">
                  <c:v>34669</c:v>
                </c:pt>
                <c:pt idx="972">
                  <c:v>34700</c:v>
                </c:pt>
                <c:pt idx="973">
                  <c:v>34731</c:v>
                </c:pt>
                <c:pt idx="974">
                  <c:v>34759</c:v>
                </c:pt>
                <c:pt idx="975">
                  <c:v>34790</c:v>
                </c:pt>
                <c:pt idx="976">
                  <c:v>34820</c:v>
                </c:pt>
                <c:pt idx="977">
                  <c:v>34851</c:v>
                </c:pt>
                <c:pt idx="978">
                  <c:v>34881</c:v>
                </c:pt>
                <c:pt idx="979">
                  <c:v>34912</c:v>
                </c:pt>
                <c:pt idx="980">
                  <c:v>34943</c:v>
                </c:pt>
                <c:pt idx="981">
                  <c:v>34973</c:v>
                </c:pt>
                <c:pt idx="982">
                  <c:v>35004</c:v>
                </c:pt>
                <c:pt idx="983">
                  <c:v>35034</c:v>
                </c:pt>
                <c:pt idx="984">
                  <c:v>35065</c:v>
                </c:pt>
                <c:pt idx="985">
                  <c:v>35096</c:v>
                </c:pt>
                <c:pt idx="986">
                  <c:v>35125</c:v>
                </c:pt>
                <c:pt idx="987">
                  <c:v>35156</c:v>
                </c:pt>
                <c:pt idx="988">
                  <c:v>35186</c:v>
                </c:pt>
                <c:pt idx="989">
                  <c:v>35217</c:v>
                </c:pt>
                <c:pt idx="990">
                  <c:v>35247</c:v>
                </c:pt>
                <c:pt idx="991">
                  <c:v>35278</c:v>
                </c:pt>
                <c:pt idx="992">
                  <c:v>35309</c:v>
                </c:pt>
                <c:pt idx="993">
                  <c:v>35339</c:v>
                </c:pt>
                <c:pt idx="994">
                  <c:v>35370</c:v>
                </c:pt>
                <c:pt idx="995">
                  <c:v>35400</c:v>
                </c:pt>
                <c:pt idx="996">
                  <c:v>35431</c:v>
                </c:pt>
                <c:pt idx="997">
                  <c:v>35462</c:v>
                </c:pt>
                <c:pt idx="998">
                  <c:v>35490</c:v>
                </c:pt>
                <c:pt idx="999">
                  <c:v>35521</c:v>
                </c:pt>
                <c:pt idx="1000">
                  <c:v>35551</c:v>
                </c:pt>
                <c:pt idx="1001">
                  <c:v>35582</c:v>
                </c:pt>
                <c:pt idx="1002">
                  <c:v>35612</c:v>
                </c:pt>
                <c:pt idx="1003">
                  <c:v>35643</c:v>
                </c:pt>
                <c:pt idx="1004">
                  <c:v>35674</c:v>
                </c:pt>
                <c:pt idx="1005">
                  <c:v>35704</c:v>
                </c:pt>
                <c:pt idx="1006">
                  <c:v>35735</c:v>
                </c:pt>
                <c:pt idx="1007">
                  <c:v>35765</c:v>
                </c:pt>
                <c:pt idx="1008">
                  <c:v>35796</c:v>
                </c:pt>
                <c:pt idx="1009">
                  <c:v>35827</c:v>
                </c:pt>
                <c:pt idx="1010">
                  <c:v>35855</c:v>
                </c:pt>
                <c:pt idx="1011">
                  <c:v>35886</c:v>
                </c:pt>
                <c:pt idx="1012">
                  <c:v>35916</c:v>
                </c:pt>
                <c:pt idx="1013">
                  <c:v>35947</c:v>
                </c:pt>
                <c:pt idx="1014">
                  <c:v>35977</c:v>
                </c:pt>
                <c:pt idx="1015">
                  <c:v>36008</c:v>
                </c:pt>
                <c:pt idx="1016">
                  <c:v>36039</c:v>
                </c:pt>
                <c:pt idx="1017">
                  <c:v>36069</c:v>
                </c:pt>
                <c:pt idx="1018">
                  <c:v>36100</c:v>
                </c:pt>
                <c:pt idx="1019">
                  <c:v>36130</c:v>
                </c:pt>
                <c:pt idx="1020">
                  <c:v>36161</c:v>
                </c:pt>
                <c:pt idx="1021">
                  <c:v>36192</c:v>
                </c:pt>
                <c:pt idx="1022">
                  <c:v>36220</c:v>
                </c:pt>
                <c:pt idx="1023">
                  <c:v>36251</c:v>
                </c:pt>
                <c:pt idx="1024">
                  <c:v>36281</c:v>
                </c:pt>
                <c:pt idx="1025">
                  <c:v>36312</c:v>
                </c:pt>
                <c:pt idx="1026">
                  <c:v>36342</c:v>
                </c:pt>
                <c:pt idx="1027">
                  <c:v>36373</c:v>
                </c:pt>
                <c:pt idx="1028">
                  <c:v>36404</c:v>
                </c:pt>
                <c:pt idx="1029">
                  <c:v>36434</c:v>
                </c:pt>
                <c:pt idx="1030">
                  <c:v>36465</c:v>
                </c:pt>
                <c:pt idx="1031">
                  <c:v>36495</c:v>
                </c:pt>
                <c:pt idx="1032">
                  <c:v>36526</c:v>
                </c:pt>
                <c:pt idx="1033">
                  <c:v>36557</c:v>
                </c:pt>
                <c:pt idx="1034">
                  <c:v>36586</c:v>
                </c:pt>
                <c:pt idx="1035">
                  <c:v>36617</c:v>
                </c:pt>
                <c:pt idx="1036">
                  <c:v>36647</c:v>
                </c:pt>
                <c:pt idx="1037">
                  <c:v>36678</c:v>
                </c:pt>
                <c:pt idx="1038">
                  <c:v>36708</c:v>
                </c:pt>
                <c:pt idx="1039">
                  <c:v>36739</c:v>
                </c:pt>
                <c:pt idx="1040">
                  <c:v>36770</c:v>
                </c:pt>
                <c:pt idx="1041">
                  <c:v>36800</c:v>
                </c:pt>
                <c:pt idx="1042">
                  <c:v>36831</c:v>
                </c:pt>
                <c:pt idx="1043">
                  <c:v>36861</c:v>
                </c:pt>
                <c:pt idx="1044">
                  <c:v>36892</c:v>
                </c:pt>
                <c:pt idx="1045">
                  <c:v>36923</c:v>
                </c:pt>
                <c:pt idx="1046">
                  <c:v>36951</c:v>
                </c:pt>
                <c:pt idx="1047">
                  <c:v>36982</c:v>
                </c:pt>
                <c:pt idx="1048">
                  <c:v>37012</c:v>
                </c:pt>
                <c:pt idx="1049">
                  <c:v>37043</c:v>
                </c:pt>
                <c:pt idx="1050">
                  <c:v>37073</c:v>
                </c:pt>
                <c:pt idx="1051">
                  <c:v>37104</c:v>
                </c:pt>
                <c:pt idx="1052">
                  <c:v>37135</c:v>
                </c:pt>
                <c:pt idx="1053">
                  <c:v>37165</c:v>
                </c:pt>
                <c:pt idx="1054">
                  <c:v>37196</c:v>
                </c:pt>
                <c:pt idx="1055">
                  <c:v>37226</c:v>
                </c:pt>
                <c:pt idx="1056">
                  <c:v>37257</c:v>
                </c:pt>
                <c:pt idx="1057">
                  <c:v>37288</c:v>
                </c:pt>
                <c:pt idx="1058">
                  <c:v>37316</c:v>
                </c:pt>
                <c:pt idx="1059">
                  <c:v>37347</c:v>
                </c:pt>
                <c:pt idx="1060">
                  <c:v>37377</c:v>
                </c:pt>
                <c:pt idx="1061">
                  <c:v>37408</c:v>
                </c:pt>
                <c:pt idx="1062">
                  <c:v>37438</c:v>
                </c:pt>
                <c:pt idx="1063">
                  <c:v>37469</c:v>
                </c:pt>
                <c:pt idx="1064">
                  <c:v>37500</c:v>
                </c:pt>
                <c:pt idx="1065">
                  <c:v>37530</c:v>
                </c:pt>
                <c:pt idx="1066">
                  <c:v>37561</c:v>
                </c:pt>
                <c:pt idx="1067">
                  <c:v>37591</c:v>
                </c:pt>
                <c:pt idx="1068">
                  <c:v>37622</c:v>
                </c:pt>
                <c:pt idx="1069">
                  <c:v>37653</c:v>
                </c:pt>
                <c:pt idx="1070">
                  <c:v>37681</c:v>
                </c:pt>
                <c:pt idx="1071">
                  <c:v>37712</c:v>
                </c:pt>
                <c:pt idx="1072">
                  <c:v>37742</c:v>
                </c:pt>
                <c:pt idx="1073">
                  <c:v>37773</c:v>
                </c:pt>
                <c:pt idx="1074">
                  <c:v>37803</c:v>
                </c:pt>
                <c:pt idx="1075">
                  <c:v>37834</c:v>
                </c:pt>
                <c:pt idx="1076">
                  <c:v>37865</c:v>
                </c:pt>
                <c:pt idx="1077">
                  <c:v>37895</c:v>
                </c:pt>
                <c:pt idx="1078">
                  <c:v>37926</c:v>
                </c:pt>
                <c:pt idx="1079">
                  <c:v>37956</c:v>
                </c:pt>
                <c:pt idx="1080">
                  <c:v>37987</c:v>
                </c:pt>
                <c:pt idx="1081">
                  <c:v>38018</c:v>
                </c:pt>
                <c:pt idx="1082">
                  <c:v>38047</c:v>
                </c:pt>
                <c:pt idx="1083">
                  <c:v>38078</c:v>
                </c:pt>
                <c:pt idx="1084">
                  <c:v>38108</c:v>
                </c:pt>
                <c:pt idx="1085">
                  <c:v>38139</c:v>
                </c:pt>
                <c:pt idx="1086">
                  <c:v>38169</c:v>
                </c:pt>
                <c:pt idx="1087">
                  <c:v>38200</c:v>
                </c:pt>
                <c:pt idx="1088">
                  <c:v>38231</c:v>
                </c:pt>
                <c:pt idx="1089">
                  <c:v>38261</c:v>
                </c:pt>
                <c:pt idx="1090">
                  <c:v>38292</c:v>
                </c:pt>
                <c:pt idx="1091">
                  <c:v>38322</c:v>
                </c:pt>
                <c:pt idx="1092">
                  <c:v>38353</c:v>
                </c:pt>
                <c:pt idx="1093">
                  <c:v>38384</c:v>
                </c:pt>
                <c:pt idx="1094">
                  <c:v>38412</c:v>
                </c:pt>
                <c:pt idx="1095">
                  <c:v>38443</c:v>
                </c:pt>
                <c:pt idx="1096">
                  <c:v>38473</c:v>
                </c:pt>
                <c:pt idx="1097">
                  <c:v>38504</c:v>
                </c:pt>
                <c:pt idx="1098">
                  <c:v>38534</c:v>
                </c:pt>
                <c:pt idx="1099">
                  <c:v>38565</c:v>
                </c:pt>
                <c:pt idx="1100">
                  <c:v>38596</c:v>
                </c:pt>
                <c:pt idx="1101">
                  <c:v>38626</c:v>
                </c:pt>
                <c:pt idx="1102">
                  <c:v>38657</c:v>
                </c:pt>
                <c:pt idx="1103">
                  <c:v>38687</c:v>
                </c:pt>
                <c:pt idx="1104">
                  <c:v>38718</c:v>
                </c:pt>
                <c:pt idx="1105">
                  <c:v>38749</c:v>
                </c:pt>
                <c:pt idx="1106">
                  <c:v>38777</c:v>
                </c:pt>
                <c:pt idx="1107">
                  <c:v>38808</c:v>
                </c:pt>
                <c:pt idx="1108">
                  <c:v>38838</c:v>
                </c:pt>
                <c:pt idx="1109">
                  <c:v>38869</c:v>
                </c:pt>
                <c:pt idx="1110">
                  <c:v>38899</c:v>
                </c:pt>
                <c:pt idx="1111">
                  <c:v>38930</c:v>
                </c:pt>
                <c:pt idx="1112">
                  <c:v>38961</c:v>
                </c:pt>
                <c:pt idx="1113">
                  <c:v>38991</c:v>
                </c:pt>
                <c:pt idx="1114">
                  <c:v>39022</c:v>
                </c:pt>
                <c:pt idx="1115">
                  <c:v>39052</c:v>
                </c:pt>
                <c:pt idx="1116">
                  <c:v>39083</c:v>
                </c:pt>
                <c:pt idx="1117">
                  <c:v>39114</c:v>
                </c:pt>
                <c:pt idx="1118">
                  <c:v>39142</c:v>
                </c:pt>
                <c:pt idx="1119">
                  <c:v>39173</c:v>
                </c:pt>
                <c:pt idx="1120">
                  <c:v>39203</c:v>
                </c:pt>
                <c:pt idx="1121">
                  <c:v>39234</c:v>
                </c:pt>
                <c:pt idx="1122">
                  <c:v>39264</c:v>
                </c:pt>
                <c:pt idx="1123">
                  <c:v>39295</c:v>
                </c:pt>
                <c:pt idx="1124">
                  <c:v>39326</c:v>
                </c:pt>
                <c:pt idx="1125">
                  <c:v>39356</c:v>
                </c:pt>
                <c:pt idx="1126">
                  <c:v>39387</c:v>
                </c:pt>
                <c:pt idx="1127">
                  <c:v>39417</c:v>
                </c:pt>
                <c:pt idx="1128">
                  <c:v>39448</c:v>
                </c:pt>
                <c:pt idx="1129">
                  <c:v>39479</c:v>
                </c:pt>
                <c:pt idx="1130">
                  <c:v>39508</c:v>
                </c:pt>
                <c:pt idx="1131">
                  <c:v>39539</c:v>
                </c:pt>
                <c:pt idx="1132">
                  <c:v>39569</c:v>
                </c:pt>
                <c:pt idx="1133">
                  <c:v>39600</c:v>
                </c:pt>
                <c:pt idx="1134">
                  <c:v>39630</c:v>
                </c:pt>
                <c:pt idx="1135">
                  <c:v>39661</c:v>
                </c:pt>
                <c:pt idx="1136">
                  <c:v>39692</c:v>
                </c:pt>
                <c:pt idx="1137">
                  <c:v>39722</c:v>
                </c:pt>
                <c:pt idx="1138">
                  <c:v>39753</c:v>
                </c:pt>
                <c:pt idx="1139">
                  <c:v>39783</c:v>
                </c:pt>
                <c:pt idx="1140">
                  <c:v>39814</c:v>
                </c:pt>
                <c:pt idx="1141">
                  <c:v>39845</c:v>
                </c:pt>
                <c:pt idx="1142">
                  <c:v>39873</c:v>
                </c:pt>
                <c:pt idx="1143">
                  <c:v>39904</c:v>
                </c:pt>
                <c:pt idx="1144">
                  <c:v>39934</c:v>
                </c:pt>
                <c:pt idx="1145">
                  <c:v>39965</c:v>
                </c:pt>
                <c:pt idx="1146">
                  <c:v>39995</c:v>
                </c:pt>
                <c:pt idx="1147">
                  <c:v>40026</c:v>
                </c:pt>
                <c:pt idx="1148">
                  <c:v>40057</c:v>
                </c:pt>
                <c:pt idx="1149">
                  <c:v>40087</c:v>
                </c:pt>
                <c:pt idx="1150">
                  <c:v>40118</c:v>
                </c:pt>
                <c:pt idx="1151">
                  <c:v>40148</c:v>
                </c:pt>
                <c:pt idx="1152">
                  <c:v>40179</c:v>
                </c:pt>
                <c:pt idx="1153">
                  <c:v>40210</c:v>
                </c:pt>
                <c:pt idx="1154">
                  <c:v>40238</c:v>
                </c:pt>
                <c:pt idx="1155">
                  <c:v>40269</c:v>
                </c:pt>
                <c:pt idx="1156">
                  <c:v>40299</c:v>
                </c:pt>
                <c:pt idx="1157">
                  <c:v>40330</c:v>
                </c:pt>
                <c:pt idx="1158">
                  <c:v>40360</c:v>
                </c:pt>
                <c:pt idx="1159">
                  <c:v>40391</c:v>
                </c:pt>
                <c:pt idx="1160">
                  <c:v>40422</c:v>
                </c:pt>
                <c:pt idx="1161">
                  <c:v>40452</c:v>
                </c:pt>
                <c:pt idx="1162">
                  <c:v>40483</c:v>
                </c:pt>
                <c:pt idx="1163">
                  <c:v>40513</c:v>
                </c:pt>
                <c:pt idx="1164">
                  <c:v>40544</c:v>
                </c:pt>
                <c:pt idx="1165">
                  <c:v>40575</c:v>
                </c:pt>
                <c:pt idx="1166">
                  <c:v>40603</c:v>
                </c:pt>
                <c:pt idx="1167">
                  <c:v>40634</c:v>
                </c:pt>
                <c:pt idx="1168">
                  <c:v>40664</c:v>
                </c:pt>
                <c:pt idx="1169">
                  <c:v>40695</c:v>
                </c:pt>
                <c:pt idx="1170">
                  <c:v>40725</c:v>
                </c:pt>
                <c:pt idx="1171">
                  <c:v>40756</c:v>
                </c:pt>
                <c:pt idx="1172">
                  <c:v>40787</c:v>
                </c:pt>
                <c:pt idx="1173">
                  <c:v>40817</c:v>
                </c:pt>
                <c:pt idx="1174">
                  <c:v>40848</c:v>
                </c:pt>
                <c:pt idx="1175">
                  <c:v>40878</c:v>
                </c:pt>
                <c:pt idx="1176">
                  <c:v>40909</c:v>
                </c:pt>
                <c:pt idx="1177">
                  <c:v>40940</c:v>
                </c:pt>
                <c:pt idx="1178">
                  <c:v>40969</c:v>
                </c:pt>
                <c:pt idx="1179">
                  <c:v>41000</c:v>
                </c:pt>
                <c:pt idx="1180">
                  <c:v>41030</c:v>
                </c:pt>
                <c:pt idx="1181">
                  <c:v>41061</c:v>
                </c:pt>
                <c:pt idx="1182">
                  <c:v>41091</c:v>
                </c:pt>
                <c:pt idx="1183">
                  <c:v>41122</c:v>
                </c:pt>
                <c:pt idx="1184">
                  <c:v>41153</c:v>
                </c:pt>
                <c:pt idx="1185">
                  <c:v>41183</c:v>
                </c:pt>
                <c:pt idx="1186">
                  <c:v>41214</c:v>
                </c:pt>
                <c:pt idx="1187">
                  <c:v>41244</c:v>
                </c:pt>
                <c:pt idx="1188">
                  <c:v>41275</c:v>
                </c:pt>
                <c:pt idx="1189">
                  <c:v>41306</c:v>
                </c:pt>
                <c:pt idx="1190">
                  <c:v>41334</c:v>
                </c:pt>
                <c:pt idx="1191">
                  <c:v>41365</c:v>
                </c:pt>
                <c:pt idx="1192">
                  <c:v>41395</c:v>
                </c:pt>
                <c:pt idx="1193">
                  <c:v>41426</c:v>
                </c:pt>
                <c:pt idx="1194">
                  <c:v>41456</c:v>
                </c:pt>
                <c:pt idx="1195">
                  <c:v>41487</c:v>
                </c:pt>
                <c:pt idx="1196">
                  <c:v>41518</c:v>
                </c:pt>
                <c:pt idx="1197">
                  <c:v>41548</c:v>
                </c:pt>
                <c:pt idx="1198">
                  <c:v>41579</c:v>
                </c:pt>
                <c:pt idx="1199">
                  <c:v>41609</c:v>
                </c:pt>
                <c:pt idx="1200">
                  <c:v>41640</c:v>
                </c:pt>
                <c:pt idx="1201">
                  <c:v>41671</c:v>
                </c:pt>
                <c:pt idx="1202">
                  <c:v>41699</c:v>
                </c:pt>
                <c:pt idx="1203">
                  <c:v>41730</c:v>
                </c:pt>
                <c:pt idx="1204">
                  <c:v>41760</c:v>
                </c:pt>
                <c:pt idx="1205">
                  <c:v>41791</c:v>
                </c:pt>
                <c:pt idx="1206">
                  <c:v>41821</c:v>
                </c:pt>
                <c:pt idx="1207">
                  <c:v>41852</c:v>
                </c:pt>
                <c:pt idx="1208">
                  <c:v>41883</c:v>
                </c:pt>
                <c:pt idx="1209">
                  <c:v>41913</c:v>
                </c:pt>
                <c:pt idx="1210">
                  <c:v>41944</c:v>
                </c:pt>
                <c:pt idx="1211">
                  <c:v>41974</c:v>
                </c:pt>
                <c:pt idx="1212">
                  <c:v>42005</c:v>
                </c:pt>
                <c:pt idx="1213">
                  <c:v>42036</c:v>
                </c:pt>
                <c:pt idx="1214">
                  <c:v>42064</c:v>
                </c:pt>
                <c:pt idx="1215">
                  <c:v>42095</c:v>
                </c:pt>
                <c:pt idx="1216">
                  <c:v>42125</c:v>
                </c:pt>
                <c:pt idx="1217">
                  <c:v>42156</c:v>
                </c:pt>
                <c:pt idx="1218">
                  <c:v>42186</c:v>
                </c:pt>
                <c:pt idx="1219">
                  <c:v>42217</c:v>
                </c:pt>
                <c:pt idx="1220">
                  <c:v>42248</c:v>
                </c:pt>
                <c:pt idx="1221">
                  <c:v>42278</c:v>
                </c:pt>
                <c:pt idx="1222">
                  <c:v>42309</c:v>
                </c:pt>
                <c:pt idx="1223">
                  <c:v>42339</c:v>
                </c:pt>
                <c:pt idx="1224">
                  <c:v>42370</c:v>
                </c:pt>
                <c:pt idx="1225">
                  <c:v>42401</c:v>
                </c:pt>
                <c:pt idx="1226">
                  <c:v>42430</c:v>
                </c:pt>
                <c:pt idx="1227">
                  <c:v>42461</c:v>
                </c:pt>
                <c:pt idx="1228">
                  <c:v>42491</c:v>
                </c:pt>
                <c:pt idx="1229">
                  <c:v>42522</c:v>
                </c:pt>
                <c:pt idx="1230">
                  <c:v>42552</c:v>
                </c:pt>
                <c:pt idx="1231">
                  <c:v>42583</c:v>
                </c:pt>
                <c:pt idx="1232">
                  <c:v>42614</c:v>
                </c:pt>
                <c:pt idx="1233">
                  <c:v>42644</c:v>
                </c:pt>
                <c:pt idx="1234">
                  <c:v>42675</c:v>
                </c:pt>
                <c:pt idx="1235">
                  <c:v>42705</c:v>
                </c:pt>
                <c:pt idx="1236">
                  <c:v>42736</c:v>
                </c:pt>
                <c:pt idx="1237">
                  <c:v>42767</c:v>
                </c:pt>
                <c:pt idx="1238">
                  <c:v>42795</c:v>
                </c:pt>
                <c:pt idx="1239">
                  <c:v>42826</c:v>
                </c:pt>
                <c:pt idx="1240">
                  <c:v>42856</c:v>
                </c:pt>
                <c:pt idx="1241">
                  <c:v>42887</c:v>
                </c:pt>
                <c:pt idx="1242">
                  <c:v>42917</c:v>
                </c:pt>
                <c:pt idx="1243">
                  <c:v>42948</c:v>
                </c:pt>
                <c:pt idx="1244">
                  <c:v>42979</c:v>
                </c:pt>
                <c:pt idx="1245">
                  <c:v>43009</c:v>
                </c:pt>
                <c:pt idx="1246">
                  <c:v>43040</c:v>
                </c:pt>
                <c:pt idx="1247">
                  <c:v>43070</c:v>
                </c:pt>
                <c:pt idx="1248">
                  <c:v>43101</c:v>
                </c:pt>
                <c:pt idx="1249">
                  <c:v>43132</c:v>
                </c:pt>
                <c:pt idx="1250">
                  <c:v>43160</c:v>
                </c:pt>
                <c:pt idx="1251">
                  <c:v>43191</c:v>
                </c:pt>
                <c:pt idx="1252">
                  <c:v>43221</c:v>
                </c:pt>
                <c:pt idx="1253">
                  <c:v>43252</c:v>
                </c:pt>
                <c:pt idx="1254">
                  <c:v>43282</c:v>
                </c:pt>
                <c:pt idx="1255">
                  <c:v>43313</c:v>
                </c:pt>
                <c:pt idx="1256">
                  <c:v>43344</c:v>
                </c:pt>
                <c:pt idx="1257">
                  <c:v>43374</c:v>
                </c:pt>
                <c:pt idx="1258">
                  <c:v>43405</c:v>
                </c:pt>
                <c:pt idx="1259">
                  <c:v>43435</c:v>
                </c:pt>
                <c:pt idx="1260">
                  <c:v>43466</c:v>
                </c:pt>
                <c:pt idx="1261">
                  <c:v>43497</c:v>
                </c:pt>
                <c:pt idx="1262">
                  <c:v>43525</c:v>
                </c:pt>
                <c:pt idx="1263">
                  <c:v>43556</c:v>
                </c:pt>
                <c:pt idx="1264">
                  <c:v>43586</c:v>
                </c:pt>
                <c:pt idx="1265">
                  <c:v>43617</c:v>
                </c:pt>
                <c:pt idx="1266">
                  <c:v>43647</c:v>
                </c:pt>
                <c:pt idx="1267">
                  <c:v>43678</c:v>
                </c:pt>
                <c:pt idx="1268">
                  <c:v>43709</c:v>
                </c:pt>
                <c:pt idx="1269">
                  <c:v>43739</c:v>
                </c:pt>
                <c:pt idx="1270">
                  <c:v>43770</c:v>
                </c:pt>
                <c:pt idx="1271">
                  <c:v>43800</c:v>
                </c:pt>
                <c:pt idx="1272">
                  <c:v>43831</c:v>
                </c:pt>
                <c:pt idx="1273">
                  <c:v>43862</c:v>
                </c:pt>
                <c:pt idx="1274">
                  <c:v>43891</c:v>
                </c:pt>
                <c:pt idx="1275">
                  <c:v>43922</c:v>
                </c:pt>
                <c:pt idx="1276">
                  <c:v>43952</c:v>
                </c:pt>
                <c:pt idx="1277">
                  <c:v>43983</c:v>
                </c:pt>
                <c:pt idx="1278">
                  <c:v>44013</c:v>
                </c:pt>
                <c:pt idx="1279">
                  <c:v>44044</c:v>
                </c:pt>
                <c:pt idx="1280">
                  <c:v>44075</c:v>
                </c:pt>
                <c:pt idx="1281">
                  <c:v>44105</c:v>
                </c:pt>
                <c:pt idx="1282">
                  <c:v>44136</c:v>
                </c:pt>
                <c:pt idx="1283">
                  <c:v>44166</c:v>
                </c:pt>
                <c:pt idx="1284">
                  <c:v>44197</c:v>
                </c:pt>
                <c:pt idx="1285">
                  <c:v>44228</c:v>
                </c:pt>
                <c:pt idx="1286">
                  <c:v>44256</c:v>
                </c:pt>
                <c:pt idx="1287">
                  <c:v>44287</c:v>
                </c:pt>
                <c:pt idx="1288">
                  <c:v>44317</c:v>
                </c:pt>
                <c:pt idx="1289">
                  <c:v>44348</c:v>
                </c:pt>
                <c:pt idx="1290">
                  <c:v>44378</c:v>
                </c:pt>
                <c:pt idx="1291">
                  <c:v>44409</c:v>
                </c:pt>
                <c:pt idx="1292">
                  <c:v>44440</c:v>
                </c:pt>
                <c:pt idx="1293">
                  <c:v>44470</c:v>
                </c:pt>
                <c:pt idx="1294">
                  <c:v>44501</c:v>
                </c:pt>
                <c:pt idx="1295">
                  <c:v>44531</c:v>
                </c:pt>
                <c:pt idx="1296">
                  <c:v>44562</c:v>
                </c:pt>
                <c:pt idx="1297">
                  <c:v>44593</c:v>
                </c:pt>
                <c:pt idx="1298">
                  <c:v>44621</c:v>
                </c:pt>
                <c:pt idx="1299">
                  <c:v>44652</c:v>
                </c:pt>
                <c:pt idx="1300">
                  <c:v>44682</c:v>
                </c:pt>
                <c:pt idx="1301">
                  <c:v>44713</c:v>
                </c:pt>
                <c:pt idx="1302">
                  <c:v>44743</c:v>
                </c:pt>
                <c:pt idx="1303">
                  <c:v>44774</c:v>
                </c:pt>
                <c:pt idx="1304">
                  <c:v>44805</c:v>
                </c:pt>
                <c:pt idx="1305">
                  <c:v>44835</c:v>
                </c:pt>
                <c:pt idx="1306">
                  <c:v>44866</c:v>
                </c:pt>
                <c:pt idx="1307">
                  <c:v>44896</c:v>
                </c:pt>
                <c:pt idx="1308">
                  <c:v>44927</c:v>
                </c:pt>
                <c:pt idx="1309">
                  <c:v>44958</c:v>
                </c:pt>
                <c:pt idx="1310">
                  <c:v>44986</c:v>
                </c:pt>
                <c:pt idx="1311">
                  <c:v>45017</c:v>
                </c:pt>
                <c:pt idx="1312">
                  <c:v>45047</c:v>
                </c:pt>
                <c:pt idx="1313">
                  <c:v>45078</c:v>
                </c:pt>
                <c:pt idx="1314">
                  <c:v>45108</c:v>
                </c:pt>
                <c:pt idx="1315">
                  <c:v>45139</c:v>
                </c:pt>
                <c:pt idx="1316">
                  <c:v>45170</c:v>
                </c:pt>
                <c:pt idx="1317">
                  <c:v>45200</c:v>
                </c:pt>
                <c:pt idx="1318">
                  <c:v>45231</c:v>
                </c:pt>
                <c:pt idx="1319">
                  <c:v>45261</c:v>
                </c:pt>
                <c:pt idx="1320">
                  <c:v>45292</c:v>
                </c:pt>
                <c:pt idx="1321">
                  <c:v>45323</c:v>
                </c:pt>
                <c:pt idx="1322">
                  <c:v>45352</c:v>
                </c:pt>
                <c:pt idx="1323">
                  <c:v>45383</c:v>
                </c:pt>
                <c:pt idx="1324">
                  <c:v>45413</c:v>
                </c:pt>
                <c:pt idx="1325">
                  <c:v>45444</c:v>
                </c:pt>
                <c:pt idx="1326">
                  <c:v>45474</c:v>
                </c:pt>
                <c:pt idx="1327">
                  <c:v>45505</c:v>
                </c:pt>
                <c:pt idx="1328">
                  <c:v>45536</c:v>
                </c:pt>
                <c:pt idx="1329">
                  <c:v>45566</c:v>
                </c:pt>
                <c:pt idx="1330">
                  <c:v>45597</c:v>
                </c:pt>
              </c:numCache>
            </c:numRef>
          </c:cat>
          <c:val>
            <c:numRef>
              <c:f>Sheet1!$D$11:$D$1341</c:f>
              <c:numCache>
                <c:formatCode>0%</c:formatCode>
                <c:ptCount val="133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pt idx="361">
                  <c:v>0</c:v>
                </c:pt>
                <c:pt idx="362">
                  <c:v>0</c:v>
                </c:pt>
                <c:pt idx="363">
                  <c:v>0</c:v>
                </c:pt>
                <c:pt idx="364">
                  <c:v>0</c:v>
                </c:pt>
                <c:pt idx="365">
                  <c:v>0</c:v>
                </c:pt>
                <c:pt idx="366">
                  <c:v>0</c:v>
                </c:pt>
                <c:pt idx="367">
                  <c:v>0</c:v>
                </c:pt>
                <c:pt idx="368">
                  <c:v>0</c:v>
                </c:pt>
                <c:pt idx="369">
                  <c:v>0</c:v>
                </c:pt>
                <c:pt idx="370">
                  <c:v>0</c:v>
                </c:pt>
                <c:pt idx="371">
                  <c:v>0</c:v>
                </c:pt>
                <c:pt idx="372">
                  <c:v>0</c:v>
                </c:pt>
                <c:pt idx="373">
                  <c:v>0</c:v>
                </c:pt>
                <c:pt idx="374">
                  <c:v>0</c:v>
                </c:pt>
                <c:pt idx="375">
                  <c:v>0</c:v>
                </c:pt>
                <c:pt idx="376">
                  <c:v>0</c:v>
                </c:pt>
                <c:pt idx="377">
                  <c:v>0</c:v>
                </c:pt>
                <c:pt idx="378">
                  <c:v>0</c:v>
                </c:pt>
                <c:pt idx="379">
                  <c:v>0</c:v>
                </c:pt>
                <c:pt idx="380">
                  <c:v>0</c:v>
                </c:pt>
                <c:pt idx="381">
                  <c:v>0</c:v>
                </c:pt>
                <c:pt idx="382">
                  <c:v>0</c:v>
                </c:pt>
                <c:pt idx="383">
                  <c:v>0</c:v>
                </c:pt>
                <c:pt idx="384">
                  <c:v>0</c:v>
                </c:pt>
                <c:pt idx="385">
                  <c:v>0</c:v>
                </c:pt>
                <c:pt idx="386">
                  <c:v>0</c:v>
                </c:pt>
                <c:pt idx="387">
                  <c:v>0</c:v>
                </c:pt>
                <c:pt idx="388">
                  <c:v>0</c:v>
                </c:pt>
                <c:pt idx="389">
                  <c:v>0</c:v>
                </c:pt>
                <c:pt idx="390">
                  <c:v>0</c:v>
                </c:pt>
                <c:pt idx="391">
                  <c:v>0</c:v>
                </c:pt>
                <c:pt idx="392">
                  <c:v>0</c:v>
                </c:pt>
                <c:pt idx="393">
                  <c:v>0</c:v>
                </c:pt>
                <c:pt idx="394">
                  <c:v>0</c:v>
                </c:pt>
                <c:pt idx="395">
                  <c:v>0</c:v>
                </c:pt>
                <c:pt idx="396">
                  <c:v>0</c:v>
                </c:pt>
                <c:pt idx="397">
                  <c:v>0</c:v>
                </c:pt>
                <c:pt idx="398">
                  <c:v>0</c:v>
                </c:pt>
                <c:pt idx="399">
                  <c:v>0</c:v>
                </c:pt>
                <c:pt idx="400">
                  <c:v>0</c:v>
                </c:pt>
                <c:pt idx="401">
                  <c:v>0</c:v>
                </c:pt>
                <c:pt idx="402">
                  <c:v>0</c:v>
                </c:pt>
                <c:pt idx="403">
                  <c:v>0</c:v>
                </c:pt>
                <c:pt idx="404">
                  <c:v>0</c:v>
                </c:pt>
                <c:pt idx="405">
                  <c:v>0</c:v>
                </c:pt>
                <c:pt idx="406">
                  <c:v>0</c:v>
                </c:pt>
                <c:pt idx="407">
                  <c:v>0</c:v>
                </c:pt>
                <c:pt idx="408">
                  <c:v>0</c:v>
                </c:pt>
                <c:pt idx="409">
                  <c:v>0</c:v>
                </c:pt>
                <c:pt idx="410">
                  <c:v>0</c:v>
                </c:pt>
                <c:pt idx="411">
                  <c:v>0</c:v>
                </c:pt>
                <c:pt idx="412">
                  <c:v>0</c:v>
                </c:pt>
                <c:pt idx="413">
                  <c:v>0</c:v>
                </c:pt>
                <c:pt idx="414">
                  <c:v>0</c:v>
                </c:pt>
                <c:pt idx="415">
                  <c:v>0</c:v>
                </c:pt>
                <c:pt idx="416">
                  <c:v>0</c:v>
                </c:pt>
                <c:pt idx="417">
                  <c:v>0</c:v>
                </c:pt>
                <c:pt idx="418">
                  <c:v>0</c:v>
                </c:pt>
                <c:pt idx="419">
                  <c:v>0</c:v>
                </c:pt>
                <c:pt idx="420">
                  <c:v>0</c:v>
                </c:pt>
                <c:pt idx="421">
                  <c:v>0</c:v>
                </c:pt>
                <c:pt idx="422">
                  <c:v>0</c:v>
                </c:pt>
                <c:pt idx="423">
                  <c:v>0</c:v>
                </c:pt>
                <c:pt idx="424">
                  <c:v>0</c:v>
                </c:pt>
                <c:pt idx="425">
                  <c:v>0</c:v>
                </c:pt>
                <c:pt idx="426">
                  <c:v>0</c:v>
                </c:pt>
                <c:pt idx="427">
                  <c:v>0</c:v>
                </c:pt>
                <c:pt idx="428">
                  <c:v>0</c:v>
                </c:pt>
                <c:pt idx="429">
                  <c:v>0</c:v>
                </c:pt>
                <c:pt idx="430">
                  <c:v>0</c:v>
                </c:pt>
                <c:pt idx="431">
                  <c:v>0</c:v>
                </c:pt>
                <c:pt idx="432">
                  <c:v>0</c:v>
                </c:pt>
                <c:pt idx="433">
                  <c:v>0</c:v>
                </c:pt>
                <c:pt idx="434">
                  <c:v>0</c:v>
                </c:pt>
                <c:pt idx="435">
                  <c:v>0</c:v>
                </c:pt>
                <c:pt idx="436">
                  <c:v>0</c:v>
                </c:pt>
                <c:pt idx="437">
                  <c:v>0</c:v>
                </c:pt>
                <c:pt idx="438">
                  <c:v>0</c:v>
                </c:pt>
                <c:pt idx="439">
                  <c:v>0</c:v>
                </c:pt>
                <c:pt idx="440">
                  <c:v>0</c:v>
                </c:pt>
                <c:pt idx="441">
                  <c:v>0</c:v>
                </c:pt>
                <c:pt idx="442">
                  <c:v>0</c:v>
                </c:pt>
                <c:pt idx="443">
                  <c:v>0</c:v>
                </c:pt>
                <c:pt idx="444">
                  <c:v>0</c:v>
                </c:pt>
                <c:pt idx="445">
                  <c:v>0</c:v>
                </c:pt>
                <c:pt idx="446">
                  <c:v>0</c:v>
                </c:pt>
                <c:pt idx="447">
                  <c:v>0</c:v>
                </c:pt>
                <c:pt idx="448">
                  <c:v>0</c:v>
                </c:pt>
                <c:pt idx="449">
                  <c:v>0</c:v>
                </c:pt>
                <c:pt idx="450">
                  <c:v>0</c:v>
                </c:pt>
                <c:pt idx="451">
                  <c:v>0</c:v>
                </c:pt>
                <c:pt idx="452">
                  <c:v>0</c:v>
                </c:pt>
                <c:pt idx="453">
                  <c:v>0</c:v>
                </c:pt>
                <c:pt idx="454">
                  <c:v>0</c:v>
                </c:pt>
                <c:pt idx="455">
                  <c:v>0</c:v>
                </c:pt>
                <c:pt idx="456">
                  <c:v>0</c:v>
                </c:pt>
                <c:pt idx="457">
                  <c:v>0</c:v>
                </c:pt>
                <c:pt idx="458">
                  <c:v>0</c:v>
                </c:pt>
                <c:pt idx="459">
                  <c:v>0</c:v>
                </c:pt>
                <c:pt idx="460">
                  <c:v>0</c:v>
                </c:pt>
                <c:pt idx="461">
                  <c:v>0</c:v>
                </c:pt>
                <c:pt idx="462">
                  <c:v>0</c:v>
                </c:pt>
                <c:pt idx="463">
                  <c:v>0</c:v>
                </c:pt>
                <c:pt idx="464">
                  <c:v>0</c:v>
                </c:pt>
                <c:pt idx="465">
                  <c:v>0</c:v>
                </c:pt>
                <c:pt idx="466">
                  <c:v>0</c:v>
                </c:pt>
                <c:pt idx="467">
                  <c:v>0</c:v>
                </c:pt>
                <c:pt idx="468">
                  <c:v>0</c:v>
                </c:pt>
                <c:pt idx="469">
                  <c:v>0</c:v>
                </c:pt>
                <c:pt idx="470">
                  <c:v>0</c:v>
                </c:pt>
                <c:pt idx="471">
                  <c:v>0</c:v>
                </c:pt>
                <c:pt idx="472">
                  <c:v>0</c:v>
                </c:pt>
                <c:pt idx="473">
                  <c:v>0</c:v>
                </c:pt>
                <c:pt idx="474">
                  <c:v>0</c:v>
                </c:pt>
                <c:pt idx="475">
                  <c:v>0</c:v>
                </c:pt>
                <c:pt idx="476">
                  <c:v>0</c:v>
                </c:pt>
                <c:pt idx="477">
                  <c:v>0</c:v>
                </c:pt>
                <c:pt idx="478">
                  <c:v>0</c:v>
                </c:pt>
                <c:pt idx="479">
                  <c:v>0</c:v>
                </c:pt>
                <c:pt idx="480">
                  <c:v>0</c:v>
                </c:pt>
                <c:pt idx="481">
                  <c:v>0</c:v>
                </c:pt>
                <c:pt idx="482">
                  <c:v>0</c:v>
                </c:pt>
                <c:pt idx="483">
                  <c:v>0</c:v>
                </c:pt>
                <c:pt idx="484">
                  <c:v>0</c:v>
                </c:pt>
                <c:pt idx="485">
                  <c:v>0</c:v>
                </c:pt>
                <c:pt idx="486">
                  <c:v>0</c:v>
                </c:pt>
                <c:pt idx="487">
                  <c:v>0</c:v>
                </c:pt>
                <c:pt idx="488">
                  <c:v>0</c:v>
                </c:pt>
                <c:pt idx="489">
                  <c:v>0</c:v>
                </c:pt>
                <c:pt idx="490">
                  <c:v>0</c:v>
                </c:pt>
                <c:pt idx="491">
                  <c:v>0</c:v>
                </c:pt>
                <c:pt idx="492">
                  <c:v>0</c:v>
                </c:pt>
                <c:pt idx="493">
                  <c:v>0</c:v>
                </c:pt>
                <c:pt idx="494">
                  <c:v>0</c:v>
                </c:pt>
                <c:pt idx="495">
                  <c:v>0</c:v>
                </c:pt>
                <c:pt idx="496">
                  <c:v>0</c:v>
                </c:pt>
                <c:pt idx="497">
                  <c:v>0</c:v>
                </c:pt>
                <c:pt idx="498">
                  <c:v>0</c:v>
                </c:pt>
                <c:pt idx="499">
                  <c:v>0</c:v>
                </c:pt>
                <c:pt idx="500">
                  <c:v>0</c:v>
                </c:pt>
                <c:pt idx="501">
                  <c:v>0</c:v>
                </c:pt>
                <c:pt idx="502">
                  <c:v>0</c:v>
                </c:pt>
                <c:pt idx="503">
                  <c:v>0</c:v>
                </c:pt>
                <c:pt idx="504">
                  <c:v>0</c:v>
                </c:pt>
                <c:pt idx="505">
                  <c:v>0</c:v>
                </c:pt>
                <c:pt idx="506">
                  <c:v>0</c:v>
                </c:pt>
                <c:pt idx="507">
                  <c:v>0</c:v>
                </c:pt>
                <c:pt idx="508">
                  <c:v>0</c:v>
                </c:pt>
                <c:pt idx="509">
                  <c:v>0</c:v>
                </c:pt>
                <c:pt idx="510">
                  <c:v>0</c:v>
                </c:pt>
                <c:pt idx="511">
                  <c:v>0</c:v>
                </c:pt>
                <c:pt idx="512">
                  <c:v>0</c:v>
                </c:pt>
                <c:pt idx="513">
                  <c:v>0</c:v>
                </c:pt>
                <c:pt idx="514">
                  <c:v>0</c:v>
                </c:pt>
                <c:pt idx="515">
                  <c:v>0</c:v>
                </c:pt>
                <c:pt idx="516">
                  <c:v>0</c:v>
                </c:pt>
                <c:pt idx="517">
                  <c:v>0</c:v>
                </c:pt>
                <c:pt idx="518">
                  <c:v>0</c:v>
                </c:pt>
                <c:pt idx="519">
                  <c:v>0</c:v>
                </c:pt>
                <c:pt idx="520">
                  <c:v>0</c:v>
                </c:pt>
                <c:pt idx="521">
                  <c:v>0</c:v>
                </c:pt>
                <c:pt idx="522">
                  <c:v>0</c:v>
                </c:pt>
                <c:pt idx="523">
                  <c:v>0</c:v>
                </c:pt>
                <c:pt idx="524">
                  <c:v>0</c:v>
                </c:pt>
                <c:pt idx="525">
                  <c:v>0</c:v>
                </c:pt>
                <c:pt idx="526">
                  <c:v>0</c:v>
                </c:pt>
                <c:pt idx="527">
                  <c:v>0</c:v>
                </c:pt>
                <c:pt idx="528">
                  <c:v>0</c:v>
                </c:pt>
                <c:pt idx="529">
                  <c:v>0</c:v>
                </c:pt>
                <c:pt idx="530">
                  <c:v>0</c:v>
                </c:pt>
                <c:pt idx="531">
                  <c:v>0</c:v>
                </c:pt>
                <c:pt idx="532">
                  <c:v>0</c:v>
                </c:pt>
                <c:pt idx="533">
                  <c:v>0</c:v>
                </c:pt>
                <c:pt idx="534">
                  <c:v>0</c:v>
                </c:pt>
                <c:pt idx="535">
                  <c:v>0</c:v>
                </c:pt>
                <c:pt idx="536">
                  <c:v>0</c:v>
                </c:pt>
                <c:pt idx="537">
                  <c:v>0</c:v>
                </c:pt>
                <c:pt idx="538">
                  <c:v>0</c:v>
                </c:pt>
                <c:pt idx="539">
                  <c:v>0</c:v>
                </c:pt>
                <c:pt idx="540">
                  <c:v>0</c:v>
                </c:pt>
                <c:pt idx="541">
                  <c:v>0</c:v>
                </c:pt>
                <c:pt idx="542">
                  <c:v>0</c:v>
                </c:pt>
                <c:pt idx="543">
                  <c:v>0</c:v>
                </c:pt>
                <c:pt idx="544">
                  <c:v>0</c:v>
                </c:pt>
                <c:pt idx="545">
                  <c:v>0</c:v>
                </c:pt>
                <c:pt idx="546">
                  <c:v>0</c:v>
                </c:pt>
                <c:pt idx="547">
                  <c:v>0</c:v>
                </c:pt>
                <c:pt idx="548">
                  <c:v>0</c:v>
                </c:pt>
                <c:pt idx="549">
                  <c:v>0</c:v>
                </c:pt>
                <c:pt idx="550">
                  <c:v>0</c:v>
                </c:pt>
                <c:pt idx="551">
                  <c:v>0</c:v>
                </c:pt>
                <c:pt idx="552">
                  <c:v>0</c:v>
                </c:pt>
                <c:pt idx="553">
                  <c:v>0</c:v>
                </c:pt>
                <c:pt idx="554">
                  <c:v>0</c:v>
                </c:pt>
                <c:pt idx="555">
                  <c:v>0</c:v>
                </c:pt>
                <c:pt idx="556">
                  <c:v>0</c:v>
                </c:pt>
                <c:pt idx="557">
                  <c:v>0</c:v>
                </c:pt>
                <c:pt idx="558">
                  <c:v>0</c:v>
                </c:pt>
                <c:pt idx="559">
                  <c:v>0</c:v>
                </c:pt>
                <c:pt idx="560">
                  <c:v>0</c:v>
                </c:pt>
                <c:pt idx="561">
                  <c:v>0</c:v>
                </c:pt>
                <c:pt idx="562">
                  <c:v>0</c:v>
                </c:pt>
                <c:pt idx="563">
                  <c:v>0</c:v>
                </c:pt>
                <c:pt idx="564">
                  <c:v>0</c:v>
                </c:pt>
                <c:pt idx="565">
                  <c:v>0</c:v>
                </c:pt>
                <c:pt idx="566">
                  <c:v>0</c:v>
                </c:pt>
                <c:pt idx="567">
                  <c:v>0</c:v>
                </c:pt>
                <c:pt idx="568">
                  <c:v>0</c:v>
                </c:pt>
                <c:pt idx="569">
                  <c:v>0</c:v>
                </c:pt>
                <c:pt idx="570">
                  <c:v>0</c:v>
                </c:pt>
                <c:pt idx="571">
                  <c:v>0</c:v>
                </c:pt>
                <c:pt idx="572">
                  <c:v>0</c:v>
                </c:pt>
                <c:pt idx="573">
                  <c:v>0</c:v>
                </c:pt>
                <c:pt idx="574">
                  <c:v>0</c:v>
                </c:pt>
                <c:pt idx="575">
                  <c:v>0</c:v>
                </c:pt>
                <c:pt idx="576">
                  <c:v>0</c:v>
                </c:pt>
                <c:pt idx="577">
                  <c:v>0</c:v>
                </c:pt>
                <c:pt idx="578">
                  <c:v>0</c:v>
                </c:pt>
                <c:pt idx="579">
                  <c:v>0</c:v>
                </c:pt>
                <c:pt idx="580">
                  <c:v>0</c:v>
                </c:pt>
                <c:pt idx="581">
                  <c:v>0</c:v>
                </c:pt>
                <c:pt idx="582">
                  <c:v>0</c:v>
                </c:pt>
                <c:pt idx="583">
                  <c:v>0</c:v>
                </c:pt>
                <c:pt idx="584">
                  <c:v>0</c:v>
                </c:pt>
                <c:pt idx="585">
                  <c:v>0</c:v>
                </c:pt>
                <c:pt idx="586">
                  <c:v>0</c:v>
                </c:pt>
                <c:pt idx="587">
                  <c:v>0</c:v>
                </c:pt>
                <c:pt idx="588">
                  <c:v>0</c:v>
                </c:pt>
                <c:pt idx="589">
                  <c:v>0</c:v>
                </c:pt>
                <c:pt idx="590">
                  <c:v>0</c:v>
                </c:pt>
                <c:pt idx="591">
                  <c:v>0</c:v>
                </c:pt>
                <c:pt idx="592">
                  <c:v>0</c:v>
                </c:pt>
                <c:pt idx="593">
                  <c:v>0</c:v>
                </c:pt>
                <c:pt idx="594">
                  <c:v>0</c:v>
                </c:pt>
                <c:pt idx="595">
                  <c:v>0</c:v>
                </c:pt>
                <c:pt idx="596">
                  <c:v>0</c:v>
                </c:pt>
                <c:pt idx="597">
                  <c:v>0</c:v>
                </c:pt>
                <c:pt idx="598">
                  <c:v>0</c:v>
                </c:pt>
                <c:pt idx="599">
                  <c:v>0</c:v>
                </c:pt>
                <c:pt idx="600">
                  <c:v>0</c:v>
                </c:pt>
                <c:pt idx="601">
                  <c:v>0</c:v>
                </c:pt>
                <c:pt idx="602">
                  <c:v>0</c:v>
                </c:pt>
                <c:pt idx="603">
                  <c:v>0</c:v>
                </c:pt>
                <c:pt idx="604">
                  <c:v>0</c:v>
                </c:pt>
                <c:pt idx="605">
                  <c:v>0</c:v>
                </c:pt>
                <c:pt idx="606">
                  <c:v>0</c:v>
                </c:pt>
                <c:pt idx="607">
                  <c:v>0</c:v>
                </c:pt>
                <c:pt idx="608">
                  <c:v>0</c:v>
                </c:pt>
                <c:pt idx="609">
                  <c:v>0</c:v>
                </c:pt>
                <c:pt idx="610">
                  <c:v>0</c:v>
                </c:pt>
                <c:pt idx="611">
                  <c:v>0</c:v>
                </c:pt>
                <c:pt idx="612">
                  <c:v>0</c:v>
                </c:pt>
                <c:pt idx="613">
                  <c:v>0</c:v>
                </c:pt>
                <c:pt idx="614">
                  <c:v>0</c:v>
                </c:pt>
                <c:pt idx="615">
                  <c:v>0</c:v>
                </c:pt>
                <c:pt idx="616">
                  <c:v>0</c:v>
                </c:pt>
                <c:pt idx="617">
                  <c:v>0</c:v>
                </c:pt>
                <c:pt idx="618">
                  <c:v>0</c:v>
                </c:pt>
                <c:pt idx="619">
                  <c:v>0</c:v>
                </c:pt>
                <c:pt idx="620">
                  <c:v>0</c:v>
                </c:pt>
                <c:pt idx="621">
                  <c:v>0</c:v>
                </c:pt>
                <c:pt idx="622">
                  <c:v>0</c:v>
                </c:pt>
                <c:pt idx="623">
                  <c:v>0</c:v>
                </c:pt>
                <c:pt idx="624">
                  <c:v>0</c:v>
                </c:pt>
                <c:pt idx="625">
                  <c:v>0</c:v>
                </c:pt>
                <c:pt idx="626">
                  <c:v>0</c:v>
                </c:pt>
                <c:pt idx="627">
                  <c:v>0</c:v>
                </c:pt>
                <c:pt idx="628">
                  <c:v>0</c:v>
                </c:pt>
                <c:pt idx="629">
                  <c:v>0</c:v>
                </c:pt>
                <c:pt idx="630">
                  <c:v>0</c:v>
                </c:pt>
                <c:pt idx="631">
                  <c:v>0</c:v>
                </c:pt>
                <c:pt idx="632">
                  <c:v>0</c:v>
                </c:pt>
                <c:pt idx="633">
                  <c:v>0</c:v>
                </c:pt>
                <c:pt idx="634">
                  <c:v>0</c:v>
                </c:pt>
                <c:pt idx="635">
                  <c:v>0</c:v>
                </c:pt>
                <c:pt idx="636">
                  <c:v>0</c:v>
                </c:pt>
                <c:pt idx="637">
                  <c:v>0</c:v>
                </c:pt>
                <c:pt idx="638">
                  <c:v>0</c:v>
                </c:pt>
                <c:pt idx="639">
                  <c:v>0</c:v>
                </c:pt>
                <c:pt idx="640">
                  <c:v>0</c:v>
                </c:pt>
                <c:pt idx="641">
                  <c:v>0</c:v>
                </c:pt>
                <c:pt idx="642">
                  <c:v>0</c:v>
                </c:pt>
                <c:pt idx="643">
                  <c:v>0</c:v>
                </c:pt>
                <c:pt idx="644">
                  <c:v>0</c:v>
                </c:pt>
                <c:pt idx="645">
                  <c:v>0</c:v>
                </c:pt>
                <c:pt idx="646">
                  <c:v>0</c:v>
                </c:pt>
                <c:pt idx="647">
                  <c:v>0</c:v>
                </c:pt>
                <c:pt idx="648">
                  <c:v>0</c:v>
                </c:pt>
                <c:pt idx="649">
                  <c:v>0</c:v>
                </c:pt>
                <c:pt idx="650">
                  <c:v>0</c:v>
                </c:pt>
                <c:pt idx="651">
                  <c:v>0</c:v>
                </c:pt>
                <c:pt idx="652">
                  <c:v>0</c:v>
                </c:pt>
                <c:pt idx="653">
                  <c:v>0</c:v>
                </c:pt>
                <c:pt idx="654">
                  <c:v>0</c:v>
                </c:pt>
                <c:pt idx="655">
                  <c:v>0</c:v>
                </c:pt>
                <c:pt idx="656">
                  <c:v>0</c:v>
                </c:pt>
                <c:pt idx="657">
                  <c:v>0</c:v>
                </c:pt>
                <c:pt idx="658">
                  <c:v>0</c:v>
                </c:pt>
                <c:pt idx="659">
                  <c:v>0</c:v>
                </c:pt>
                <c:pt idx="660">
                  <c:v>0</c:v>
                </c:pt>
                <c:pt idx="661">
                  <c:v>0</c:v>
                </c:pt>
                <c:pt idx="662">
                  <c:v>0</c:v>
                </c:pt>
                <c:pt idx="663">
                  <c:v>0</c:v>
                </c:pt>
                <c:pt idx="664">
                  <c:v>0</c:v>
                </c:pt>
                <c:pt idx="665">
                  <c:v>0</c:v>
                </c:pt>
                <c:pt idx="666">
                  <c:v>0</c:v>
                </c:pt>
                <c:pt idx="667">
                  <c:v>0</c:v>
                </c:pt>
                <c:pt idx="668">
                  <c:v>0</c:v>
                </c:pt>
                <c:pt idx="669">
                  <c:v>0</c:v>
                </c:pt>
                <c:pt idx="670">
                  <c:v>0</c:v>
                </c:pt>
                <c:pt idx="671">
                  <c:v>0</c:v>
                </c:pt>
                <c:pt idx="672">
                  <c:v>0</c:v>
                </c:pt>
                <c:pt idx="673">
                  <c:v>0</c:v>
                </c:pt>
                <c:pt idx="674">
                  <c:v>0</c:v>
                </c:pt>
                <c:pt idx="675">
                  <c:v>0</c:v>
                </c:pt>
                <c:pt idx="676">
                  <c:v>0</c:v>
                </c:pt>
                <c:pt idx="677">
                  <c:v>0</c:v>
                </c:pt>
                <c:pt idx="678">
                  <c:v>0</c:v>
                </c:pt>
                <c:pt idx="679">
                  <c:v>0</c:v>
                </c:pt>
                <c:pt idx="680">
                  <c:v>0</c:v>
                </c:pt>
                <c:pt idx="681">
                  <c:v>0</c:v>
                </c:pt>
                <c:pt idx="682">
                  <c:v>0</c:v>
                </c:pt>
                <c:pt idx="683">
                  <c:v>0</c:v>
                </c:pt>
                <c:pt idx="684">
                  <c:v>0</c:v>
                </c:pt>
                <c:pt idx="685">
                  <c:v>0</c:v>
                </c:pt>
                <c:pt idx="686">
                  <c:v>0</c:v>
                </c:pt>
                <c:pt idx="687">
                  <c:v>0</c:v>
                </c:pt>
                <c:pt idx="688">
                  <c:v>0</c:v>
                </c:pt>
                <c:pt idx="689">
                  <c:v>0</c:v>
                </c:pt>
                <c:pt idx="690">
                  <c:v>0</c:v>
                </c:pt>
                <c:pt idx="691">
                  <c:v>0</c:v>
                </c:pt>
                <c:pt idx="692">
                  <c:v>0</c:v>
                </c:pt>
                <c:pt idx="693">
                  <c:v>0</c:v>
                </c:pt>
                <c:pt idx="694">
                  <c:v>0</c:v>
                </c:pt>
                <c:pt idx="695">
                  <c:v>0</c:v>
                </c:pt>
                <c:pt idx="696">
                  <c:v>0</c:v>
                </c:pt>
                <c:pt idx="697">
                  <c:v>0</c:v>
                </c:pt>
                <c:pt idx="698">
                  <c:v>0</c:v>
                </c:pt>
                <c:pt idx="699">
                  <c:v>0</c:v>
                </c:pt>
                <c:pt idx="700">
                  <c:v>0</c:v>
                </c:pt>
                <c:pt idx="701">
                  <c:v>0</c:v>
                </c:pt>
                <c:pt idx="702">
                  <c:v>0</c:v>
                </c:pt>
                <c:pt idx="703">
                  <c:v>0</c:v>
                </c:pt>
                <c:pt idx="704">
                  <c:v>0</c:v>
                </c:pt>
                <c:pt idx="705">
                  <c:v>0</c:v>
                </c:pt>
                <c:pt idx="706">
                  <c:v>0</c:v>
                </c:pt>
                <c:pt idx="707">
                  <c:v>0</c:v>
                </c:pt>
                <c:pt idx="708">
                  <c:v>0</c:v>
                </c:pt>
                <c:pt idx="709">
                  <c:v>0</c:v>
                </c:pt>
                <c:pt idx="710">
                  <c:v>0</c:v>
                </c:pt>
                <c:pt idx="711">
                  <c:v>0</c:v>
                </c:pt>
                <c:pt idx="712">
                  <c:v>0</c:v>
                </c:pt>
                <c:pt idx="713">
                  <c:v>0</c:v>
                </c:pt>
                <c:pt idx="714">
                  <c:v>0</c:v>
                </c:pt>
                <c:pt idx="715">
                  <c:v>0</c:v>
                </c:pt>
                <c:pt idx="716">
                  <c:v>0</c:v>
                </c:pt>
                <c:pt idx="717">
                  <c:v>0</c:v>
                </c:pt>
                <c:pt idx="718">
                  <c:v>0</c:v>
                </c:pt>
                <c:pt idx="719">
                  <c:v>0</c:v>
                </c:pt>
                <c:pt idx="720">
                  <c:v>0</c:v>
                </c:pt>
                <c:pt idx="721">
                  <c:v>0</c:v>
                </c:pt>
                <c:pt idx="722">
                  <c:v>0</c:v>
                </c:pt>
                <c:pt idx="723">
                  <c:v>0</c:v>
                </c:pt>
                <c:pt idx="724">
                  <c:v>0</c:v>
                </c:pt>
                <c:pt idx="725">
                  <c:v>0</c:v>
                </c:pt>
                <c:pt idx="726">
                  <c:v>0</c:v>
                </c:pt>
                <c:pt idx="727">
                  <c:v>0</c:v>
                </c:pt>
                <c:pt idx="728">
                  <c:v>0</c:v>
                </c:pt>
                <c:pt idx="729">
                  <c:v>0</c:v>
                </c:pt>
                <c:pt idx="730">
                  <c:v>0</c:v>
                </c:pt>
                <c:pt idx="731">
                  <c:v>0</c:v>
                </c:pt>
                <c:pt idx="732">
                  <c:v>0</c:v>
                </c:pt>
                <c:pt idx="733">
                  <c:v>0</c:v>
                </c:pt>
                <c:pt idx="734">
                  <c:v>0</c:v>
                </c:pt>
                <c:pt idx="735">
                  <c:v>0</c:v>
                </c:pt>
                <c:pt idx="736">
                  <c:v>0</c:v>
                </c:pt>
                <c:pt idx="737">
                  <c:v>0</c:v>
                </c:pt>
                <c:pt idx="738">
                  <c:v>0</c:v>
                </c:pt>
                <c:pt idx="739">
                  <c:v>0</c:v>
                </c:pt>
                <c:pt idx="740">
                  <c:v>0</c:v>
                </c:pt>
                <c:pt idx="741">
                  <c:v>0</c:v>
                </c:pt>
                <c:pt idx="742">
                  <c:v>0</c:v>
                </c:pt>
                <c:pt idx="743">
                  <c:v>0</c:v>
                </c:pt>
                <c:pt idx="744">
                  <c:v>0</c:v>
                </c:pt>
                <c:pt idx="745">
                  <c:v>0</c:v>
                </c:pt>
                <c:pt idx="746">
                  <c:v>0</c:v>
                </c:pt>
                <c:pt idx="747">
                  <c:v>0</c:v>
                </c:pt>
                <c:pt idx="748">
                  <c:v>0</c:v>
                </c:pt>
                <c:pt idx="749">
                  <c:v>0</c:v>
                </c:pt>
                <c:pt idx="750">
                  <c:v>0</c:v>
                </c:pt>
                <c:pt idx="751">
                  <c:v>0</c:v>
                </c:pt>
                <c:pt idx="752">
                  <c:v>0</c:v>
                </c:pt>
                <c:pt idx="753">
                  <c:v>0</c:v>
                </c:pt>
                <c:pt idx="754">
                  <c:v>0</c:v>
                </c:pt>
                <c:pt idx="755">
                  <c:v>0</c:v>
                </c:pt>
                <c:pt idx="756">
                  <c:v>0</c:v>
                </c:pt>
                <c:pt idx="757">
                  <c:v>0</c:v>
                </c:pt>
                <c:pt idx="758">
                  <c:v>0</c:v>
                </c:pt>
                <c:pt idx="759">
                  <c:v>0</c:v>
                </c:pt>
                <c:pt idx="760">
                  <c:v>0</c:v>
                </c:pt>
                <c:pt idx="761">
                  <c:v>0</c:v>
                </c:pt>
                <c:pt idx="762">
                  <c:v>0</c:v>
                </c:pt>
                <c:pt idx="763">
                  <c:v>0</c:v>
                </c:pt>
                <c:pt idx="764">
                  <c:v>0</c:v>
                </c:pt>
                <c:pt idx="765">
                  <c:v>0</c:v>
                </c:pt>
                <c:pt idx="766">
                  <c:v>0</c:v>
                </c:pt>
                <c:pt idx="767">
                  <c:v>0</c:v>
                </c:pt>
                <c:pt idx="768">
                  <c:v>0</c:v>
                </c:pt>
                <c:pt idx="769">
                  <c:v>0</c:v>
                </c:pt>
                <c:pt idx="770">
                  <c:v>0</c:v>
                </c:pt>
                <c:pt idx="771">
                  <c:v>0</c:v>
                </c:pt>
                <c:pt idx="772">
                  <c:v>0</c:v>
                </c:pt>
                <c:pt idx="773">
                  <c:v>0</c:v>
                </c:pt>
                <c:pt idx="774">
                  <c:v>0</c:v>
                </c:pt>
                <c:pt idx="775">
                  <c:v>0</c:v>
                </c:pt>
                <c:pt idx="776">
                  <c:v>0</c:v>
                </c:pt>
                <c:pt idx="777">
                  <c:v>0</c:v>
                </c:pt>
                <c:pt idx="778">
                  <c:v>0</c:v>
                </c:pt>
                <c:pt idx="779">
                  <c:v>0</c:v>
                </c:pt>
                <c:pt idx="780">
                  <c:v>0</c:v>
                </c:pt>
                <c:pt idx="781">
                  <c:v>0</c:v>
                </c:pt>
                <c:pt idx="782">
                  <c:v>0</c:v>
                </c:pt>
                <c:pt idx="783">
                  <c:v>0</c:v>
                </c:pt>
                <c:pt idx="784">
                  <c:v>0</c:v>
                </c:pt>
                <c:pt idx="785">
                  <c:v>0</c:v>
                </c:pt>
                <c:pt idx="786">
                  <c:v>0</c:v>
                </c:pt>
                <c:pt idx="787">
                  <c:v>0</c:v>
                </c:pt>
                <c:pt idx="788">
                  <c:v>0</c:v>
                </c:pt>
                <c:pt idx="789">
                  <c:v>0</c:v>
                </c:pt>
                <c:pt idx="790">
                  <c:v>0</c:v>
                </c:pt>
                <c:pt idx="791">
                  <c:v>0</c:v>
                </c:pt>
                <c:pt idx="792">
                  <c:v>0</c:v>
                </c:pt>
                <c:pt idx="793">
                  <c:v>0</c:v>
                </c:pt>
                <c:pt idx="794">
                  <c:v>0</c:v>
                </c:pt>
                <c:pt idx="795">
                  <c:v>0</c:v>
                </c:pt>
                <c:pt idx="796">
                  <c:v>0</c:v>
                </c:pt>
                <c:pt idx="797">
                  <c:v>0</c:v>
                </c:pt>
                <c:pt idx="798">
                  <c:v>0</c:v>
                </c:pt>
                <c:pt idx="799">
                  <c:v>0</c:v>
                </c:pt>
                <c:pt idx="800">
                  <c:v>0</c:v>
                </c:pt>
                <c:pt idx="801">
                  <c:v>0</c:v>
                </c:pt>
                <c:pt idx="802">
                  <c:v>0</c:v>
                </c:pt>
                <c:pt idx="803">
                  <c:v>0</c:v>
                </c:pt>
                <c:pt idx="804">
                  <c:v>0</c:v>
                </c:pt>
                <c:pt idx="805">
                  <c:v>0</c:v>
                </c:pt>
                <c:pt idx="806">
                  <c:v>0</c:v>
                </c:pt>
                <c:pt idx="807">
                  <c:v>0</c:v>
                </c:pt>
                <c:pt idx="808">
                  <c:v>0</c:v>
                </c:pt>
                <c:pt idx="809">
                  <c:v>0</c:v>
                </c:pt>
                <c:pt idx="810">
                  <c:v>0</c:v>
                </c:pt>
                <c:pt idx="811">
                  <c:v>0</c:v>
                </c:pt>
                <c:pt idx="812">
                  <c:v>0</c:v>
                </c:pt>
                <c:pt idx="813">
                  <c:v>0</c:v>
                </c:pt>
                <c:pt idx="814">
                  <c:v>0</c:v>
                </c:pt>
                <c:pt idx="815">
                  <c:v>0</c:v>
                </c:pt>
                <c:pt idx="816">
                  <c:v>0</c:v>
                </c:pt>
                <c:pt idx="817">
                  <c:v>0</c:v>
                </c:pt>
                <c:pt idx="818">
                  <c:v>0</c:v>
                </c:pt>
                <c:pt idx="819">
                  <c:v>0</c:v>
                </c:pt>
                <c:pt idx="820">
                  <c:v>0</c:v>
                </c:pt>
                <c:pt idx="821">
                  <c:v>0</c:v>
                </c:pt>
                <c:pt idx="822">
                  <c:v>0</c:v>
                </c:pt>
                <c:pt idx="823">
                  <c:v>0</c:v>
                </c:pt>
                <c:pt idx="824">
                  <c:v>0</c:v>
                </c:pt>
                <c:pt idx="825">
                  <c:v>0</c:v>
                </c:pt>
                <c:pt idx="826">
                  <c:v>0</c:v>
                </c:pt>
                <c:pt idx="827">
                  <c:v>0</c:v>
                </c:pt>
                <c:pt idx="828">
                  <c:v>0</c:v>
                </c:pt>
                <c:pt idx="829">
                  <c:v>0</c:v>
                </c:pt>
                <c:pt idx="830">
                  <c:v>0</c:v>
                </c:pt>
                <c:pt idx="831">
                  <c:v>0</c:v>
                </c:pt>
                <c:pt idx="832">
                  <c:v>0</c:v>
                </c:pt>
                <c:pt idx="833">
                  <c:v>0</c:v>
                </c:pt>
                <c:pt idx="834">
                  <c:v>0</c:v>
                </c:pt>
                <c:pt idx="835">
                  <c:v>0</c:v>
                </c:pt>
                <c:pt idx="836">
                  <c:v>0</c:v>
                </c:pt>
                <c:pt idx="837">
                  <c:v>0</c:v>
                </c:pt>
                <c:pt idx="838">
                  <c:v>0</c:v>
                </c:pt>
                <c:pt idx="839">
                  <c:v>0</c:v>
                </c:pt>
                <c:pt idx="840">
                  <c:v>0</c:v>
                </c:pt>
                <c:pt idx="841">
                  <c:v>0</c:v>
                </c:pt>
                <c:pt idx="842">
                  <c:v>0</c:v>
                </c:pt>
                <c:pt idx="843">
                  <c:v>0</c:v>
                </c:pt>
                <c:pt idx="844">
                  <c:v>0</c:v>
                </c:pt>
                <c:pt idx="845">
                  <c:v>0</c:v>
                </c:pt>
                <c:pt idx="846">
                  <c:v>0</c:v>
                </c:pt>
                <c:pt idx="847">
                  <c:v>0</c:v>
                </c:pt>
                <c:pt idx="848">
                  <c:v>0</c:v>
                </c:pt>
                <c:pt idx="849">
                  <c:v>0</c:v>
                </c:pt>
                <c:pt idx="850">
                  <c:v>0</c:v>
                </c:pt>
                <c:pt idx="851">
                  <c:v>0</c:v>
                </c:pt>
                <c:pt idx="852">
                  <c:v>0</c:v>
                </c:pt>
                <c:pt idx="853">
                  <c:v>0</c:v>
                </c:pt>
                <c:pt idx="854">
                  <c:v>0</c:v>
                </c:pt>
                <c:pt idx="855">
                  <c:v>0</c:v>
                </c:pt>
                <c:pt idx="856">
                  <c:v>0</c:v>
                </c:pt>
                <c:pt idx="857">
                  <c:v>0</c:v>
                </c:pt>
                <c:pt idx="858">
                  <c:v>0</c:v>
                </c:pt>
                <c:pt idx="859">
                  <c:v>0</c:v>
                </c:pt>
                <c:pt idx="860">
                  <c:v>0</c:v>
                </c:pt>
                <c:pt idx="861">
                  <c:v>0</c:v>
                </c:pt>
                <c:pt idx="862">
                  <c:v>0</c:v>
                </c:pt>
                <c:pt idx="863">
                  <c:v>0</c:v>
                </c:pt>
                <c:pt idx="864">
                  <c:v>0</c:v>
                </c:pt>
                <c:pt idx="865">
                  <c:v>0</c:v>
                </c:pt>
                <c:pt idx="866">
                  <c:v>0</c:v>
                </c:pt>
                <c:pt idx="867">
                  <c:v>0</c:v>
                </c:pt>
                <c:pt idx="868">
                  <c:v>0</c:v>
                </c:pt>
                <c:pt idx="869">
                  <c:v>0</c:v>
                </c:pt>
                <c:pt idx="870">
                  <c:v>0</c:v>
                </c:pt>
                <c:pt idx="871">
                  <c:v>0</c:v>
                </c:pt>
                <c:pt idx="872">
                  <c:v>0</c:v>
                </c:pt>
                <c:pt idx="873">
                  <c:v>0</c:v>
                </c:pt>
                <c:pt idx="874">
                  <c:v>0</c:v>
                </c:pt>
                <c:pt idx="875">
                  <c:v>0</c:v>
                </c:pt>
                <c:pt idx="876">
                  <c:v>0</c:v>
                </c:pt>
                <c:pt idx="877">
                  <c:v>0</c:v>
                </c:pt>
                <c:pt idx="878">
                  <c:v>0</c:v>
                </c:pt>
                <c:pt idx="879">
                  <c:v>0</c:v>
                </c:pt>
                <c:pt idx="880">
                  <c:v>0</c:v>
                </c:pt>
                <c:pt idx="881">
                  <c:v>0</c:v>
                </c:pt>
                <c:pt idx="882">
                  <c:v>0</c:v>
                </c:pt>
                <c:pt idx="883">
                  <c:v>0</c:v>
                </c:pt>
                <c:pt idx="884">
                  <c:v>0</c:v>
                </c:pt>
                <c:pt idx="885">
                  <c:v>0</c:v>
                </c:pt>
                <c:pt idx="886">
                  <c:v>0</c:v>
                </c:pt>
                <c:pt idx="887">
                  <c:v>0</c:v>
                </c:pt>
                <c:pt idx="888">
                  <c:v>0</c:v>
                </c:pt>
                <c:pt idx="889">
                  <c:v>0</c:v>
                </c:pt>
                <c:pt idx="890">
                  <c:v>0</c:v>
                </c:pt>
                <c:pt idx="891">
                  <c:v>0</c:v>
                </c:pt>
                <c:pt idx="892">
                  <c:v>0</c:v>
                </c:pt>
                <c:pt idx="893">
                  <c:v>0</c:v>
                </c:pt>
                <c:pt idx="894">
                  <c:v>0</c:v>
                </c:pt>
                <c:pt idx="895">
                  <c:v>0</c:v>
                </c:pt>
                <c:pt idx="896">
                  <c:v>0</c:v>
                </c:pt>
                <c:pt idx="897">
                  <c:v>0</c:v>
                </c:pt>
                <c:pt idx="898">
                  <c:v>0</c:v>
                </c:pt>
                <c:pt idx="899">
                  <c:v>0</c:v>
                </c:pt>
                <c:pt idx="900">
                  <c:v>0</c:v>
                </c:pt>
                <c:pt idx="901">
                  <c:v>0</c:v>
                </c:pt>
                <c:pt idx="902">
                  <c:v>0</c:v>
                </c:pt>
                <c:pt idx="903">
                  <c:v>0</c:v>
                </c:pt>
                <c:pt idx="904">
                  <c:v>0</c:v>
                </c:pt>
                <c:pt idx="905">
                  <c:v>0</c:v>
                </c:pt>
                <c:pt idx="906">
                  <c:v>0</c:v>
                </c:pt>
                <c:pt idx="907">
                  <c:v>0</c:v>
                </c:pt>
                <c:pt idx="908">
                  <c:v>0</c:v>
                </c:pt>
                <c:pt idx="909">
                  <c:v>0</c:v>
                </c:pt>
                <c:pt idx="910">
                  <c:v>0</c:v>
                </c:pt>
                <c:pt idx="911">
                  <c:v>0</c:v>
                </c:pt>
                <c:pt idx="912">
                  <c:v>0</c:v>
                </c:pt>
                <c:pt idx="913">
                  <c:v>0</c:v>
                </c:pt>
                <c:pt idx="914">
                  <c:v>0</c:v>
                </c:pt>
                <c:pt idx="915">
                  <c:v>0</c:v>
                </c:pt>
                <c:pt idx="916">
                  <c:v>0</c:v>
                </c:pt>
                <c:pt idx="917">
                  <c:v>0</c:v>
                </c:pt>
                <c:pt idx="918">
                  <c:v>0</c:v>
                </c:pt>
                <c:pt idx="919">
                  <c:v>0</c:v>
                </c:pt>
                <c:pt idx="920">
                  <c:v>0</c:v>
                </c:pt>
                <c:pt idx="921">
                  <c:v>0</c:v>
                </c:pt>
                <c:pt idx="922">
                  <c:v>0</c:v>
                </c:pt>
                <c:pt idx="923">
                  <c:v>0</c:v>
                </c:pt>
                <c:pt idx="924">
                  <c:v>0</c:v>
                </c:pt>
                <c:pt idx="925">
                  <c:v>0</c:v>
                </c:pt>
                <c:pt idx="926">
                  <c:v>0</c:v>
                </c:pt>
                <c:pt idx="927">
                  <c:v>0</c:v>
                </c:pt>
                <c:pt idx="928">
                  <c:v>0</c:v>
                </c:pt>
                <c:pt idx="929">
                  <c:v>0</c:v>
                </c:pt>
                <c:pt idx="930">
                  <c:v>0</c:v>
                </c:pt>
                <c:pt idx="931">
                  <c:v>0</c:v>
                </c:pt>
                <c:pt idx="932">
                  <c:v>0</c:v>
                </c:pt>
                <c:pt idx="933">
                  <c:v>0</c:v>
                </c:pt>
                <c:pt idx="934">
                  <c:v>0</c:v>
                </c:pt>
                <c:pt idx="935">
                  <c:v>0</c:v>
                </c:pt>
                <c:pt idx="936">
                  <c:v>0</c:v>
                </c:pt>
                <c:pt idx="937">
                  <c:v>0</c:v>
                </c:pt>
                <c:pt idx="938">
                  <c:v>0</c:v>
                </c:pt>
                <c:pt idx="939">
                  <c:v>0</c:v>
                </c:pt>
                <c:pt idx="940">
                  <c:v>0</c:v>
                </c:pt>
                <c:pt idx="941">
                  <c:v>0</c:v>
                </c:pt>
                <c:pt idx="942">
                  <c:v>0</c:v>
                </c:pt>
                <c:pt idx="943">
                  <c:v>0</c:v>
                </c:pt>
                <c:pt idx="944">
                  <c:v>0</c:v>
                </c:pt>
                <c:pt idx="945">
                  <c:v>0</c:v>
                </c:pt>
                <c:pt idx="946">
                  <c:v>0</c:v>
                </c:pt>
                <c:pt idx="947">
                  <c:v>0</c:v>
                </c:pt>
                <c:pt idx="948">
                  <c:v>0</c:v>
                </c:pt>
                <c:pt idx="949">
                  <c:v>0</c:v>
                </c:pt>
                <c:pt idx="950">
                  <c:v>0</c:v>
                </c:pt>
                <c:pt idx="951">
                  <c:v>0</c:v>
                </c:pt>
                <c:pt idx="952">
                  <c:v>0</c:v>
                </c:pt>
                <c:pt idx="953">
                  <c:v>0</c:v>
                </c:pt>
                <c:pt idx="954">
                  <c:v>0</c:v>
                </c:pt>
                <c:pt idx="955">
                  <c:v>0</c:v>
                </c:pt>
                <c:pt idx="956">
                  <c:v>0</c:v>
                </c:pt>
                <c:pt idx="957">
                  <c:v>0</c:v>
                </c:pt>
                <c:pt idx="958">
                  <c:v>0</c:v>
                </c:pt>
                <c:pt idx="959">
                  <c:v>0</c:v>
                </c:pt>
                <c:pt idx="960">
                  <c:v>0</c:v>
                </c:pt>
                <c:pt idx="961">
                  <c:v>0</c:v>
                </c:pt>
                <c:pt idx="962">
                  <c:v>0</c:v>
                </c:pt>
                <c:pt idx="963">
                  <c:v>0</c:v>
                </c:pt>
                <c:pt idx="964">
                  <c:v>0</c:v>
                </c:pt>
                <c:pt idx="965">
                  <c:v>0</c:v>
                </c:pt>
                <c:pt idx="966">
                  <c:v>0</c:v>
                </c:pt>
                <c:pt idx="967">
                  <c:v>0</c:v>
                </c:pt>
                <c:pt idx="968">
                  <c:v>0</c:v>
                </c:pt>
                <c:pt idx="969">
                  <c:v>0</c:v>
                </c:pt>
                <c:pt idx="970">
                  <c:v>0</c:v>
                </c:pt>
                <c:pt idx="971">
                  <c:v>0</c:v>
                </c:pt>
                <c:pt idx="972">
                  <c:v>0</c:v>
                </c:pt>
                <c:pt idx="973">
                  <c:v>0</c:v>
                </c:pt>
                <c:pt idx="974">
                  <c:v>0</c:v>
                </c:pt>
                <c:pt idx="975">
                  <c:v>0</c:v>
                </c:pt>
                <c:pt idx="976">
                  <c:v>0</c:v>
                </c:pt>
                <c:pt idx="977">
                  <c:v>0</c:v>
                </c:pt>
                <c:pt idx="978">
                  <c:v>0</c:v>
                </c:pt>
                <c:pt idx="979">
                  <c:v>0</c:v>
                </c:pt>
                <c:pt idx="980">
                  <c:v>0</c:v>
                </c:pt>
                <c:pt idx="981">
                  <c:v>0</c:v>
                </c:pt>
                <c:pt idx="982">
                  <c:v>0</c:v>
                </c:pt>
                <c:pt idx="983">
                  <c:v>0</c:v>
                </c:pt>
                <c:pt idx="984">
                  <c:v>0</c:v>
                </c:pt>
                <c:pt idx="985">
                  <c:v>0</c:v>
                </c:pt>
                <c:pt idx="986">
                  <c:v>0</c:v>
                </c:pt>
                <c:pt idx="987">
                  <c:v>0</c:v>
                </c:pt>
                <c:pt idx="988">
                  <c:v>0</c:v>
                </c:pt>
                <c:pt idx="989">
                  <c:v>0</c:v>
                </c:pt>
                <c:pt idx="990">
                  <c:v>0</c:v>
                </c:pt>
                <c:pt idx="991">
                  <c:v>0</c:v>
                </c:pt>
                <c:pt idx="992">
                  <c:v>0</c:v>
                </c:pt>
                <c:pt idx="993">
                  <c:v>0</c:v>
                </c:pt>
                <c:pt idx="994">
                  <c:v>0</c:v>
                </c:pt>
                <c:pt idx="995">
                  <c:v>0</c:v>
                </c:pt>
                <c:pt idx="996">
                  <c:v>0</c:v>
                </c:pt>
                <c:pt idx="997">
                  <c:v>0</c:v>
                </c:pt>
                <c:pt idx="998">
                  <c:v>0</c:v>
                </c:pt>
                <c:pt idx="999">
                  <c:v>0</c:v>
                </c:pt>
                <c:pt idx="1000">
                  <c:v>0</c:v>
                </c:pt>
                <c:pt idx="1001">
                  <c:v>0</c:v>
                </c:pt>
                <c:pt idx="1002">
                  <c:v>0</c:v>
                </c:pt>
                <c:pt idx="1003">
                  <c:v>0</c:v>
                </c:pt>
                <c:pt idx="1004">
                  <c:v>0</c:v>
                </c:pt>
                <c:pt idx="1005">
                  <c:v>0</c:v>
                </c:pt>
                <c:pt idx="1006">
                  <c:v>0</c:v>
                </c:pt>
                <c:pt idx="1007">
                  <c:v>0</c:v>
                </c:pt>
                <c:pt idx="1008">
                  <c:v>0</c:v>
                </c:pt>
                <c:pt idx="1009">
                  <c:v>0</c:v>
                </c:pt>
                <c:pt idx="1010">
                  <c:v>0</c:v>
                </c:pt>
                <c:pt idx="1011">
                  <c:v>0</c:v>
                </c:pt>
                <c:pt idx="1012">
                  <c:v>0</c:v>
                </c:pt>
                <c:pt idx="1013">
                  <c:v>0</c:v>
                </c:pt>
                <c:pt idx="1014">
                  <c:v>0</c:v>
                </c:pt>
                <c:pt idx="1015">
                  <c:v>0</c:v>
                </c:pt>
                <c:pt idx="1016">
                  <c:v>0</c:v>
                </c:pt>
                <c:pt idx="1017">
                  <c:v>0</c:v>
                </c:pt>
                <c:pt idx="1018">
                  <c:v>0</c:v>
                </c:pt>
                <c:pt idx="1019">
                  <c:v>0</c:v>
                </c:pt>
                <c:pt idx="1020">
                  <c:v>0</c:v>
                </c:pt>
                <c:pt idx="1021">
                  <c:v>0</c:v>
                </c:pt>
                <c:pt idx="1022">
                  <c:v>0</c:v>
                </c:pt>
                <c:pt idx="1023">
                  <c:v>0</c:v>
                </c:pt>
                <c:pt idx="1024">
                  <c:v>0</c:v>
                </c:pt>
                <c:pt idx="1025">
                  <c:v>0</c:v>
                </c:pt>
                <c:pt idx="1026">
                  <c:v>0</c:v>
                </c:pt>
                <c:pt idx="1027">
                  <c:v>0</c:v>
                </c:pt>
                <c:pt idx="1028">
                  <c:v>0</c:v>
                </c:pt>
                <c:pt idx="1029">
                  <c:v>0</c:v>
                </c:pt>
                <c:pt idx="1030">
                  <c:v>0</c:v>
                </c:pt>
                <c:pt idx="1031">
                  <c:v>0</c:v>
                </c:pt>
                <c:pt idx="1032">
                  <c:v>0</c:v>
                </c:pt>
                <c:pt idx="1033">
                  <c:v>0</c:v>
                </c:pt>
                <c:pt idx="1034">
                  <c:v>0</c:v>
                </c:pt>
                <c:pt idx="1035">
                  <c:v>0</c:v>
                </c:pt>
                <c:pt idx="1036">
                  <c:v>0</c:v>
                </c:pt>
                <c:pt idx="1037">
                  <c:v>0</c:v>
                </c:pt>
                <c:pt idx="1038">
                  <c:v>0</c:v>
                </c:pt>
                <c:pt idx="1039">
                  <c:v>0</c:v>
                </c:pt>
                <c:pt idx="1040">
                  <c:v>0</c:v>
                </c:pt>
                <c:pt idx="1041">
                  <c:v>0</c:v>
                </c:pt>
                <c:pt idx="1042">
                  <c:v>0</c:v>
                </c:pt>
                <c:pt idx="1043">
                  <c:v>0</c:v>
                </c:pt>
                <c:pt idx="1044">
                  <c:v>0</c:v>
                </c:pt>
                <c:pt idx="1045">
                  <c:v>0</c:v>
                </c:pt>
                <c:pt idx="1046">
                  <c:v>0</c:v>
                </c:pt>
                <c:pt idx="1047">
                  <c:v>0</c:v>
                </c:pt>
                <c:pt idx="1048">
                  <c:v>0</c:v>
                </c:pt>
                <c:pt idx="1049">
                  <c:v>0</c:v>
                </c:pt>
                <c:pt idx="1050">
                  <c:v>0</c:v>
                </c:pt>
                <c:pt idx="1051">
                  <c:v>0</c:v>
                </c:pt>
                <c:pt idx="1052">
                  <c:v>0</c:v>
                </c:pt>
                <c:pt idx="1053">
                  <c:v>0</c:v>
                </c:pt>
                <c:pt idx="1054">
                  <c:v>0</c:v>
                </c:pt>
                <c:pt idx="1055">
                  <c:v>0</c:v>
                </c:pt>
                <c:pt idx="1056">
                  <c:v>0</c:v>
                </c:pt>
                <c:pt idx="1057">
                  <c:v>0</c:v>
                </c:pt>
                <c:pt idx="1058">
                  <c:v>0</c:v>
                </c:pt>
                <c:pt idx="1059">
                  <c:v>0</c:v>
                </c:pt>
                <c:pt idx="1060">
                  <c:v>0</c:v>
                </c:pt>
                <c:pt idx="1061">
                  <c:v>0</c:v>
                </c:pt>
                <c:pt idx="1062">
                  <c:v>0</c:v>
                </c:pt>
                <c:pt idx="1063">
                  <c:v>0</c:v>
                </c:pt>
                <c:pt idx="1064">
                  <c:v>0</c:v>
                </c:pt>
                <c:pt idx="1065">
                  <c:v>0</c:v>
                </c:pt>
                <c:pt idx="1066">
                  <c:v>0</c:v>
                </c:pt>
                <c:pt idx="1067">
                  <c:v>0</c:v>
                </c:pt>
                <c:pt idx="1068">
                  <c:v>0</c:v>
                </c:pt>
                <c:pt idx="1069">
                  <c:v>0</c:v>
                </c:pt>
                <c:pt idx="1070">
                  <c:v>0</c:v>
                </c:pt>
                <c:pt idx="1071">
                  <c:v>0</c:v>
                </c:pt>
                <c:pt idx="1072">
                  <c:v>0</c:v>
                </c:pt>
                <c:pt idx="1073">
                  <c:v>0</c:v>
                </c:pt>
                <c:pt idx="1074">
                  <c:v>0</c:v>
                </c:pt>
                <c:pt idx="1075">
                  <c:v>0</c:v>
                </c:pt>
                <c:pt idx="1076">
                  <c:v>0</c:v>
                </c:pt>
                <c:pt idx="1077">
                  <c:v>0</c:v>
                </c:pt>
                <c:pt idx="1078">
                  <c:v>0</c:v>
                </c:pt>
                <c:pt idx="1079">
                  <c:v>0</c:v>
                </c:pt>
                <c:pt idx="1080">
                  <c:v>0</c:v>
                </c:pt>
                <c:pt idx="1081">
                  <c:v>0</c:v>
                </c:pt>
                <c:pt idx="1082">
                  <c:v>0</c:v>
                </c:pt>
                <c:pt idx="1083">
                  <c:v>0</c:v>
                </c:pt>
                <c:pt idx="1084">
                  <c:v>0</c:v>
                </c:pt>
                <c:pt idx="1085">
                  <c:v>0</c:v>
                </c:pt>
                <c:pt idx="1086">
                  <c:v>0</c:v>
                </c:pt>
                <c:pt idx="1087">
                  <c:v>0</c:v>
                </c:pt>
                <c:pt idx="1088">
                  <c:v>0</c:v>
                </c:pt>
                <c:pt idx="1089">
                  <c:v>0</c:v>
                </c:pt>
                <c:pt idx="1090">
                  <c:v>0</c:v>
                </c:pt>
                <c:pt idx="1091">
                  <c:v>0</c:v>
                </c:pt>
                <c:pt idx="1092">
                  <c:v>0</c:v>
                </c:pt>
                <c:pt idx="1093">
                  <c:v>0</c:v>
                </c:pt>
                <c:pt idx="1094">
                  <c:v>0</c:v>
                </c:pt>
                <c:pt idx="1095">
                  <c:v>0</c:v>
                </c:pt>
                <c:pt idx="1096">
                  <c:v>0</c:v>
                </c:pt>
                <c:pt idx="1097">
                  <c:v>0</c:v>
                </c:pt>
                <c:pt idx="1098">
                  <c:v>0</c:v>
                </c:pt>
                <c:pt idx="1099">
                  <c:v>0</c:v>
                </c:pt>
                <c:pt idx="1100">
                  <c:v>0</c:v>
                </c:pt>
                <c:pt idx="1101">
                  <c:v>0</c:v>
                </c:pt>
                <c:pt idx="1102">
                  <c:v>0</c:v>
                </c:pt>
                <c:pt idx="1103">
                  <c:v>0</c:v>
                </c:pt>
                <c:pt idx="1104">
                  <c:v>0</c:v>
                </c:pt>
                <c:pt idx="1105">
                  <c:v>0</c:v>
                </c:pt>
                <c:pt idx="1106">
                  <c:v>0</c:v>
                </c:pt>
                <c:pt idx="1107">
                  <c:v>0</c:v>
                </c:pt>
                <c:pt idx="1108">
                  <c:v>0</c:v>
                </c:pt>
                <c:pt idx="1109">
                  <c:v>0</c:v>
                </c:pt>
                <c:pt idx="1110">
                  <c:v>0</c:v>
                </c:pt>
                <c:pt idx="1111">
                  <c:v>0</c:v>
                </c:pt>
                <c:pt idx="1112">
                  <c:v>0</c:v>
                </c:pt>
                <c:pt idx="1113">
                  <c:v>0</c:v>
                </c:pt>
                <c:pt idx="1114">
                  <c:v>0</c:v>
                </c:pt>
                <c:pt idx="1115">
                  <c:v>0</c:v>
                </c:pt>
                <c:pt idx="1116">
                  <c:v>0</c:v>
                </c:pt>
                <c:pt idx="1117">
                  <c:v>0</c:v>
                </c:pt>
                <c:pt idx="1118">
                  <c:v>0</c:v>
                </c:pt>
                <c:pt idx="1119">
                  <c:v>0</c:v>
                </c:pt>
                <c:pt idx="1120">
                  <c:v>0</c:v>
                </c:pt>
                <c:pt idx="1121">
                  <c:v>0</c:v>
                </c:pt>
                <c:pt idx="1122">
                  <c:v>0</c:v>
                </c:pt>
                <c:pt idx="1123">
                  <c:v>0</c:v>
                </c:pt>
                <c:pt idx="1124">
                  <c:v>0</c:v>
                </c:pt>
                <c:pt idx="1125">
                  <c:v>0</c:v>
                </c:pt>
                <c:pt idx="1126">
                  <c:v>0</c:v>
                </c:pt>
                <c:pt idx="1127">
                  <c:v>0</c:v>
                </c:pt>
                <c:pt idx="1128">
                  <c:v>0</c:v>
                </c:pt>
                <c:pt idx="1129">
                  <c:v>0</c:v>
                </c:pt>
                <c:pt idx="1130">
                  <c:v>0</c:v>
                </c:pt>
                <c:pt idx="1131">
                  <c:v>0</c:v>
                </c:pt>
                <c:pt idx="1132">
                  <c:v>0</c:v>
                </c:pt>
                <c:pt idx="1133">
                  <c:v>0</c:v>
                </c:pt>
                <c:pt idx="1134">
                  <c:v>0</c:v>
                </c:pt>
                <c:pt idx="1135">
                  <c:v>0</c:v>
                </c:pt>
                <c:pt idx="1136">
                  <c:v>0</c:v>
                </c:pt>
                <c:pt idx="1137">
                  <c:v>0</c:v>
                </c:pt>
                <c:pt idx="1138">
                  <c:v>0</c:v>
                </c:pt>
                <c:pt idx="1139">
                  <c:v>0</c:v>
                </c:pt>
                <c:pt idx="1140">
                  <c:v>0</c:v>
                </c:pt>
                <c:pt idx="1141">
                  <c:v>0</c:v>
                </c:pt>
                <c:pt idx="1142">
                  <c:v>0</c:v>
                </c:pt>
                <c:pt idx="1143">
                  <c:v>0</c:v>
                </c:pt>
                <c:pt idx="1144">
                  <c:v>0</c:v>
                </c:pt>
                <c:pt idx="1145">
                  <c:v>0</c:v>
                </c:pt>
                <c:pt idx="1146">
                  <c:v>0</c:v>
                </c:pt>
                <c:pt idx="1147">
                  <c:v>0</c:v>
                </c:pt>
                <c:pt idx="1148">
                  <c:v>0</c:v>
                </c:pt>
                <c:pt idx="1149">
                  <c:v>0</c:v>
                </c:pt>
                <c:pt idx="1150">
                  <c:v>0</c:v>
                </c:pt>
                <c:pt idx="1151">
                  <c:v>0</c:v>
                </c:pt>
                <c:pt idx="1152">
                  <c:v>0</c:v>
                </c:pt>
                <c:pt idx="1153">
                  <c:v>0</c:v>
                </c:pt>
                <c:pt idx="1154">
                  <c:v>0</c:v>
                </c:pt>
                <c:pt idx="1155">
                  <c:v>0</c:v>
                </c:pt>
                <c:pt idx="1156">
                  <c:v>0</c:v>
                </c:pt>
                <c:pt idx="1157">
                  <c:v>0</c:v>
                </c:pt>
                <c:pt idx="1158">
                  <c:v>0</c:v>
                </c:pt>
                <c:pt idx="1159">
                  <c:v>0</c:v>
                </c:pt>
                <c:pt idx="1160">
                  <c:v>0</c:v>
                </c:pt>
                <c:pt idx="1161">
                  <c:v>0</c:v>
                </c:pt>
                <c:pt idx="1162">
                  <c:v>0</c:v>
                </c:pt>
                <c:pt idx="1163">
                  <c:v>0</c:v>
                </c:pt>
                <c:pt idx="1164">
                  <c:v>0</c:v>
                </c:pt>
                <c:pt idx="1165">
                  <c:v>0</c:v>
                </c:pt>
                <c:pt idx="1166">
                  <c:v>0</c:v>
                </c:pt>
                <c:pt idx="1167">
                  <c:v>0</c:v>
                </c:pt>
                <c:pt idx="1168">
                  <c:v>0</c:v>
                </c:pt>
                <c:pt idx="1169">
                  <c:v>0</c:v>
                </c:pt>
                <c:pt idx="1170">
                  <c:v>0</c:v>
                </c:pt>
                <c:pt idx="1171">
                  <c:v>0</c:v>
                </c:pt>
                <c:pt idx="1172">
                  <c:v>0</c:v>
                </c:pt>
                <c:pt idx="1173">
                  <c:v>0</c:v>
                </c:pt>
                <c:pt idx="1174">
                  <c:v>0</c:v>
                </c:pt>
                <c:pt idx="1175">
                  <c:v>0</c:v>
                </c:pt>
                <c:pt idx="1176">
                  <c:v>0</c:v>
                </c:pt>
                <c:pt idx="1177">
                  <c:v>0</c:v>
                </c:pt>
                <c:pt idx="1178">
                  <c:v>0</c:v>
                </c:pt>
                <c:pt idx="1179">
                  <c:v>0</c:v>
                </c:pt>
                <c:pt idx="1180">
                  <c:v>0</c:v>
                </c:pt>
                <c:pt idx="1181">
                  <c:v>0</c:v>
                </c:pt>
                <c:pt idx="1182">
                  <c:v>0</c:v>
                </c:pt>
                <c:pt idx="1183">
                  <c:v>0</c:v>
                </c:pt>
                <c:pt idx="1184">
                  <c:v>0</c:v>
                </c:pt>
                <c:pt idx="1185">
                  <c:v>0</c:v>
                </c:pt>
                <c:pt idx="1186">
                  <c:v>0</c:v>
                </c:pt>
                <c:pt idx="1187">
                  <c:v>0</c:v>
                </c:pt>
                <c:pt idx="1188">
                  <c:v>0</c:v>
                </c:pt>
                <c:pt idx="1189">
                  <c:v>0</c:v>
                </c:pt>
                <c:pt idx="1190">
                  <c:v>0</c:v>
                </c:pt>
                <c:pt idx="1191">
                  <c:v>0</c:v>
                </c:pt>
                <c:pt idx="1192">
                  <c:v>0</c:v>
                </c:pt>
                <c:pt idx="1193">
                  <c:v>0</c:v>
                </c:pt>
                <c:pt idx="1194">
                  <c:v>0</c:v>
                </c:pt>
                <c:pt idx="1195">
                  <c:v>0</c:v>
                </c:pt>
                <c:pt idx="1196">
                  <c:v>0</c:v>
                </c:pt>
                <c:pt idx="1197">
                  <c:v>0</c:v>
                </c:pt>
                <c:pt idx="1198">
                  <c:v>0</c:v>
                </c:pt>
                <c:pt idx="1199">
                  <c:v>0</c:v>
                </c:pt>
                <c:pt idx="1200">
                  <c:v>0</c:v>
                </c:pt>
                <c:pt idx="1201">
                  <c:v>0</c:v>
                </c:pt>
                <c:pt idx="1202">
                  <c:v>0</c:v>
                </c:pt>
                <c:pt idx="1203">
                  <c:v>0</c:v>
                </c:pt>
                <c:pt idx="1204">
                  <c:v>0</c:v>
                </c:pt>
                <c:pt idx="1205">
                  <c:v>0</c:v>
                </c:pt>
                <c:pt idx="1206">
                  <c:v>0</c:v>
                </c:pt>
                <c:pt idx="1207">
                  <c:v>0</c:v>
                </c:pt>
                <c:pt idx="1208">
                  <c:v>0</c:v>
                </c:pt>
                <c:pt idx="1209">
                  <c:v>0</c:v>
                </c:pt>
                <c:pt idx="1210">
                  <c:v>0</c:v>
                </c:pt>
                <c:pt idx="1211">
                  <c:v>0</c:v>
                </c:pt>
                <c:pt idx="1212">
                  <c:v>0</c:v>
                </c:pt>
                <c:pt idx="1213">
                  <c:v>0</c:v>
                </c:pt>
                <c:pt idx="1214">
                  <c:v>0</c:v>
                </c:pt>
                <c:pt idx="1215">
                  <c:v>0</c:v>
                </c:pt>
                <c:pt idx="1216">
                  <c:v>0</c:v>
                </c:pt>
                <c:pt idx="1217">
                  <c:v>0</c:v>
                </c:pt>
                <c:pt idx="1218">
                  <c:v>0</c:v>
                </c:pt>
                <c:pt idx="1219">
                  <c:v>0</c:v>
                </c:pt>
                <c:pt idx="1220">
                  <c:v>0</c:v>
                </c:pt>
                <c:pt idx="1221">
                  <c:v>0</c:v>
                </c:pt>
                <c:pt idx="1222">
                  <c:v>0</c:v>
                </c:pt>
                <c:pt idx="1223">
                  <c:v>0</c:v>
                </c:pt>
                <c:pt idx="1224">
                  <c:v>0</c:v>
                </c:pt>
                <c:pt idx="1225">
                  <c:v>0</c:v>
                </c:pt>
                <c:pt idx="1226">
                  <c:v>0</c:v>
                </c:pt>
                <c:pt idx="1227">
                  <c:v>0</c:v>
                </c:pt>
                <c:pt idx="1228">
                  <c:v>0</c:v>
                </c:pt>
                <c:pt idx="1229">
                  <c:v>0</c:v>
                </c:pt>
                <c:pt idx="1230">
                  <c:v>0</c:v>
                </c:pt>
                <c:pt idx="1231">
                  <c:v>0</c:v>
                </c:pt>
                <c:pt idx="1232">
                  <c:v>0</c:v>
                </c:pt>
                <c:pt idx="1233">
                  <c:v>0</c:v>
                </c:pt>
                <c:pt idx="1234">
                  <c:v>0</c:v>
                </c:pt>
                <c:pt idx="1235">
                  <c:v>0</c:v>
                </c:pt>
                <c:pt idx="1236">
                  <c:v>0</c:v>
                </c:pt>
                <c:pt idx="1237">
                  <c:v>0</c:v>
                </c:pt>
                <c:pt idx="1238">
                  <c:v>0</c:v>
                </c:pt>
                <c:pt idx="1239">
                  <c:v>0</c:v>
                </c:pt>
                <c:pt idx="1240">
                  <c:v>0</c:v>
                </c:pt>
                <c:pt idx="1241">
                  <c:v>0</c:v>
                </c:pt>
                <c:pt idx="1242">
                  <c:v>0</c:v>
                </c:pt>
                <c:pt idx="1243">
                  <c:v>0</c:v>
                </c:pt>
                <c:pt idx="1244">
                  <c:v>0</c:v>
                </c:pt>
                <c:pt idx="1245">
                  <c:v>0</c:v>
                </c:pt>
                <c:pt idx="1246">
                  <c:v>0</c:v>
                </c:pt>
                <c:pt idx="1247">
                  <c:v>0</c:v>
                </c:pt>
                <c:pt idx="1248">
                  <c:v>0</c:v>
                </c:pt>
                <c:pt idx="1249">
                  <c:v>0</c:v>
                </c:pt>
                <c:pt idx="1250">
                  <c:v>0</c:v>
                </c:pt>
                <c:pt idx="1251">
                  <c:v>0</c:v>
                </c:pt>
                <c:pt idx="1252">
                  <c:v>0</c:v>
                </c:pt>
                <c:pt idx="1253">
                  <c:v>0</c:v>
                </c:pt>
                <c:pt idx="1254">
                  <c:v>0</c:v>
                </c:pt>
                <c:pt idx="1255">
                  <c:v>0</c:v>
                </c:pt>
                <c:pt idx="1256">
                  <c:v>0</c:v>
                </c:pt>
                <c:pt idx="1257">
                  <c:v>0</c:v>
                </c:pt>
                <c:pt idx="1258">
                  <c:v>0</c:v>
                </c:pt>
                <c:pt idx="1259">
                  <c:v>0</c:v>
                </c:pt>
                <c:pt idx="1260">
                  <c:v>0</c:v>
                </c:pt>
                <c:pt idx="1261">
                  <c:v>0</c:v>
                </c:pt>
                <c:pt idx="1262">
                  <c:v>0</c:v>
                </c:pt>
                <c:pt idx="1263">
                  <c:v>0</c:v>
                </c:pt>
                <c:pt idx="1264">
                  <c:v>0</c:v>
                </c:pt>
                <c:pt idx="1265">
                  <c:v>0</c:v>
                </c:pt>
                <c:pt idx="1266">
                  <c:v>0</c:v>
                </c:pt>
                <c:pt idx="1267">
                  <c:v>0</c:v>
                </c:pt>
                <c:pt idx="1268">
                  <c:v>0</c:v>
                </c:pt>
                <c:pt idx="1269">
                  <c:v>0</c:v>
                </c:pt>
                <c:pt idx="1270">
                  <c:v>0</c:v>
                </c:pt>
                <c:pt idx="1271">
                  <c:v>0</c:v>
                </c:pt>
                <c:pt idx="1272">
                  <c:v>0</c:v>
                </c:pt>
                <c:pt idx="1273">
                  <c:v>0</c:v>
                </c:pt>
                <c:pt idx="1274">
                  <c:v>0</c:v>
                </c:pt>
                <c:pt idx="1275">
                  <c:v>0</c:v>
                </c:pt>
                <c:pt idx="1276">
                  <c:v>0</c:v>
                </c:pt>
                <c:pt idx="1277">
                  <c:v>0</c:v>
                </c:pt>
                <c:pt idx="1278">
                  <c:v>0</c:v>
                </c:pt>
                <c:pt idx="1279">
                  <c:v>0</c:v>
                </c:pt>
                <c:pt idx="1280">
                  <c:v>0</c:v>
                </c:pt>
                <c:pt idx="1281">
                  <c:v>0</c:v>
                </c:pt>
                <c:pt idx="1282">
                  <c:v>0</c:v>
                </c:pt>
                <c:pt idx="1283">
                  <c:v>0</c:v>
                </c:pt>
                <c:pt idx="1284">
                  <c:v>0</c:v>
                </c:pt>
                <c:pt idx="1285">
                  <c:v>0</c:v>
                </c:pt>
                <c:pt idx="1286">
                  <c:v>0</c:v>
                </c:pt>
                <c:pt idx="1287">
                  <c:v>0</c:v>
                </c:pt>
                <c:pt idx="1288">
                  <c:v>0</c:v>
                </c:pt>
                <c:pt idx="1289">
                  <c:v>0</c:v>
                </c:pt>
                <c:pt idx="1290">
                  <c:v>0</c:v>
                </c:pt>
                <c:pt idx="1291">
                  <c:v>0</c:v>
                </c:pt>
                <c:pt idx="1292">
                  <c:v>0</c:v>
                </c:pt>
                <c:pt idx="1293">
                  <c:v>0</c:v>
                </c:pt>
                <c:pt idx="1294">
                  <c:v>0</c:v>
                </c:pt>
                <c:pt idx="1295">
                  <c:v>0</c:v>
                </c:pt>
                <c:pt idx="1296">
                  <c:v>0</c:v>
                </c:pt>
                <c:pt idx="1297">
                  <c:v>0</c:v>
                </c:pt>
                <c:pt idx="1298">
                  <c:v>0</c:v>
                </c:pt>
                <c:pt idx="1299">
                  <c:v>0</c:v>
                </c:pt>
                <c:pt idx="1300">
                  <c:v>0</c:v>
                </c:pt>
                <c:pt idx="1301">
                  <c:v>0</c:v>
                </c:pt>
                <c:pt idx="1302">
                  <c:v>0</c:v>
                </c:pt>
                <c:pt idx="1303">
                  <c:v>0</c:v>
                </c:pt>
                <c:pt idx="1304">
                  <c:v>0</c:v>
                </c:pt>
                <c:pt idx="1305">
                  <c:v>0</c:v>
                </c:pt>
                <c:pt idx="1306">
                  <c:v>0</c:v>
                </c:pt>
                <c:pt idx="1307">
                  <c:v>0</c:v>
                </c:pt>
                <c:pt idx="1308">
                  <c:v>0</c:v>
                </c:pt>
                <c:pt idx="1309">
                  <c:v>0</c:v>
                </c:pt>
                <c:pt idx="1310">
                  <c:v>0</c:v>
                </c:pt>
                <c:pt idx="1311">
                  <c:v>0</c:v>
                </c:pt>
                <c:pt idx="1312">
                  <c:v>0</c:v>
                </c:pt>
                <c:pt idx="1313">
                  <c:v>0</c:v>
                </c:pt>
                <c:pt idx="1314">
                  <c:v>0</c:v>
                </c:pt>
                <c:pt idx="1315">
                  <c:v>0</c:v>
                </c:pt>
                <c:pt idx="1316">
                  <c:v>0</c:v>
                </c:pt>
                <c:pt idx="1317">
                  <c:v>0</c:v>
                </c:pt>
                <c:pt idx="1318">
                  <c:v>0</c:v>
                </c:pt>
                <c:pt idx="1319">
                  <c:v>0</c:v>
                </c:pt>
                <c:pt idx="1320">
                  <c:v>0</c:v>
                </c:pt>
                <c:pt idx="1321">
                  <c:v>0</c:v>
                </c:pt>
                <c:pt idx="1322">
                  <c:v>0</c:v>
                </c:pt>
                <c:pt idx="1323">
                  <c:v>0</c:v>
                </c:pt>
                <c:pt idx="1324">
                  <c:v>0</c:v>
                </c:pt>
                <c:pt idx="1325">
                  <c:v>0</c:v>
                </c:pt>
                <c:pt idx="1326">
                  <c:v>0</c:v>
                </c:pt>
                <c:pt idx="1327">
                  <c:v>0</c:v>
                </c:pt>
                <c:pt idx="1328">
                  <c:v>0</c:v>
                </c:pt>
                <c:pt idx="1329">
                  <c:v>0</c:v>
                </c:pt>
                <c:pt idx="1330">
                  <c:v>0</c:v>
                </c:pt>
              </c:numCache>
            </c:numRef>
          </c:val>
          <c:smooth val="0"/>
          <c:extLst>
            <c:ext xmlns:c16="http://schemas.microsoft.com/office/drawing/2014/chart" uri="{C3380CC4-5D6E-409C-BE32-E72D297353CC}">
              <c16:uniqueId val="{00000008-B73C-2C4B-9A5A-56AEA57D2DAC}"/>
            </c:ext>
          </c:extLst>
        </c:ser>
        <c:dLbls>
          <c:showLegendKey val="0"/>
          <c:showVal val="0"/>
          <c:showCatName val="0"/>
          <c:showSerName val="0"/>
          <c:showPercent val="0"/>
          <c:showBubbleSize val="0"/>
        </c:dLbls>
        <c:smooth val="0"/>
        <c:axId val="354742655"/>
        <c:axId val="354744335"/>
      </c:lineChart>
      <c:dateAx>
        <c:axId val="354742655"/>
        <c:scaling>
          <c:orientation val="minMax"/>
          <c:max val="45597"/>
          <c:min val="36831"/>
        </c:scaling>
        <c:delete val="0"/>
        <c:axPos val="b"/>
        <c:numFmt formatCode="yyyy" sourceLinked="0"/>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Roboto Light" pitchFamily="2" charset="0"/>
                <a:ea typeface="Roboto Light" pitchFamily="2" charset="0"/>
                <a:cs typeface="+mn-cs"/>
              </a:defRPr>
            </a:pPr>
            <a:endParaRPr lang="en-US"/>
          </a:p>
        </c:txPr>
        <c:crossAx val="354744335"/>
        <c:crosses val="autoZero"/>
        <c:auto val="1"/>
        <c:lblOffset val="100"/>
        <c:baseTimeUnit val="months"/>
        <c:majorUnit val="12"/>
        <c:majorTimeUnit val="months"/>
      </c:dateAx>
      <c:valAx>
        <c:axId val="354744335"/>
        <c:scaling>
          <c:orientation val="minMax"/>
          <c:max val="0.1"/>
          <c:min val="-4.0000000000000008E-2"/>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solidFill>
                <a:latin typeface="Roboto Light" pitchFamily="2" charset="0"/>
                <a:ea typeface="Roboto Light" pitchFamily="2" charset="0"/>
                <a:cs typeface="+mn-cs"/>
              </a:defRPr>
            </a:pPr>
            <a:endParaRPr lang="en-US"/>
          </a:p>
        </c:txPr>
        <c:crossAx val="354742655"/>
        <c:crosses val="autoZero"/>
        <c:crossBetween val="between"/>
      </c:valAx>
      <c:spPr>
        <a:noFill/>
        <a:ln>
          <a:noFill/>
        </a:ln>
        <a:effectLst/>
      </c:spPr>
    </c:plotArea>
    <c:legend>
      <c:legendPos val="t"/>
      <c:legendEntry>
        <c:idx val="2"/>
        <c:delete val="1"/>
      </c:legendEntry>
      <c:layout>
        <c:manualLayout>
          <c:xMode val="edge"/>
          <c:yMode val="edge"/>
          <c:x val="0.26011316398020196"/>
          <c:y val="0.10057471264367816"/>
          <c:w val="0.4730769545121507"/>
          <c:h val="7.0908566386098285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Roboto Light" pitchFamily="2" charset="0"/>
              <a:ea typeface="Roboto Light" pitchFamily="2" charset="0"/>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b="0" i="0">
          <a:solidFill>
            <a:schemeClr val="tx1"/>
          </a:solidFill>
          <a:latin typeface="Roboto Light" pitchFamily="2" charset="0"/>
          <a:ea typeface="Roboto Light" pitchFamily="2" charset="0"/>
        </a:defRPr>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7881706036745405"/>
          <c:y val="4.439655172413793E-2"/>
          <c:w val="0.56841439286492346"/>
          <c:h val="0.80245836727305642"/>
        </c:manualLayout>
      </c:layout>
      <c:barChart>
        <c:barDir val="bar"/>
        <c:grouping val="clustered"/>
        <c:varyColors val="0"/>
        <c:ser>
          <c:idx val="0"/>
          <c:order val="0"/>
          <c:tx>
            <c:strRef>
              <c:f>Sheet1!$B$3</c:f>
              <c:strCache>
                <c:ptCount val="1"/>
                <c:pt idx="0">
                  <c:v>YOY % Change (NSA)</c:v>
                </c:pt>
              </c:strCache>
            </c:strRef>
          </c:tx>
          <c:spPr>
            <a:solidFill>
              <a:srgbClr val="04AC8C"/>
            </a:solidFill>
            <a:ln>
              <a:noFill/>
            </a:ln>
            <a:effectLst/>
          </c:spPr>
          <c:invertIfNegative val="0"/>
          <c:dPt>
            <c:idx val="0"/>
            <c:invertIfNegative val="0"/>
            <c:bubble3D val="0"/>
            <c:spPr>
              <a:solidFill>
                <a:srgbClr val="055BAF"/>
              </a:solidFill>
              <a:ln>
                <a:noFill/>
              </a:ln>
              <a:effectLst/>
            </c:spPr>
            <c:extLst>
              <c:ext xmlns:c16="http://schemas.microsoft.com/office/drawing/2014/chart" uri="{C3380CC4-5D6E-409C-BE32-E72D297353CC}">
                <c16:uniqueId val="{00000001-D3A1-B048-824C-BBAF1E6BC11B}"/>
              </c:ext>
            </c:extLst>
          </c:dPt>
          <c:dPt>
            <c:idx val="1"/>
            <c:invertIfNegative val="0"/>
            <c:bubble3D val="0"/>
            <c:spPr>
              <a:solidFill>
                <a:srgbClr val="04396D"/>
              </a:solidFill>
              <a:ln>
                <a:noFill/>
              </a:ln>
              <a:effectLst/>
            </c:spPr>
            <c:extLst>
              <c:ext xmlns:c16="http://schemas.microsoft.com/office/drawing/2014/chart" uri="{C3380CC4-5D6E-409C-BE32-E72D297353CC}">
                <c16:uniqueId val="{00000003-D3A1-B048-824C-BBAF1E6BC11B}"/>
              </c:ext>
            </c:extLst>
          </c:dPt>
          <c:dPt>
            <c:idx val="4"/>
            <c:invertIfNegative val="0"/>
            <c:bubble3D val="0"/>
            <c:extLst>
              <c:ext xmlns:c16="http://schemas.microsoft.com/office/drawing/2014/chart" uri="{C3380CC4-5D6E-409C-BE32-E72D297353CC}">
                <c16:uniqueId val="{00000005-D3A1-B048-824C-BBAF1E6BC11B}"/>
              </c:ext>
            </c:extLst>
          </c:dPt>
          <c:dPt>
            <c:idx val="5"/>
            <c:invertIfNegative val="0"/>
            <c:bubble3D val="0"/>
            <c:extLst>
              <c:ext xmlns:c16="http://schemas.microsoft.com/office/drawing/2014/chart" uri="{C3380CC4-5D6E-409C-BE32-E72D297353CC}">
                <c16:uniqueId val="{00000007-D3A1-B048-824C-BBAF1E6BC11B}"/>
              </c:ext>
            </c:extLst>
          </c:dPt>
          <c:dPt>
            <c:idx val="6"/>
            <c:invertIfNegative val="0"/>
            <c:bubble3D val="0"/>
            <c:extLst>
              <c:ext xmlns:c16="http://schemas.microsoft.com/office/drawing/2014/chart" uri="{C3380CC4-5D6E-409C-BE32-E72D297353CC}">
                <c16:uniqueId val="{00000009-D3A1-B048-824C-BBAF1E6BC11B}"/>
              </c:ext>
            </c:extLst>
          </c:dPt>
          <c:dPt>
            <c:idx val="7"/>
            <c:invertIfNegative val="0"/>
            <c:bubble3D val="0"/>
            <c:extLst>
              <c:ext xmlns:c16="http://schemas.microsoft.com/office/drawing/2014/chart" uri="{C3380CC4-5D6E-409C-BE32-E72D297353CC}">
                <c16:uniqueId val="{0000000B-D3A1-B048-824C-BBAF1E6BC11B}"/>
              </c:ext>
            </c:extLst>
          </c:dPt>
          <c:dPt>
            <c:idx val="8"/>
            <c:invertIfNegative val="0"/>
            <c:bubble3D val="0"/>
            <c:extLst>
              <c:ext xmlns:c16="http://schemas.microsoft.com/office/drawing/2014/chart" uri="{C3380CC4-5D6E-409C-BE32-E72D297353CC}">
                <c16:uniqueId val="{0000000D-D3A1-B048-824C-BBAF1E6BC11B}"/>
              </c:ext>
            </c:extLst>
          </c:dPt>
          <c:dPt>
            <c:idx val="9"/>
            <c:invertIfNegative val="0"/>
            <c:bubble3D val="0"/>
            <c:extLst>
              <c:ext xmlns:c16="http://schemas.microsoft.com/office/drawing/2014/chart" uri="{C3380CC4-5D6E-409C-BE32-E72D297353CC}">
                <c16:uniqueId val="{0000000F-D3A1-B048-824C-BBAF1E6BC11B}"/>
              </c:ext>
            </c:extLst>
          </c:dPt>
          <c:dPt>
            <c:idx val="10"/>
            <c:invertIfNegative val="0"/>
            <c:bubble3D val="0"/>
            <c:extLst>
              <c:ext xmlns:c16="http://schemas.microsoft.com/office/drawing/2014/chart" uri="{C3380CC4-5D6E-409C-BE32-E72D297353CC}">
                <c16:uniqueId val="{00000011-D3A1-B048-824C-BBAF1E6BC11B}"/>
              </c:ext>
            </c:extLst>
          </c:dPt>
          <c:dPt>
            <c:idx val="11"/>
            <c:invertIfNegative val="0"/>
            <c:bubble3D val="0"/>
            <c:extLst>
              <c:ext xmlns:c16="http://schemas.microsoft.com/office/drawing/2014/chart" uri="{C3380CC4-5D6E-409C-BE32-E72D297353CC}">
                <c16:uniqueId val="{00000013-D3A1-B048-824C-BBAF1E6BC11B}"/>
              </c:ext>
            </c:extLst>
          </c:dPt>
          <c:dLbls>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Roboto Light" pitchFamily="2" charset="0"/>
                    <a:ea typeface="Roboto Light" pitchFamily="2" charset="0"/>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Sheet1!$A$4:$A$17</c:f>
              <c:strCache>
                <c:ptCount val="14"/>
                <c:pt idx="0">
                  <c:v>Total: All Items Less Food &amp; Energy</c:v>
                </c:pt>
                <c:pt idx="1">
                  <c:v>Total: All Items</c:v>
                </c:pt>
                <c:pt idx="3">
                  <c:v>Used cars &amp; trucks</c:v>
                </c:pt>
                <c:pt idx="4">
                  <c:v>Energy</c:v>
                </c:pt>
                <c:pt idx="5">
                  <c:v>New vehicles</c:v>
                </c:pt>
                <c:pt idx="6">
                  <c:v>Medical care commodities</c:v>
                </c:pt>
                <c:pt idx="7">
                  <c:v>Apparel</c:v>
                </c:pt>
                <c:pt idx="8">
                  <c:v>Alcoholic beverages</c:v>
                </c:pt>
                <c:pt idx="9">
                  <c:v>Food</c:v>
                </c:pt>
                <c:pt idx="10">
                  <c:v>Medical care services</c:v>
                </c:pt>
                <c:pt idx="11">
                  <c:v>Shelter</c:v>
                </c:pt>
                <c:pt idx="12">
                  <c:v>Tobacco &amp; smoking products</c:v>
                </c:pt>
                <c:pt idx="13">
                  <c:v>Transportation services</c:v>
                </c:pt>
              </c:strCache>
            </c:strRef>
          </c:cat>
          <c:val>
            <c:numRef>
              <c:f>Sheet1!$B$4:$B$17</c:f>
              <c:numCache>
                <c:formatCode>0.0%</c:formatCode>
                <c:ptCount val="14"/>
                <c:pt idx="0">
                  <c:v>3.3186138906182938E-2</c:v>
                </c:pt>
                <c:pt idx="1">
                  <c:v>2.7493803960905616E-2</c:v>
                </c:pt>
                <c:pt idx="3">
                  <c:v>-3.3886294089225388E-2</c:v>
                </c:pt>
                <c:pt idx="4">
                  <c:v>-3.1823383111515335E-2</c:v>
                </c:pt>
                <c:pt idx="5">
                  <c:v>-6.8718522663681059E-3</c:v>
                </c:pt>
                <c:pt idx="6">
                  <c:v>3.8384118662178057E-3</c:v>
                </c:pt>
                <c:pt idx="7">
                  <c:v>1.1312093557025005E-2</c:v>
                </c:pt>
                <c:pt idx="8">
                  <c:v>1.7724888871897715E-2</c:v>
                </c:pt>
                <c:pt idx="9">
                  <c:v>2.3778185083586534E-2</c:v>
                </c:pt>
                <c:pt idx="10">
                  <c:v>3.7020783362590182E-2</c:v>
                </c:pt>
                <c:pt idx="11">
                  <c:v>4.7327606653398302E-2</c:v>
                </c:pt>
                <c:pt idx="12">
                  <c:v>6.6176589200640956E-2</c:v>
                </c:pt>
                <c:pt idx="13">
                  <c:v>7.0620453905392733E-2</c:v>
                </c:pt>
              </c:numCache>
            </c:numRef>
          </c:val>
          <c:extLst>
            <c:ext xmlns:c16="http://schemas.microsoft.com/office/drawing/2014/chart" uri="{C3380CC4-5D6E-409C-BE32-E72D297353CC}">
              <c16:uniqueId val="{00000014-D3A1-B048-824C-BBAF1E6BC11B}"/>
            </c:ext>
          </c:extLst>
        </c:ser>
        <c:dLbls>
          <c:dLblPos val="outEnd"/>
          <c:showLegendKey val="0"/>
          <c:showVal val="1"/>
          <c:showCatName val="0"/>
          <c:showSerName val="0"/>
          <c:showPercent val="0"/>
          <c:showBubbleSize val="0"/>
        </c:dLbls>
        <c:gapWidth val="182"/>
        <c:axId val="1714783104"/>
        <c:axId val="1714787104"/>
      </c:barChart>
      <c:catAx>
        <c:axId val="1714783104"/>
        <c:scaling>
          <c:orientation val="minMax"/>
        </c:scaling>
        <c:delete val="0"/>
        <c:axPos val="l"/>
        <c:numFmt formatCode="General" sourceLinked="1"/>
        <c:majorTickMark val="none"/>
        <c:minorTickMark val="none"/>
        <c:tickLblPos val="low"/>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Roboto Light" pitchFamily="2" charset="0"/>
                <a:ea typeface="Roboto Light" pitchFamily="2" charset="0"/>
                <a:cs typeface="+mn-cs"/>
              </a:defRPr>
            </a:pPr>
            <a:endParaRPr lang="en-US"/>
          </a:p>
        </c:txPr>
        <c:crossAx val="1714787104"/>
        <c:crosses val="autoZero"/>
        <c:auto val="1"/>
        <c:lblAlgn val="ctr"/>
        <c:lblOffset val="100"/>
        <c:tickLblSkip val="1"/>
        <c:noMultiLvlLbl val="0"/>
      </c:catAx>
      <c:valAx>
        <c:axId val="1714787104"/>
        <c:scaling>
          <c:orientation val="minMax"/>
          <c:max val="0.1"/>
          <c:min val="-0.1"/>
        </c:scaling>
        <c:delete val="0"/>
        <c:axPos val="b"/>
        <c:title>
          <c:tx>
            <c:rich>
              <a:bodyPr rot="0" spcFirstLastPara="1" vertOverflow="ellipsis" vert="horz" wrap="square" anchor="ctr" anchorCtr="1"/>
              <a:lstStyle/>
              <a:p>
                <a:pPr>
                  <a:defRPr sz="1800" b="0" i="0" u="none" strike="noStrike" kern="1200" baseline="0">
                    <a:solidFill>
                      <a:schemeClr val="tx1"/>
                    </a:solidFill>
                    <a:latin typeface="Roboto Light" pitchFamily="2" charset="0"/>
                    <a:ea typeface="Roboto Light" pitchFamily="2" charset="0"/>
                    <a:cs typeface="+mn-cs"/>
                  </a:defRPr>
                </a:pPr>
                <a:r>
                  <a:rPr lang="en-US"/>
                  <a:t>% Change</a:t>
                </a:r>
              </a:p>
            </c:rich>
          </c:tx>
          <c:layout>
            <c:manualLayout>
              <c:xMode val="edge"/>
              <c:yMode val="edge"/>
              <c:x val="0.61919863000079534"/>
              <c:y val="0.9446439832941884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Roboto Light" pitchFamily="2" charset="0"/>
                  <a:ea typeface="Roboto Light" pitchFamily="2" charset="0"/>
                  <a:cs typeface="+mn-cs"/>
                </a:defRPr>
              </a:pPr>
              <a:endParaRPr lang="en-US"/>
            </a:p>
          </c:txPr>
        </c:title>
        <c:numFmt formatCode="0%" sourceLinked="0"/>
        <c:majorTickMark val="none"/>
        <c:minorTickMark val="none"/>
        <c:tickLblPos val="nextTo"/>
        <c:spPr>
          <a:noFill/>
          <a:ln>
            <a:solidFill>
              <a:schemeClr val="bg1">
                <a:lumMod val="75000"/>
              </a:schemeClr>
            </a:solidFill>
          </a:ln>
          <a:effectLst/>
        </c:spPr>
        <c:txPr>
          <a:bodyPr rot="-60000000" spcFirstLastPara="1" vertOverflow="ellipsis" vert="horz" wrap="square" anchor="ctr" anchorCtr="1"/>
          <a:lstStyle/>
          <a:p>
            <a:pPr>
              <a:defRPr sz="1800" b="0" i="0" u="none" strike="noStrike" kern="1200" baseline="0">
                <a:solidFill>
                  <a:schemeClr val="tx1"/>
                </a:solidFill>
                <a:latin typeface="Roboto Light" pitchFamily="2" charset="0"/>
                <a:ea typeface="Roboto Light" pitchFamily="2" charset="0"/>
                <a:cs typeface="+mn-cs"/>
              </a:defRPr>
            </a:pPr>
            <a:endParaRPr lang="en-US"/>
          </a:p>
        </c:txPr>
        <c:crossAx val="1714783104"/>
        <c:crosses val="autoZero"/>
        <c:crossBetween val="between"/>
        <c:majorUnit val="5.000000000000001E-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b="0" i="0">
          <a:solidFill>
            <a:schemeClr val="tx1"/>
          </a:solidFill>
          <a:latin typeface="Roboto Light" pitchFamily="2" charset="0"/>
          <a:ea typeface="Roboto Light" pitchFamily="2" charset="0"/>
        </a:defRPr>
      </a:pPr>
      <a:endParaRPr lang="en-US"/>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7881706036745405"/>
          <c:y val="4.439655172413793E-2"/>
          <c:w val="0.53340592307384505"/>
          <c:h val="0.80245836727305642"/>
        </c:manualLayout>
      </c:layout>
      <c:barChart>
        <c:barDir val="bar"/>
        <c:grouping val="clustered"/>
        <c:varyColors val="0"/>
        <c:ser>
          <c:idx val="0"/>
          <c:order val="0"/>
          <c:tx>
            <c:strRef>
              <c:f>Sheet1!$B$3</c:f>
              <c:strCache>
                <c:ptCount val="1"/>
                <c:pt idx="0">
                  <c:v>% Change (NSA)</c:v>
                </c:pt>
              </c:strCache>
            </c:strRef>
          </c:tx>
          <c:spPr>
            <a:solidFill>
              <a:srgbClr val="04AC8C"/>
            </a:solidFill>
            <a:ln>
              <a:noFill/>
            </a:ln>
            <a:effectLst/>
          </c:spPr>
          <c:invertIfNegative val="0"/>
          <c:dPt>
            <c:idx val="0"/>
            <c:invertIfNegative val="0"/>
            <c:bubble3D val="0"/>
            <c:spPr>
              <a:solidFill>
                <a:srgbClr val="055BAF"/>
              </a:solidFill>
              <a:ln>
                <a:noFill/>
              </a:ln>
              <a:effectLst/>
            </c:spPr>
            <c:extLst>
              <c:ext xmlns:c16="http://schemas.microsoft.com/office/drawing/2014/chart" uri="{C3380CC4-5D6E-409C-BE32-E72D297353CC}">
                <c16:uniqueId val="{00000001-D3A1-B048-824C-BBAF1E6BC11B}"/>
              </c:ext>
            </c:extLst>
          </c:dPt>
          <c:dPt>
            <c:idx val="1"/>
            <c:invertIfNegative val="0"/>
            <c:bubble3D val="0"/>
            <c:spPr>
              <a:solidFill>
                <a:srgbClr val="04396D"/>
              </a:solidFill>
              <a:ln>
                <a:noFill/>
              </a:ln>
              <a:effectLst/>
            </c:spPr>
            <c:extLst>
              <c:ext xmlns:c16="http://schemas.microsoft.com/office/drawing/2014/chart" uri="{C3380CC4-5D6E-409C-BE32-E72D297353CC}">
                <c16:uniqueId val="{00000003-D3A1-B048-824C-BBAF1E6BC11B}"/>
              </c:ext>
            </c:extLst>
          </c:dPt>
          <c:dPt>
            <c:idx val="4"/>
            <c:invertIfNegative val="0"/>
            <c:bubble3D val="0"/>
            <c:extLst>
              <c:ext xmlns:c16="http://schemas.microsoft.com/office/drawing/2014/chart" uri="{C3380CC4-5D6E-409C-BE32-E72D297353CC}">
                <c16:uniqueId val="{00000005-D3A1-B048-824C-BBAF1E6BC11B}"/>
              </c:ext>
            </c:extLst>
          </c:dPt>
          <c:dPt>
            <c:idx val="5"/>
            <c:invertIfNegative val="0"/>
            <c:bubble3D val="0"/>
            <c:extLst>
              <c:ext xmlns:c16="http://schemas.microsoft.com/office/drawing/2014/chart" uri="{C3380CC4-5D6E-409C-BE32-E72D297353CC}">
                <c16:uniqueId val="{00000007-D3A1-B048-824C-BBAF1E6BC11B}"/>
              </c:ext>
            </c:extLst>
          </c:dPt>
          <c:dPt>
            <c:idx val="6"/>
            <c:invertIfNegative val="0"/>
            <c:bubble3D val="0"/>
            <c:extLst>
              <c:ext xmlns:c16="http://schemas.microsoft.com/office/drawing/2014/chart" uri="{C3380CC4-5D6E-409C-BE32-E72D297353CC}">
                <c16:uniqueId val="{00000009-D3A1-B048-824C-BBAF1E6BC11B}"/>
              </c:ext>
            </c:extLst>
          </c:dPt>
          <c:dPt>
            <c:idx val="7"/>
            <c:invertIfNegative val="0"/>
            <c:bubble3D val="0"/>
            <c:extLst>
              <c:ext xmlns:c16="http://schemas.microsoft.com/office/drawing/2014/chart" uri="{C3380CC4-5D6E-409C-BE32-E72D297353CC}">
                <c16:uniqueId val="{0000000B-D3A1-B048-824C-BBAF1E6BC11B}"/>
              </c:ext>
            </c:extLst>
          </c:dPt>
          <c:dPt>
            <c:idx val="8"/>
            <c:invertIfNegative val="0"/>
            <c:bubble3D val="0"/>
            <c:extLst>
              <c:ext xmlns:c16="http://schemas.microsoft.com/office/drawing/2014/chart" uri="{C3380CC4-5D6E-409C-BE32-E72D297353CC}">
                <c16:uniqueId val="{0000000D-D3A1-B048-824C-BBAF1E6BC11B}"/>
              </c:ext>
            </c:extLst>
          </c:dPt>
          <c:dPt>
            <c:idx val="9"/>
            <c:invertIfNegative val="0"/>
            <c:bubble3D val="0"/>
            <c:extLst>
              <c:ext xmlns:c16="http://schemas.microsoft.com/office/drawing/2014/chart" uri="{C3380CC4-5D6E-409C-BE32-E72D297353CC}">
                <c16:uniqueId val="{0000000F-D3A1-B048-824C-BBAF1E6BC11B}"/>
              </c:ext>
            </c:extLst>
          </c:dPt>
          <c:dPt>
            <c:idx val="10"/>
            <c:invertIfNegative val="0"/>
            <c:bubble3D val="0"/>
            <c:extLst>
              <c:ext xmlns:c16="http://schemas.microsoft.com/office/drawing/2014/chart" uri="{C3380CC4-5D6E-409C-BE32-E72D297353CC}">
                <c16:uniqueId val="{00000011-D3A1-B048-824C-BBAF1E6BC11B}"/>
              </c:ext>
            </c:extLst>
          </c:dPt>
          <c:dPt>
            <c:idx val="11"/>
            <c:invertIfNegative val="0"/>
            <c:bubble3D val="0"/>
            <c:extLst>
              <c:ext xmlns:c16="http://schemas.microsoft.com/office/drawing/2014/chart" uri="{C3380CC4-5D6E-409C-BE32-E72D297353CC}">
                <c16:uniqueId val="{00000013-D3A1-B048-824C-BBAF1E6BC11B}"/>
              </c:ext>
            </c:extLst>
          </c:dPt>
          <c:dLbls>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Roboto Light" pitchFamily="2" charset="0"/>
                    <a:ea typeface="Roboto Light" pitchFamily="2" charset="0"/>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Sheet1!$A$4:$A$17</c:f>
              <c:strCache>
                <c:ptCount val="14"/>
                <c:pt idx="0">
                  <c:v>Total: All Items Less Food &amp; Energy</c:v>
                </c:pt>
                <c:pt idx="1">
                  <c:v>Total: All Items</c:v>
                </c:pt>
                <c:pt idx="3">
                  <c:v>Medical care commodities</c:v>
                </c:pt>
                <c:pt idx="4">
                  <c:v>Medical care services</c:v>
                </c:pt>
                <c:pt idx="5">
                  <c:v>Apparel</c:v>
                </c:pt>
                <c:pt idx="6">
                  <c:v>Alcoholic beverages</c:v>
                </c:pt>
                <c:pt idx="7">
                  <c:v>New vehicles</c:v>
                </c:pt>
                <c:pt idx="8">
                  <c:v>Food</c:v>
                </c:pt>
                <c:pt idx="9">
                  <c:v>Shelter</c:v>
                </c:pt>
                <c:pt idx="10">
                  <c:v>Used cars &amp; trucks</c:v>
                </c:pt>
                <c:pt idx="11">
                  <c:v>Tobacco &amp; smoking products</c:v>
                </c:pt>
                <c:pt idx="12">
                  <c:v>Energy</c:v>
                </c:pt>
                <c:pt idx="13">
                  <c:v>Transportation services</c:v>
                </c:pt>
              </c:strCache>
            </c:strRef>
          </c:cat>
          <c:val>
            <c:numRef>
              <c:f>Sheet1!$B$4:$B$17</c:f>
              <c:numCache>
                <c:formatCode>0.0%</c:formatCode>
                <c:ptCount val="14"/>
                <c:pt idx="0">
                  <c:v>0.21124232973036028</c:v>
                </c:pt>
                <c:pt idx="1">
                  <c:v>0.2305007137452515</c:v>
                </c:pt>
                <c:pt idx="3">
                  <c:v>7.31712394354469E-2</c:v>
                </c:pt>
                <c:pt idx="4">
                  <c:v>0.10026106226930476</c:v>
                </c:pt>
                <c:pt idx="5">
                  <c:v>0.13056151926131521</c:v>
                </c:pt>
                <c:pt idx="6">
                  <c:v>0.13626786386406575</c:v>
                </c:pt>
                <c:pt idx="7">
                  <c:v>0.20547200825963507</c:v>
                </c:pt>
                <c:pt idx="8">
                  <c:v>0.24014766855784719</c:v>
                </c:pt>
                <c:pt idx="9">
                  <c:v>0.24898159961877253</c:v>
                </c:pt>
                <c:pt idx="10">
                  <c:v>0.30043430190124498</c:v>
                </c:pt>
                <c:pt idx="11">
                  <c:v>0.37197527372491623</c:v>
                </c:pt>
                <c:pt idx="12">
                  <c:v>0.46503637833468092</c:v>
                </c:pt>
                <c:pt idx="13">
                  <c:v>0.48038485037699497</c:v>
                </c:pt>
              </c:numCache>
            </c:numRef>
          </c:val>
          <c:extLst>
            <c:ext xmlns:c16="http://schemas.microsoft.com/office/drawing/2014/chart" uri="{C3380CC4-5D6E-409C-BE32-E72D297353CC}">
              <c16:uniqueId val="{00000014-D3A1-B048-824C-BBAF1E6BC11B}"/>
            </c:ext>
          </c:extLst>
        </c:ser>
        <c:dLbls>
          <c:dLblPos val="outEnd"/>
          <c:showLegendKey val="0"/>
          <c:showVal val="1"/>
          <c:showCatName val="0"/>
          <c:showSerName val="0"/>
          <c:showPercent val="0"/>
          <c:showBubbleSize val="0"/>
        </c:dLbls>
        <c:gapWidth val="182"/>
        <c:axId val="1714783104"/>
        <c:axId val="1714787104"/>
      </c:barChart>
      <c:catAx>
        <c:axId val="1714783104"/>
        <c:scaling>
          <c:orientation val="minMax"/>
        </c:scaling>
        <c:delete val="0"/>
        <c:axPos val="l"/>
        <c:numFmt formatCode="General" sourceLinked="1"/>
        <c:majorTickMark val="none"/>
        <c:minorTickMark val="none"/>
        <c:tickLblPos val="low"/>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Roboto Light" pitchFamily="2" charset="0"/>
                <a:ea typeface="Roboto Light" pitchFamily="2" charset="0"/>
                <a:cs typeface="+mn-cs"/>
              </a:defRPr>
            </a:pPr>
            <a:endParaRPr lang="en-US"/>
          </a:p>
        </c:txPr>
        <c:crossAx val="1714787104"/>
        <c:crosses val="autoZero"/>
        <c:auto val="1"/>
        <c:lblAlgn val="ctr"/>
        <c:lblOffset val="100"/>
        <c:tickLblSkip val="1"/>
        <c:noMultiLvlLbl val="0"/>
      </c:catAx>
      <c:valAx>
        <c:axId val="1714787104"/>
        <c:scaling>
          <c:orientation val="minMax"/>
          <c:max val="0.5"/>
          <c:min val="0"/>
        </c:scaling>
        <c:delete val="0"/>
        <c:axPos val="b"/>
        <c:title>
          <c:tx>
            <c:rich>
              <a:bodyPr rot="0" spcFirstLastPara="1" vertOverflow="ellipsis" vert="horz" wrap="square" anchor="ctr" anchorCtr="1"/>
              <a:lstStyle/>
              <a:p>
                <a:pPr>
                  <a:defRPr sz="1800" b="0" i="0" u="none" strike="noStrike" kern="1200" baseline="0">
                    <a:solidFill>
                      <a:schemeClr val="tx1"/>
                    </a:solidFill>
                    <a:latin typeface="Roboto Light" pitchFamily="2" charset="0"/>
                    <a:ea typeface="Roboto Light" pitchFamily="2" charset="0"/>
                    <a:cs typeface="+mn-cs"/>
                  </a:defRPr>
                </a:pPr>
                <a:r>
                  <a:rPr lang="en-US"/>
                  <a:t>% Change</a:t>
                </a:r>
              </a:p>
            </c:rich>
          </c:tx>
          <c:layout>
            <c:manualLayout>
              <c:xMode val="edge"/>
              <c:yMode val="edge"/>
              <c:x val="0.61919863000079534"/>
              <c:y val="0.9446439832941884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Roboto Light" pitchFamily="2" charset="0"/>
                  <a:ea typeface="Roboto Light" pitchFamily="2" charset="0"/>
                  <a:cs typeface="+mn-cs"/>
                </a:defRPr>
              </a:pPr>
              <a:endParaRPr lang="en-US"/>
            </a:p>
          </c:txPr>
        </c:title>
        <c:numFmt formatCode="0%" sourceLinked="0"/>
        <c:majorTickMark val="none"/>
        <c:minorTickMark val="none"/>
        <c:tickLblPos val="nextTo"/>
        <c:spPr>
          <a:noFill/>
          <a:ln>
            <a:solidFill>
              <a:schemeClr val="bg1">
                <a:lumMod val="75000"/>
              </a:schemeClr>
            </a:solidFill>
          </a:ln>
          <a:effectLst/>
        </c:spPr>
        <c:txPr>
          <a:bodyPr rot="-60000000" spcFirstLastPara="1" vertOverflow="ellipsis" vert="horz" wrap="square" anchor="ctr" anchorCtr="1"/>
          <a:lstStyle/>
          <a:p>
            <a:pPr>
              <a:defRPr sz="1800" b="0" i="0" u="none" strike="noStrike" kern="1200" baseline="0">
                <a:solidFill>
                  <a:schemeClr val="tx1"/>
                </a:solidFill>
                <a:latin typeface="Roboto Light" pitchFamily="2" charset="0"/>
                <a:ea typeface="Roboto Light" pitchFamily="2" charset="0"/>
                <a:cs typeface="+mn-cs"/>
              </a:defRPr>
            </a:pPr>
            <a:endParaRPr lang="en-US"/>
          </a:p>
        </c:txPr>
        <c:crossAx val="1714783104"/>
        <c:crosses val="autoZero"/>
        <c:crossBetween val="between"/>
        <c:majorUnit val="0.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b="0" i="0">
          <a:solidFill>
            <a:schemeClr val="tx1"/>
          </a:solidFill>
          <a:latin typeface="Roboto Light" pitchFamily="2" charset="0"/>
          <a:ea typeface="Roboto Light" pitchFamily="2" charset="0"/>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drawing1.xml.rels><?xml version="1.0" encoding="UTF-8" standalone="yes"?>
<Relationships xmlns="http://schemas.openxmlformats.org/package/2006/relationships"><Relationship Id="rId1" Type="http://schemas.openxmlformats.org/officeDocument/2006/relationships/image" Target="../media/image13.png"/></Relationships>
</file>

<file path=ppt/drawings/drawing1.xml><?xml version="1.0" encoding="utf-8"?>
<c:userShapes xmlns:c="http://schemas.openxmlformats.org/drawingml/2006/chart">
  <cdr:relSizeAnchor xmlns:cdr="http://schemas.openxmlformats.org/drawingml/2006/chartDrawing">
    <cdr:from>
      <cdr:x>0.69938</cdr:x>
      <cdr:y>0.13064</cdr:y>
    </cdr:from>
    <cdr:to>
      <cdr:x>0.91067</cdr:x>
      <cdr:y>0.18111</cdr:y>
    </cdr:to>
    <cdr:sp macro="" textlink="">
      <cdr:nvSpPr>
        <cdr:cNvPr id="7" name="TextBox 6">
          <a:extLst xmlns:a="http://schemas.openxmlformats.org/drawingml/2006/main">
            <a:ext uri="{FF2B5EF4-FFF2-40B4-BE49-F238E27FC236}">
              <a16:creationId xmlns:a16="http://schemas.microsoft.com/office/drawing/2014/main" id="{156CEE21-E8BD-5D62-535C-30200EC1E13B}"/>
            </a:ext>
          </a:extLst>
        </cdr:cNvPr>
        <cdr:cNvSpPr txBox="1"/>
      </cdr:nvSpPr>
      <cdr:spPr>
        <a:xfrm xmlns:a="http://schemas.openxmlformats.org/drawingml/2006/main">
          <a:off x="7865173" y="668822"/>
          <a:ext cx="2376135" cy="258390"/>
        </a:xfrm>
        <a:prstGeom xmlns:a="http://schemas.openxmlformats.org/drawingml/2006/main" prst="rect">
          <a:avLst/>
        </a:prstGeom>
      </cdr:spPr>
      <cdr:txBody>
        <a:bodyPr xmlns:a="http://schemas.openxmlformats.org/drawingml/2006/main" vertOverflow="clip" wrap="square" rtlCol="0" anchor="ctr"/>
        <a:lstStyle xmlns:a="http://schemas.openxmlformats.org/drawingml/2006/main"/>
        <a:p xmlns:a="http://schemas.openxmlformats.org/drawingml/2006/main">
          <a:pPr algn="r"/>
          <a:r>
            <a:rPr lang="en-US" sz="1400" b="1" i="0" dirty="0">
              <a:solidFill>
                <a:srgbClr val="04AC8C"/>
              </a:solidFill>
              <a:latin typeface="Roboto Light" pitchFamily="2" charset="0"/>
              <a:ea typeface="Roboto Light" pitchFamily="2" charset="0"/>
            </a:rPr>
            <a:t>13.5% of wealth</a:t>
          </a:r>
        </a:p>
      </cdr:txBody>
    </cdr:sp>
  </cdr:relSizeAnchor>
  <cdr:relSizeAnchor xmlns:cdr="http://schemas.openxmlformats.org/drawingml/2006/chartDrawing">
    <cdr:from>
      <cdr:x>0.07601</cdr:x>
      <cdr:y>0.11526</cdr:y>
    </cdr:from>
    <cdr:to>
      <cdr:x>0.20011</cdr:x>
      <cdr:y>0.37326</cdr:y>
    </cdr:to>
    <cdr:pic>
      <cdr:nvPicPr>
        <cdr:cNvPr id="9" name="chart">
          <a:extLst xmlns:a="http://schemas.openxmlformats.org/drawingml/2006/main">
            <a:ext uri="{FF2B5EF4-FFF2-40B4-BE49-F238E27FC236}">
              <a16:creationId xmlns:a16="http://schemas.microsoft.com/office/drawing/2014/main" id="{A3DEF836-8028-2F4C-C504-29531FE0F262}"/>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854765" y="590084"/>
          <a:ext cx="1395634" cy="1320868"/>
        </a:xfrm>
        <a:prstGeom xmlns:a="http://schemas.openxmlformats.org/drawingml/2006/main" prst="rect">
          <a:avLst/>
        </a:prstGeom>
      </cdr:spPr>
    </cdr:pic>
  </cdr:relSizeAnchor>
  <cdr:relSizeAnchor xmlns:cdr="http://schemas.openxmlformats.org/drawingml/2006/chartDrawing">
    <cdr:from>
      <cdr:x>0.92093</cdr:x>
      <cdr:y>0.28939</cdr:y>
    </cdr:from>
    <cdr:to>
      <cdr:x>0.98278</cdr:x>
      <cdr:y>0.33986</cdr:y>
    </cdr:to>
    <cdr:sp macro="" textlink="">
      <cdr:nvSpPr>
        <cdr:cNvPr id="10" name="TextBox 1">
          <a:extLst xmlns:a="http://schemas.openxmlformats.org/drawingml/2006/main">
            <a:ext uri="{FF2B5EF4-FFF2-40B4-BE49-F238E27FC236}">
              <a16:creationId xmlns:a16="http://schemas.microsoft.com/office/drawing/2014/main" id="{34BB668A-949A-0ACA-C02B-B27F3389EB26}"/>
            </a:ext>
          </a:extLst>
        </cdr:cNvPr>
        <cdr:cNvSpPr txBox="1"/>
      </cdr:nvSpPr>
      <cdr:spPr>
        <a:xfrm xmlns:a="http://schemas.openxmlformats.org/drawingml/2006/main">
          <a:off x="10356588" y="1481573"/>
          <a:ext cx="695584" cy="258418"/>
        </a:xfrm>
        <a:prstGeom xmlns:a="http://schemas.openxmlformats.org/drawingml/2006/main" prst="rect">
          <a:avLst/>
        </a:prstGeom>
        <a:solidFill xmlns:a="http://schemas.openxmlformats.org/drawingml/2006/main">
          <a:schemeClr val="bg1"/>
        </a:solidFill>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a:solidFill>
                <a:schemeClr val="accent6">
                  <a:lumMod val="75000"/>
                </a:schemeClr>
              </a:solidFill>
              <a:latin typeface="Roboto Light" pitchFamily="2" charset="0"/>
              <a:ea typeface="Roboto Light" pitchFamily="2" charset="0"/>
            </a:rPr>
            <a:t>16.7%</a:t>
          </a:r>
          <a:endParaRPr lang="en-US" sz="1400" b="1" i="0" dirty="0">
            <a:solidFill>
              <a:schemeClr val="accent6">
                <a:lumMod val="75000"/>
              </a:schemeClr>
            </a:solidFill>
            <a:latin typeface="Roboto Light" pitchFamily="2" charset="0"/>
            <a:ea typeface="Roboto Light" pitchFamily="2" charset="0"/>
          </a:endParaRPr>
        </a:p>
      </cdr:txBody>
    </cdr:sp>
  </cdr:relSizeAnchor>
  <cdr:relSizeAnchor xmlns:cdr="http://schemas.openxmlformats.org/drawingml/2006/chartDrawing">
    <cdr:from>
      <cdr:x>0.33088</cdr:x>
      <cdr:y>0.39363</cdr:y>
    </cdr:from>
    <cdr:to>
      <cdr:x>0.58923</cdr:x>
      <cdr:y>0.52524</cdr:y>
    </cdr:to>
    <cdr:sp macro="" textlink="">
      <cdr:nvSpPr>
        <cdr:cNvPr id="2" name="TextBox 1">
          <a:extLst xmlns:a="http://schemas.openxmlformats.org/drawingml/2006/main">
            <a:ext uri="{FF2B5EF4-FFF2-40B4-BE49-F238E27FC236}">
              <a16:creationId xmlns:a16="http://schemas.microsoft.com/office/drawing/2014/main" id="{C71ACBA2-0884-5642-00D0-5CFD1EE630C9}"/>
            </a:ext>
          </a:extLst>
        </cdr:cNvPr>
        <cdr:cNvSpPr txBox="1"/>
      </cdr:nvSpPr>
      <cdr:spPr>
        <a:xfrm xmlns:a="http://schemas.openxmlformats.org/drawingml/2006/main">
          <a:off x="3720991" y="2015284"/>
          <a:ext cx="2905365" cy="67376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b="0" i="0" dirty="0">
              <a:latin typeface="Roboto Light" pitchFamily="2" charset="0"/>
              <a:ea typeface="Roboto Light" pitchFamily="2" charset="0"/>
            </a:rPr>
            <a:t>-Bottom 50%: 2.5% of wealth</a:t>
          </a:r>
        </a:p>
        <a:p xmlns:a="http://schemas.openxmlformats.org/drawingml/2006/main">
          <a:r>
            <a:rPr lang="en-US" sz="1600" b="0" i="0" dirty="0">
              <a:latin typeface="Roboto Light" pitchFamily="2" charset="0"/>
              <a:ea typeface="Roboto Light" pitchFamily="2" charset="0"/>
            </a:rPr>
            <a:t>-Top 50%: 97.5%</a:t>
          </a:r>
        </a:p>
      </cdr:txBody>
    </cdr:sp>
  </cdr:relSizeAnchor>
</c:userShapes>
</file>

<file path=ppt/drawings/drawing2.xml><?xml version="1.0" encoding="utf-8"?>
<c:userShapes xmlns:c="http://schemas.openxmlformats.org/drawingml/2006/chart">
  <cdr:relSizeAnchor xmlns:cdr="http://schemas.openxmlformats.org/drawingml/2006/chartDrawing">
    <cdr:from>
      <cdr:x>0.78616</cdr:x>
      <cdr:y>0.62092</cdr:y>
    </cdr:from>
    <cdr:to>
      <cdr:x>0.95916</cdr:x>
      <cdr:y>0.76975</cdr:y>
    </cdr:to>
    <cdr:sp macro="" textlink="">
      <cdr:nvSpPr>
        <cdr:cNvPr id="2" name="TextBox 1">
          <a:extLst xmlns:a="http://schemas.openxmlformats.org/drawingml/2006/main">
            <a:ext uri="{FF2B5EF4-FFF2-40B4-BE49-F238E27FC236}">
              <a16:creationId xmlns:a16="http://schemas.microsoft.com/office/drawing/2014/main" id="{ABEE10A9-2E0A-494A-AF68-2DA602E62DCC}"/>
            </a:ext>
          </a:extLst>
        </cdr:cNvPr>
        <cdr:cNvSpPr txBox="1"/>
      </cdr:nvSpPr>
      <cdr:spPr>
        <a:xfrm xmlns:a="http://schemas.openxmlformats.org/drawingml/2006/main">
          <a:off x="8841046" y="3178917"/>
          <a:ext cx="1945523" cy="761963"/>
        </a:xfrm>
        <a:prstGeom xmlns:a="http://schemas.openxmlformats.org/drawingml/2006/main" prst="rect">
          <a:avLst/>
        </a:prstGeom>
        <a:solidFill xmlns:a="http://schemas.openxmlformats.org/drawingml/2006/main">
          <a:schemeClr val="bg1"/>
        </a:solidFill>
        <a:ln xmlns:a="http://schemas.openxmlformats.org/drawingml/2006/main">
          <a:solidFill>
            <a:srgbClr val="04AC8C"/>
          </a:solidFill>
        </a:ln>
      </cdr:spPr>
      <cdr:txBody>
        <a:bodyPr xmlns:a="http://schemas.openxmlformats.org/drawingml/2006/main" vertOverflow="clip" wrap="square" rtlCol="0" anchor="ctr"/>
        <a:lstStyle xmlns:a="http://schemas.openxmlformats.org/drawingml/2006/main"/>
        <a:p xmlns:a="http://schemas.openxmlformats.org/drawingml/2006/main">
          <a:pPr algn="ctr"/>
          <a:r>
            <a:rPr lang="en-US" sz="1600" dirty="0">
              <a:solidFill>
                <a:srgbClr val="04AC8C"/>
              </a:solidFill>
              <a:latin typeface="Roboto Light" pitchFamily="2" charset="0"/>
              <a:ea typeface="Roboto Light" pitchFamily="2" charset="0"/>
            </a:rPr>
            <a:t>Oct.</a:t>
          </a:r>
          <a:r>
            <a:rPr lang="en-US" sz="1600" b="0" i="0" dirty="0">
              <a:solidFill>
                <a:srgbClr val="04AC8C"/>
              </a:solidFill>
              <a:latin typeface="Roboto Light" pitchFamily="2" charset="0"/>
              <a:ea typeface="Roboto Light" pitchFamily="2" charset="0"/>
            </a:rPr>
            <a:t> 2024: </a:t>
          </a:r>
        </a:p>
        <a:p xmlns:a="http://schemas.openxmlformats.org/drawingml/2006/main">
          <a:pPr algn="ctr"/>
          <a:r>
            <a:rPr lang="en-US" sz="1600" dirty="0">
              <a:solidFill>
                <a:srgbClr val="04AC8C"/>
              </a:solidFill>
              <a:latin typeface="Roboto Light" pitchFamily="2" charset="0"/>
              <a:ea typeface="Roboto Light" pitchFamily="2" charset="0"/>
            </a:rPr>
            <a:t>7.7</a:t>
          </a:r>
          <a:r>
            <a:rPr lang="en-US" sz="1600" b="0" i="0" dirty="0">
              <a:solidFill>
                <a:srgbClr val="04AC8C"/>
              </a:solidFill>
              <a:latin typeface="Roboto Light" pitchFamily="2" charset="0"/>
              <a:ea typeface="Roboto Light" pitchFamily="2" charset="0"/>
            </a:rPr>
            <a:t>M Openings</a:t>
          </a:r>
        </a:p>
      </cdr:txBody>
    </cdr:sp>
  </cdr:relSizeAnchor>
</c:userShapes>
</file>

<file path=ppt/drawings/drawing3.xml><?xml version="1.0" encoding="utf-8"?>
<c:userShapes xmlns:c="http://schemas.openxmlformats.org/drawingml/2006/chart">
  <cdr:relSizeAnchor xmlns:cdr="http://schemas.openxmlformats.org/drawingml/2006/chartDrawing">
    <cdr:from>
      <cdr:x>0.1308</cdr:x>
      <cdr:y>0.23364</cdr:y>
    </cdr:from>
    <cdr:to>
      <cdr:x>0.32595</cdr:x>
      <cdr:y>0.33584</cdr:y>
    </cdr:to>
    <cdr:sp macro="" textlink="">
      <cdr:nvSpPr>
        <cdr:cNvPr id="3" name="TextBox 2">
          <a:extLst xmlns:a="http://schemas.openxmlformats.org/drawingml/2006/main">
            <a:ext uri="{FF2B5EF4-FFF2-40B4-BE49-F238E27FC236}">
              <a16:creationId xmlns:a16="http://schemas.microsoft.com/office/drawing/2014/main" id="{510FA1E2-8909-615E-8A80-DE918A591F0D}"/>
            </a:ext>
          </a:extLst>
        </cdr:cNvPr>
        <cdr:cNvSpPr txBox="1"/>
      </cdr:nvSpPr>
      <cdr:spPr>
        <a:xfrm xmlns:a="http://schemas.openxmlformats.org/drawingml/2006/main">
          <a:off x="1470987" y="1196181"/>
          <a:ext cx="2194560" cy="523232"/>
        </a:xfrm>
        <a:prstGeom xmlns:a="http://schemas.openxmlformats.org/drawingml/2006/main" prst="rect">
          <a:avLst/>
        </a:prstGeom>
      </cdr:spPr>
      <cdr:txBody>
        <a:bodyPr xmlns:a="http://schemas.openxmlformats.org/drawingml/2006/main" vertOverflow="clip" wrap="square" rtlCol="0">
          <a:spAutoFit/>
        </a:bodyPr>
        <a:lstStyle xmlns:a="http://schemas.openxmlformats.org/drawingml/2006/main"/>
        <a:p xmlns:a="http://schemas.openxmlformats.org/drawingml/2006/main">
          <a:r>
            <a:rPr lang="en-US" sz="1400" b="1" i="0" dirty="0">
              <a:solidFill>
                <a:srgbClr val="055BAF"/>
              </a:solidFill>
              <a:latin typeface="ROBOTO LIGHT" pitchFamily="2" charset="0"/>
              <a:ea typeface="ROBOTO LIGHT" pitchFamily="2" charset="0"/>
            </a:rPr>
            <a:t>Accumulated excess savings ($2.1 trillion)</a:t>
          </a:r>
        </a:p>
      </cdr:txBody>
    </cdr:sp>
  </cdr:relSizeAnchor>
  <cdr:relSizeAnchor xmlns:cdr="http://schemas.openxmlformats.org/drawingml/2006/chartDrawing">
    <cdr:from>
      <cdr:x>0.1308</cdr:x>
      <cdr:y>0.36178</cdr:y>
    </cdr:from>
    <cdr:to>
      <cdr:x>0.32595</cdr:x>
      <cdr:y>0.46398</cdr:y>
    </cdr:to>
    <cdr:sp macro="" textlink="">
      <cdr:nvSpPr>
        <cdr:cNvPr id="4" name="TextBox 3">
          <a:extLst xmlns:a="http://schemas.openxmlformats.org/drawingml/2006/main">
            <a:ext uri="{FF2B5EF4-FFF2-40B4-BE49-F238E27FC236}">
              <a16:creationId xmlns:a16="http://schemas.microsoft.com/office/drawing/2014/main" id="{67BFF7ED-62E2-B7A1-B646-27BDA30973D4}"/>
            </a:ext>
          </a:extLst>
        </cdr:cNvPr>
        <cdr:cNvSpPr txBox="1"/>
      </cdr:nvSpPr>
      <cdr:spPr>
        <a:xfrm xmlns:a="http://schemas.openxmlformats.org/drawingml/2006/main">
          <a:off x="1470987" y="1852212"/>
          <a:ext cx="2194560" cy="523232"/>
        </a:xfrm>
        <a:prstGeom xmlns:a="http://schemas.openxmlformats.org/drawingml/2006/main" prst="rect">
          <a:avLst/>
        </a:prstGeom>
      </cdr:spPr>
      <cdr:txBody>
        <a:bodyPr xmlns:a="http://schemas.openxmlformats.org/drawingml/2006/main" vertOverflow="clip" wrap="square" rtlCol="0">
          <a:spAutoFit/>
        </a:bodyPr>
        <a:lstStyle xmlns:a="http://schemas.openxmlformats.org/drawingml/2006/main"/>
        <a:p xmlns:a="http://schemas.openxmlformats.org/drawingml/2006/main">
          <a:r>
            <a:rPr lang="en-US" sz="1400" b="1" i="0" dirty="0">
              <a:solidFill>
                <a:srgbClr val="C00000"/>
              </a:solidFill>
              <a:latin typeface="ROBOTO LIGHT" pitchFamily="2" charset="0"/>
              <a:ea typeface="ROBOTO LIGHT" pitchFamily="2" charset="0"/>
            </a:rPr>
            <a:t>Drawdowns of excess savings ($</a:t>
          </a:r>
          <a:r>
            <a:rPr lang="en-US" sz="1400" b="1" dirty="0">
              <a:solidFill>
                <a:srgbClr val="C00000"/>
              </a:solidFill>
              <a:latin typeface="ROBOTO LIGHT" pitchFamily="2" charset="0"/>
              <a:ea typeface="ROBOTO LIGHT" pitchFamily="2" charset="0"/>
            </a:rPr>
            <a:t>2.4</a:t>
          </a:r>
          <a:r>
            <a:rPr lang="en-US" sz="1400" b="1" i="0" dirty="0">
              <a:solidFill>
                <a:srgbClr val="C00000"/>
              </a:solidFill>
              <a:latin typeface="ROBOTO LIGHT" pitchFamily="2" charset="0"/>
              <a:ea typeface="ROBOTO LIGHT" pitchFamily="2" charset="0"/>
            </a:rPr>
            <a:t> trillion)</a:t>
          </a:r>
        </a:p>
      </cdr:txBody>
    </cdr:sp>
  </cdr:relSizeAnchor>
</c:userShapes>
</file>

<file path=ppt/drawings/drawing4.xml><?xml version="1.0" encoding="utf-8"?>
<c:userShapes xmlns:c="http://schemas.openxmlformats.org/drawingml/2006/chart">
  <cdr:relSizeAnchor xmlns:cdr="http://schemas.openxmlformats.org/drawingml/2006/chartDrawing">
    <cdr:from>
      <cdr:x>0.95748</cdr:x>
      <cdr:y>0.12743</cdr:y>
    </cdr:from>
    <cdr:to>
      <cdr:x>0.99287</cdr:x>
      <cdr:y>0.20139</cdr:y>
    </cdr:to>
    <cdr:sp macro="" textlink="">
      <cdr:nvSpPr>
        <cdr:cNvPr id="2" name="Oval 1">
          <a:extLst xmlns:a="http://schemas.openxmlformats.org/drawingml/2006/main">
            <a:ext uri="{FF2B5EF4-FFF2-40B4-BE49-F238E27FC236}">
              <a16:creationId xmlns:a16="http://schemas.microsoft.com/office/drawing/2014/main" id="{51BC4702-60FA-32FF-B491-F8C4CFC6F06E}"/>
            </a:ext>
          </a:extLst>
        </cdr:cNvPr>
        <cdr:cNvSpPr/>
      </cdr:nvSpPr>
      <cdr:spPr>
        <a:xfrm xmlns:a="http://schemas.openxmlformats.org/drawingml/2006/main">
          <a:off x="10767732" y="652423"/>
          <a:ext cx="397991" cy="378652"/>
        </a:xfrm>
        <a:prstGeom xmlns:a="http://schemas.openxmlformats.org/drawingml/2006/main" prst="ellipse">
          <a:avLst/>
        </a:prstGeom>
        <a:noFill xmlns:a="http://schemas.openxmlformats.org/drawingml/2006/main"/>
        <a:ln xmlns:a="http://schemas.openxmlformats.org/drawingml/2006/main" w="38100">
          <a:solidFill>
            <a:schemeClr val="tx1"/>
          </a:solidFill>
        </a:ln>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drawings/drawing5.xml><?xml version="1.0" encoding="utf-8"?>
<c:userShapes xmlns:c="http://schemas.openxmlformats.org/drawingml/2006/chart">
  <cdr:relSizeAnchor xmlns:cdr="http://schemas.openxmlformats.org/drawingml/2006/chartDrawing">
    <cdr:from>
      <cdr:x>0.84194</cdr:x>
      <cdr:y>0.29479</cdr:y>
    </cdr:from>
    <cdr:to>
      <cdr:x>0.95578</cdr:x>
      <cdr:y>0.38442</cdr:y>
    </cdr:to>
    <cdr:sp macro="" textlink="">
      <cdr:nvSpPr>
        <cdr:cNvPr id="3" name="TextBox 1">
          <a:extLst xmlns:a="http://schemas.openxmlformats.org/drawingml/2006/main">
            <a:ext uri="{FF2B5EF4-FFF2-40B4-BE49-F238E27FC236}">
              <a16:creationId xmlns:a16="http://schemas.microsoft.com/office/drawing/2014/main" id="{EB6F62BA-1C0A-FD6C-6AA0-136EE383ED30}"/>
            </a:ext>
          </a:extLst>
        </cdr:cNvPr>
        <cdr:cNvSpPr txBox="1"/>
      </cdr:nvSpPr>
      <cdr:spPr>
        <a:xfrm xmlns:a="http://schemas.openxmlformats.org/drawingml/2006/main">
          <a:off x="9468314" y="1509258"/>
          <a:ext cx="1280227" cy="458827"/>
        </a:xfrm>
        <a:prstGeom xmlns:a="http://schemas.openxmlformats.org/drawingml/2006/main" prst="rect">
          <a:avLst/>
        </a:prstGeom>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b="1" i="0" dirty="0">
              <a:solidFill>
                <a:srgbClr val="04AC8C"/>
              </a:solidFill>
              <a:latin typeface="ROBOTO LIGHT" pitchFamily="2" charset="0"/>
              <a:ea typeface="ROBOTO LIGHT" pitchFamily="2" charset="0"/>
            </a:rPr>
            <a:t>Credit Card</a:t>
          </a:r>
        </a:p>
      </cdr:txBody>
    </cdr:sp>
  </cdr:relSizeAnchor>
  <cdr:relSizeAnchor xmlns:cdr="http://schemas.openxmlformats.org/drawingml/2006/chartDrawing">
    <cdr:from>
      <cdr:x>0.84669</cdr:x>
      <cdr:y>0.59789</cdr:y>
    </cdr:from>
    <cdr:to>
      <cdr:x>0.96053</cdr:x>
      <cdr:y>0.66933</cdr:y>
    </cdr:to>
    <cdr:sp macro="" textlink="">
      <cdr:nvSpPr>
        <cdr:cNvPr id="4" name="TextBox 3">
          <a:extLst xmlns:a="http://schemas.openxmlformats.org/drawingml/2006/main">
            <a:ext uri="{FF2B5EF4-FFF2-40B4-BE49-F238E27FC236}">
              <a16:creationId xmlns:a16="http://schemas.microsoft.com/office/drawing/2014/main" id="{CA0E348A-2BEB-8AC3-2B4E-5D55BE8F5CC8}"/>
            </a:ext>
          </a:extLst>
        </cdr:cNvPr>
        <cdr:cNvSpPr txBox="1"/>
      </cdr:nvSpPr>
      <cdr:spPr>
        <a:xfrm xmlns:a="http://schemas.openxmlformats.org/drawingml/2006/main">
          <a:off x="9521701" y="3061010"/>
          <a:ext cx="1280227" cy="365751"/>
        </a:xfrm>
        <a:prstGeom xmlns:a="http://schemas.openxmlformats.org/drawingml/2006/main" prst="rect">
          <a:avLst/>
        </a:prstGeom>
      </cdr:spPr>
      <cdr:txBody>
        <a:bodyPr xmlns:a="http://schemas.openxmlformats.org/drawingml/2006/main" vertOverflow="clip" wrap="square" rtlCol="0" anchor="ctr"/>
        <a:lstStyle xmlns:a="http://schemas.openxmlformats.org/drawingml/2006/main"/>
        <a:p xmlns:a="http://schemas.openxmlformats.org/drawingml/2006/main">
          <a:r>
            <a:rPr lang="en-US" sz="1600" b="1" i="0" dirty="0">
              <a:solidFill>
                <a:schemeClr val="accent4">
                  <a:lumMod val="75000"/>
                </a:schemeClr>
              </a:solidFill>
              <a:latin typeface="ROBOTO LIGHT" pitchFamily="2" charset="0"/>
              <a:ea typeface="ROBOTO LIGHT" pitchFamily="2" charset="0"/>
            </a:rPr>
            <a:t>Mortgage</a:t>
          </a:r>
        </a:p>
      </cdr:txBody>
    </cdr:sp>
  </cdr:relSizeAnchor>
  <cdr:relSizeAnchor xmlns:cdr="http://schemas.openxmlformats.org/drawingml/2006/chartDrawing">
    <cdr:from>
      <cdr:x>0.84669</cdr:x>
      <cdr:y>0.69659</cdr:y>
    </cdr:from>
    <cdr:to>
      <cdr:x>0.928</cdr:x>
      <cdr:y>0.75887</cdr:y>
    </cdr:to>
    <cdr:sp macro="" textlink="">
      <cdr:nvSpPr>
        <cdr:cNvPr id="5" name="TextBox 1">
          <a:extLst xmlns:a="http://schemas.openxmlformats.org/drawingml/2006/main">
            <a:ext uri="{FF2B5EF4-FFF2-40B4-BE49-F238E27FC236}">
              <a16:creationId xmlns:a16="http://schemas.microsoft.com/office/drawing/2014/main" id="{5C9F4623-C639-C291-0A32-4AE023EC7564}"/>
            </a:ext>
          </a:extLst>
        </cdr:cNvPr>
        <cdr:cNvSpPr txBox="1"/>
      </cdr:nvSpPr>
      <cdr:spPr>
        <a:xfrm xmlns:a="http://schemas.openxmlformats.org/drawingml/2006/main">
          <a:off x="9521701" y="3566349"/>
          <a:ext cx="914400" cy="318854"/>
        </a:xfrm>
        <a:prstGeom xmlns:a="http://schemas.openxmlformats.org/drawingml/2006/main" prst="rect">
          <a:avLst/>
        </a:prstGeom>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b="1" i="0" dirty="0">
              <a:solidFill>
                <a:schemeClr val="accent2"/>
              </a:solidFill>
              <a:latin typeface="ROBOTO LIGHT" pitchFamily="2" charset="0"/>
              <a:ea typeface="ROBOTO LIGHT" pitchFamily="2" charset="0"/>
            </a:rPr>
            <a:t>HELOC</a:t>
          </a:r>
        </a:p>
      </cdr:txBody>
    </cdr:sp>
  </cdr:relSizeAnchor>
  <cdr:relSizeAnchor xmlns:cdr="http://schemas.openxmlformats.org/drawingml/2006/chartDrawing">
    <cdr:from>
      <cdr:x>0.84669</cdr:x>
      <cdr:y>0.36362</cdr:y>
    </cdr:from>
    <cdr:to>
      <cdr:x>0.91174</cdr:x>
      <cdr:y>0.44093</cdr:y>
    </cdr:to>
    <cdr:sp macro="" textlink="">
      <cdr:nvSpPr>
        <cdr:cNvPr id="6" name="TextBox 5">
          <a:extLst xmlns:a="http://schemas.openxmlformats.org/drawingml/2006/main">
            <a:ext uri="{FF2B5EF4-FFF2-40B4-BE49-F238E27FC236}">
              <a16:creationId xmlns:a16="http://schemas.microsoft.com/office/drawing/2014/main" id="{998D807C-8997-7405-0B9B-4C7EBBD8279A}"/>
            </a:ext>
          </a:extLst>
        </cdr:cNvPr>
        <cdr:cNvSpPr txBox="1"/>
      </cdr:nvSpPr>
      <cdr:spPr>
        <a:xfrm xmlns:a="http://schemas.openxmlformats.org/drawingml/2006/main">
          <a:off x="9521701" y="1861622"/>
          <a:ext cx="731543" cy="39580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b="1" dirty="0">
              <a:solidFill>
                <a:srgbClr val="FFC000"/>
              </a:solidFill>
              <a:latin typeface="ROBOTO LIGHT" pitchFamily="2" charset="0"/>
              <a:ea typeface="ROBOTO LIGHT" pitchFamily="2" charset="0"/>
            </a:rPr>
            <a:t>Auto</a:t>
          </a:r>
        </a:p>
      </cdr:txBody>
    </cdr:sp>
  </cdr:relSizeAnchor>
</c:userShapes>
</file>

<file path=ppt/drawings/drawing6.xml><?xml version="1.0" encoding="utf-8"?>
<c:userShapes xmlns:c="http://schemas.openxmlformats.org/drawingml/2006/chart">
  <cdr:relSizeAnchor xmlns:cdr="http://schemas.openxmlformats.org/drawingml/2006/chartDrawing">
    <cdr:from>
      <cdr:x>0.82115</cdr:x>
      <cdr:y>0.75527</cdr:y>
    </cdr:from>
    <cdr:to>
      <cdr:x>0.97267</cdr:x>
      <cdr:y>0.82424</cdr:y>
    </cdr:to>
    <cdr:sp macro="" textlink="">
      <cdr:nvSpPr>
        <cdr:cNvPr id="2" name="TextBox 1">
          <a:extLst xmlns:a="http://schemas.openxmlformats.org/drawingml/2006/main">
            <a:ext uri="{FF2B5EF4-FFF2-40B4-BE49-F238E27FC236}">
              <a16:creationId xmlns:a16="http://schemas.microsoft.com/office/drawing/2014/main" id="{ADC21B69-BB1D-B048-B4C0-A777354F37E8}"/>
            </a:ext>
          </a:extLst>
        </cdr:cNvPr>
        <cdr:cNvSpPr txBox="1"/>
      </cdr:nvSpPr>
      <cdr:spPr>
        <a:xfrm xmlns:a="http://schemas.openxmlformats.org/drawingml/2006/main">
          <a:off x="9234530" y="3866747"/>
          <a:ext cx="1703971" cy="3531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r"/>
          <a:r>
            <a:rPr lang="en-US" sz="1800" dirty="0">
              <a:latin typeface="Roboto Light" pitchFamily="2" charset="0"/>
              <a:ea typeface="Roboto Light" pitchFamily="2" charset="0"/>
            </a:rPr>
            <a:t>Jan 2000=100</a:t>
          </a:r>
        </a:p>
      </cdr:txBody>
    </cdr:sp>
  </cdr:relSizeAnchor>
</c:userShapes>
</file>

<file path=ppt/drawings/drawing7.xml><?xml version="1.0" encoding="utf-8"?>
<c:userShapes xmlns:c="http://schemas.openxmlformats.org/drawingml/2006/chart">
  <cdr:relSizeAnchor xmlns:cdr="http://schemas.openxmlformats.org/drawingml/2006/chartDrawing">
    <cdr:from>
      <cdr:x>0.87969</cdr:x>
      <cdr:y>0.51345</cdr:y>
    </cdr:from>
    <cdr:to>
      <cdr:x>1</cdr:x>
      <cdr:y>0.64152</cdr:y>
    </cdr:to>
    <cdr:sp macro="" textlink="">
      <cdr:nvSpPr>
        <cdr:cNvPr id="2" name="TextBox 1"/>
        <cdr:cNvSpPr txBox="1"/>
      </cdr:nvSpPr>
      <cdr:spPr>
        <a:xfrm xmlns:a="http://schemas.openxmlformats.org/drawingml/2006/main">
          <a:off x="9892862" y="2628693"/>
          <a:ext cx="1352988" cy="655701"/>
        </a:xfrm>
        <a:prstGeom xmlns:a="http://schemas.openxmlformats.org/drawingml/2006/main" prst="rect">
          <a:avLst/>
        </a:prstGeom>
      </cdr:spPr>
      <cdr:txBody>
        <a:bodyPr xmlns:a="http://schemas.openxmlformats.org/drawingml/2006/main" vertOverflow="clip" wrap="square" rtlCol="0" anchor="ctr"/>
        <a:lstStyle xmlns:a="http://schemas.openxmlformats.org/drawingml/2006/main"/>
        <a:p xmlns:a="http://schemas.openxmlformats.org/drawingml/2006/main">
          <a:pPr algn="ctr"/>
          <a:r>
            <a:rPr lang="en-US" sz="1600" dirty="0">
              <a:solidFill>
                <a:srgbClr val="04AC8C"/>
              </a:solidFill>
              <a:latin typeface="Roboto Light" pitchFamily="2" charset="0"/>
              <a:ea typeface="Roboto Light" pitchFamily="2" charset="0"/>
            </a:rPr>
            <a:t>Nov. 2024: </a:t>
          </a:r>
        </a:p>
        <a:p xmlns:a="http://schemas.openxmlformats.org/drawingml/2006/main">
          <a:pPr algn="ctr"/>
          <a:r>
            <a:rPr lang="en-US" sz="1600" dirty="0">
              <a:solidFill>
                <a:srgbClr val="04AC8C"/>
              </a:solidFill>
              <a:latin typeface="Roboto Light" pitchFamily="2" charset="0"/>
              <a:ea typeface="Roboto Light" pitchFamily="2" charset="0"/>
            </a:rPr>
            <a:t>49.6</a:t>
          </a:r>
        </a:p>
      </cdr:txBody>
    </cdr:sp>
  </cdr:relSizeAnchor>
</c:userShapes>
</file>

<file path=ppt/drawings/drawing8.xml><?xml version="1.0" encoding="utf-8"?>
<c:userShapes xmlns:c="http://schemas.openxmlformats.org/drawingml/2006/chart">
  <cdr:relSizeAnchor xmlns:cdr="http://schemas.openxmlformats.org/drawingml/2006/chartDrawing">
    <cdr:from>
      <cdr:x>0.92879</cdr:x>
      <cdr:y>0.47566</cdr:y>
    </cdr:from>
    <cdr:to>
      <cdr:x>0.98891</cdr:x>
      <cdr:y>0.55848</cdr:y>
    </cdr:to>
    <cdr:sp macro="" textlink="">
      <cdr:nvSpPr>
        <cdr:cNvPr id="2" name="TextBox 7">
          <a:extLst xmlns:a="http://schemas.openxmlformats.org/drawingml/2006/main">
            <a:ext uri="{FF2B5EF4-FFF2-40B4-BE49-F238E27FC236}">
              <a16:creationId xmlns:a16="http://schemas.microsoft.com/office/drawing/2014/main" id="{D0CA27D0-ED68-1948-8C79-47CFCCB93F19}"/>
            </a:ext>
          </a:extLst>
        </cdr:cNvPr>
        <cdr:cNvSpPr txBox="1"/>
      </cdr:nvSpPr>
      <cdr:spPr>
        <a:xfrm xmlns:a="http://schemas.openxmlformats.org/drawingml/2006/main">
          <a:off x="10445065" y="2435225"/>
          <a:ext cx="676100" cy="424013"/>
        </a:xfrm>
        <a:prstGeom xmlns:a="http://schemas.openxmlformats.org/drawingml/2006/main" prst="rect">
          <a:avLst/>
        </a:prstGeom>
        <a:noFill xmlns:a="http://schemas.openxmlformats.org/drawingml/2006/main"/>
      </cdr:spPr>
      <cdr:txBody>
        <a:bodyPr xmlns:a="http://schemas.openxmlformats.org/drawingml/2006/main" wrap="square" rtlCol="0" anchor="ctr">
          <a:norm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fontAlgn="base">
            <a:spcBef>
              <a:spcPct val="0"/>
            </a:spcBef>
            <a:spcAft>
              <a:spcPct val="0"/>
            </a:spcAft>
          </a:pPr>
          <a:r>
            <a:rPr lang="en-US" b="1" dirty="0">
              <a:solidFill>
                <a:srgbClr val="04AC8C"/>
              </a:solidFill>
              <a:latin typeface="Avenir Book" panose="02000503020000020003" pitchFamily="2" charset="0"/>
              <a:cs typeface="Constantia"/>
            </a:rPr>
            <a:t>74.0</a:t>
          </a:r>
          <a:endParaRPr lang="en-US" sz="1800" b="1" dirty="0">
            <a:solidFill>
              <a:srgbClr val="04AC8C"/>
            </a:solidFill>
            <a:latin typeface="Avenir Book" panose="02000503020000020003" pitchFamily="2" charset="0"/>
            <a:cs typeface="Constantia"/>
          </a:endParaRPr>
        </a:p>
      </cdr:txBody>
    </cdr:sp>
  </cdr:relSizeAnchor>
</c:userShapes>
</file>

<file path=ppt/drawings/drawing9.xml><?xml version="1.0" encoding="utf-8"?>
<c:userShapes xmlns:c="http://schemas.openxmlformats.org/drawingml/2006/chart">
  <cdr:relSizeAnchor xmlns:cdr="http://schemas.openxmlformats.org/drawingml/2006/chartDrawing">
    <cdr:from>
      <cdr:x>0.90507</cdr:x>
      <cdr:y>0.45905</cdr:y>
    </cdr:from>
    <cdr:to>
      <cdr:x>0.96199</cdr:x>
      <cdr:y>0.54525</cdr:y>
    </cdr:to>
    <cdr:sp macro="" textlink="">
      <cdr:nvSpPr>
        <cdr:cNvPr id="3" name="TextBox 2"/>
        <cdr:cNvSpPr txBox="1"/>
      </cdr:nvSpPr>
      <cdr:spPr>
        <a:xfrm xmlns:a="http://schemas.openxmlformats.org/drawingml/2006/main">
          <a:off x="10178299" y="2350190"/>
          <a:ext cx="640080" cy="441317"/>
        </a:xfrm>
        <a:prstGeom xmlns:a="http://schemas.openxmlformats.org/drawingml/2006/main" prst="rect">
          <a:avLst/>
        </a:prstGeom>
      </cdr:spPr>
      <cdr:txBody>
        <a:bodyPr xmlns:a="http://schemas.openxmlformats.org/drawingml/2006/main" vertOverflow="clip" wrap="square" rtlCol="0" anchor="ctr">
          <a:normAutofit/>
        </a:bodyPr>
        <a:lstStyle xmlns:a="http://schemas.openxmlformats.org/drawingml/2006/main"/>
        <a:p xmlns:a="http://schemas.openxmlformats.org/drawingml/2006/main">
          <a:pPr algn="ctr"/>
          <a:r>
            <a:rPr lang="en-US" sz="1800" b="1" dirty="0">
              <a:solidFill>
                <a:srgbClr val="04AC8C"/>
              </a:solidFill>
              <a:latin typeface="Roboto Light" pitchFamily="2" charset="0"/>
              <a:ea typeface="Roboto Light" pitchFamily="2" charset="0"/>
            </a:rPr>
            <a:t>14%</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C5C7D6-D61A-5240-AAD7-08EBCBCF8010}" type="datetimeFigureOut">
              <a:rPr lang="en-US" smtClean="0"/>
              <a:t>12/18/24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83F7D3-5E94-D54D-9C37-ACCD09BECE5C}" type="slidenum">
              <a:rPr lang="en-US" smtClean="0"/>
              <a:t>‹#›</a:t>
            </a:fld>
            <a:endParaRPr lang="en-US"/>
          </a:p>
        </p:txBody>
      </p:sp>
    </p:spTree>
    <p:extLst>
      <p:ext uri="{BB962C8B-B14F-4D97-AF65-F5344CB8AC3E}">
        <p14:creationId xmlns:p14="http://schemas.microsoft.com/office/powerpoint/2010/main" val="5542151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nfib.com/surveys/small-business-economic-trends/" TargetMode="External"/><Relationship Id="rId2" Type="http://schemas.openxmlformats.org/officeDocument/2006/relationships/slide" Target="../slides/slide30.xml"/><Relationship Id="rId1" Type="http://schemas.openxmlformats.org/officeDocument/2006/relationships/notesMaster" Target="../notesMasters/notesMaster1.xml"/><Relationship Id="rId4" Type="http://schemas.openxmlformats.org/officeDocument/2006/relationships/hyperlink" Target="https://tradingeconomics.com/united-states/nfib-business-optimism-index" TargetMode="Externa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census.gov/retail/index.html"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i="1" dirty="0">
                <a:solidFill>
                  <a:srgbClr val="000000"/>
                </a:solidFill>
                <a:effectLst/>
                <a:latin typeface="Garamond" panose="02020404030301010803" pitchFamily="18" charset="0"/>
                <a:ea typeface="Cambria" panose="02040503050406030204" pitchFamily="18" charset="0"/>
                <a:cs typeface="Times New Roman" panose="02020603050405020304" pitchFamily="18" charset="0"/>
              </a:rPr>
              <a:t>Has the Federal Reserve successfully engineered a soft landing?  Or, is the confluence of geopolitical conflict, a presidential election, rising consumer debt levels, and still high interest rates conspiring to produce economic downturn in 2024?  It is difficult to know whether 2024 will be a good year – but one thing is clear – it will be a very interesting one.  This presentation will supply in-depth analysis of major factors shaping economic outcomes, including interest rates, global conflict, wage dynamics, business confidence, and demographics.  It will then turn toward a forecast for the coming year, highlighting the major risks that economic stakeholders will likely encounter.</a:t>
            </a:r>
            <a:endParaRPr lang="en-US" sz="1800" dirty="0">
              <a:effectLst/>
              <a:latin typeface="Garamond" panose="02020404030301010803" pitchFamily="18"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EE83F7D3-5E94-D54D-9C37-ACCD09BECE5C}" type="slidenum">
              <a:rPr lang="en-US" smtClean="0"/>
              <a:t>1</a:t>
            </a:fld>
            <a:endParaRPr lang="en-US"/>
          </a:p>
        </p:txBody>
      </p:sp>
    </p:spTree>
    <p:extLst>
      <p:ext uri="{BB962C8B-B14F-4D97-AF65-F5344CB8AC3E}">
        <p14:creationId xmlns:p14="http://schemas.microsoft.com/office/powerpoint/2010/main" val="19941148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dirty="0">
                <a:solidFill>
                  <a:srgbClr val="212529"/>
                </a:solidFill>
                <a:effectLst/>
                <a:latin typeface="-apple-system"/>
              </a:rPr>
              <a:t>Max time period: 1960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i="0" u="none" strike="noStrike" dirty="0">
              <a:solidFill>
                <a:srgbClr val="FF0000"/>
              </a:solidFill>
              <a:effectLst/>
              <a:latin typeface="Garamond" panose="02020404030301010803"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dirty="0">
                <a:solidFill>
                  <a:srgbClr val="FF0000"/>
                </a:solidFill>
                <a:effectLst/>
                <a:latin typeface="Garamond" panose="02020404030301010803" pitchFamily="18" charset="0"/>
              </a:rPr>
              <a:t>CUUR0000SA0</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dirty="0">
                <a:solidFill>
                  <a:srgbClr val="FF0000"/>
                </a:solidFill>
                <a:effectLst/>
                <a:latin typeface="Garamond" panose="02020404030301010803" pitchFamily="18" charset="0"/>
              </a:rPr>
              <a:t>CUUR0000SA0L1E</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NSA graph: https://</a:t>
            </a:r>
            <a:r>
              <a:rPr lang="en-US" sz="1200" kern="1200" dirty="0" err="1">
                <a:solidFill>
                  <a:schemeClr val="tx1"/>
                </a:solidFill>
                <a:effectLst/>
                <a:latin typeface="+mn-lt"/>
                <a:ea typeface="+mn-ea"/>
                <a:cs typeface="+mn-cs"/>
              </a:rPr>
              <a:t>fred.stlouisfed.org</a:t>
            </a:r>
            <a:r>
              <a:rPr lang="en-US" sz="1200" kern="1200" dirty="0">
                <a:solidFill>
                  <a:schemeClr val="tx1"/>
                </a:solidFill>
                <a:effectLst/>
                <a:latin typeface="+mn-lt"/>
                <a:ea typeface="+mn-ea"/>
                <a:cs typeface="+mn-cs"/>
              </a:rPr>
              <a:t>/graph/?g=</a:t>
            </a:r>
            <a:r>
              <a:rPr lang="en-US" sz="1200" kern="1200" dirty="0" err="1">
                <a:solidFill>
                  <a:schemeClr val="tx1"/>
                </a:solidFill>
                <a:effectLst/>
                <a:latin typeface="+mn-lt"/>
                <a:ea typeface="+mn-ea"/>
                <a:cs typeface="+mn-cs"/>
              </a:rPr>
              <a:t>QCit</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SA graph: https://</a:t>
            </a:r>
            <a:r>
              <a:rPr lang="en-US" sz="1200" kern="1200" dirty="0" err="1">
                <a:solidFill>
                  <a:schemeClr val="tx1"/>
                </a:solidFill>
                <a:effectLst/>
                <a:latin typeface="+mn-lt"/>
                <a:ea typeface="+mn-ea"/>
                <a:cs typeface="+mn-cs"/>
              </a:rPr>
              <a:t>fred.stlouisfed.org</a:t>
            </a:r>
            <a:r>
              <a:rPr lang="en-US" sz="1200" kern="1200" dirty="0">
                <a:solidFill>
                  <a:schemeClr val="tx1"/>
                </a:solidFill>
                <a:effectLst/>
                <a:latin typeface="+mn-lt"/>
                <a:ea typeface="+mn-ea"/>
                <a:cs typeface="+mn-cs"/>
              </a:rPr>
              <a:t>/graph/?g=</a:t>
            </a:r>
            <a:r>
              <a:rPr lang="en-US" sz="1200" kern="1200" dirty="0" err="1">
                <a:solidFill>
                  <a:schemeClr val="tx1"/>
                </a:solidFill>
                <a:effectLst/>
                <a:latin typeface="+mn-lt"/>
                <a:ea typeface="+mn-ea"/>
                <a:cs typeface="+mn-cs"/>
              </a:rPr>
              <a:t>JTzb</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All Items-SA/NSA, Index value: https://</a:t>
            </a:r>
            <a:r>
              <a:rPr lang="en-US" sz="1200" kern="1200" dirty="0" err="1">
                <a:solidFill>
                  <a:schemeClr val="tx1"/>
                </a:solidFill>
                <a:effectLst/>
                <a:latin typeface="+mn-lt"/>
                <a:ea typeface="+mn-ea"/>
                <a:cs typeface="+mn-cs"/>
              </a:rPr>
              <a:t>fred.stlouisfed.org</a:t>
            </a:r>
            <a:r>
              <a:rPr lang="en-US" sz="1200" kern="1200" dirty="0">
                <a:solidFill>
                  <a:schemeClr val="tx1"/>
                </a:solidFill>
                <a:effectLst/>
                <a:latin typeface="+mn-lt"/>
                <a:ea typeface="+mn-ea"/>
                <a:cs typeface="+mn-cs"/>
              </a:rPr>
              <a:t>/graph/?g=R7Rf</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All Items Less Food &amp; Energy-SA/NSA, Index value: https://</a:t>
            </a:r>
            <a:r>
              <a:rPr lang="en-US" sz="1200" kern="1200" dirty="0" err="1">
                <a:solidFill>
                  <a:schemeClr val="tx1"/>
                </a:solidFill>
                <a:effectLst/>
                <a:latin typeface="+mn-lt"/>
                <a:ea typeface="+mn-ea"/>
                <a:cs typeface="+mn-cs"/>
              </a:rPr>
              <a:t>fred.stlouisfed.org</a:t>
            </a:r>
            <a:r>
              <a:rPr lang="en-US" sz="1200" kern="1200" dirty="0">
                <a:solidFill>
                  <a:schemeClr val="tx1"/>
                </a:solidFill>
                <a:effectLst/>
                <a:latin typeface="+mn-lt"/>
                <a:ea typeface="+mn-ea"/>
                <a:cs typeface="+mn-cs"/>
              </a:rPr>
              <a:t>/graph/?g=R7Rn</a:t>
            </a:r>
          </a:p>
          <a:p>
            <a:endParaRPr lang="en-US" dirty="0"/>
          </a:p>
          <a:p>
            <a:r>
              <a:rPr lang="en-US" dirty="0"/>
              <a:t>Linking and Copyright Information: https://</a:t>
            </a:r>
            <a:r>
              <a:rPr lang="en-US" dirty="0" err="1"/>
              <a:t>www.bls.gov</a:t>
            </a:r>
            <a:r>
              <a:rPr lang="en-US" dirty="0"/>
              <a:t>/bls/</a:t>
            </a:r>
            <a:r>
              <a:rPr lang="en-US" dirty="0" err="1"/>
              <a:t>linksite.htm</a:t>
            </a:r>
            <a:endParaRPr lang="en-US" dirty="0"/>
          </a:p>
        </p:txBody>
      </p:sp>
      <p:sp>
        <p:nvSpPr>
          <p:cNvPr id="4" name="Slide Number Placeholder 3"/>
          <p:cNvSpPr>
            <a:spLocks noGrp="1"/>
          </p:cNvSpPr>
          <p:nvPr>
            <p:ph type="sldNum" sz="quarter" idx="5"/>
          </p:nvPr>
        </p:nvSpPr>
        <p:spPr/>
        <p:txBody>
          <a:bodyPr/>
          <a:lstStyle/>
          <a:p>
            <a:fld id="{EE83F7D3-5E94-D54D-9C37-ACCD09BECE5C}" type="slidenum">
              <a:rPr lang="en-US" smtClean="0"/>
              <a:t>12</a:t>
            </a:fld>
            <a:endParaRPr lang="en-US"/>
          </a:p>
        </p:txBody>
      </p:sp>
    </p:spTree>
    <p:extLst>
      <p:ext uri="{BB962C8B-B14F-4D97-AF65-F5344CB8AC3E}">
        <p14:creationId xmlns:p14="http://schemas.microsoft.com/office/powerpoint/2010/main" val="11651597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a:t>
            </a:r>
            <a:r>
              <a:rPr lang="en-US" dirty="0" err="1"/>
              <a:t>www.newyorkfed.org</a:t>
            </a:r>
            <a:r>
              <a:rPr lang="en-US" dirty="0"/>
              <a:t>/microeconomics/</a:t>
            </a:r>
            <a:r>
              <a:rPr lang="en-US" dirty="0" err="1"/>
              <a:t>databank.html</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Recessions:</a:t>
            </a:r>
          </a:p>
          <a:p>
            <a:r>
              <a:rPr lang="en-US" dirty="0"/>
              <a:t>https://</a:t>
            </a:r>
            <a:r>
              <a:rPr lang="en-US" dirty="0" err="1"/>
              <a:t>fredhelp.stlouisfed.org</a:t>
            </a:r>
            <a:r>
              <a:rPr lang="en-US" dirty="0"/>
              <a:t>/</a:t>
            </a:r>
            <a:r>
              <a:rPr lang="en-US" dirty="0" err="1"/>
              <a:t>fred</a:t>
            </a:r>
            <a:r>
              <a:rPr lang="en-US" dirty="0"/>
              <a:t>/data/understanding-the-data/recession-bars/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a:t>
            </a:r>
            <a:r>
              <a:rPr lang="en-US" dirty="0" err="1"/>
              <a:t>fred.stlouisfed.org</a:t>
            </a:r>
            <a:r>
              <a:rPr lang="en-US" dirty="0"/>
              <a:t>/series/USRECQM</a:t>
            </a:r>
          </a:p>
          <a:p>
            <a:r>
              <a:rPr lang="en-US" dirty="0"/>
              <a:t>https://</a:t>
            </a:r>
            <a:r>
              <a:rPr lang="en-US" dirty="0" err="1"/>
              <a:t>fred.stlouisfed.org</a:t>
            </a:r>
            <a:r>
              <a:rPr lang="en-US" dirty="0"/>
              <a:t>/series/USRECM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EE83F7D3-5E94-D54D-9C37-ACCD09BECE5C}" type="slidenum">
              <a:rPr lang="en-US" smtClean="0"/>
              <a:t>15</a:t>
            </a:fld>
            <a:endParaRPr lang="en-US"/>
          </a:p>
        </p:txBody>
      </p:sp>
    </p:spTree>
    <p:extLst>
      <p:ext uri="{BB962C8B-B14F-4D97-AF65-F5344CB8AC3E}">
        <p14:creationId xmlns:p14="http://schemas.microsoft.com/office/powerpoint/2010/main" val="27615633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https://</a:t>
            </a:r>
            <a:r>
              <a:rPr lang="en-US" dirty="0" err="1"/>
              <a:t>www.newyorkfed.org</a:t>
            </a:r>
            <a:r>
              <a:rPr lang="en-US" dirty="0"/>
              <a:t>/microeconomics/</a:t>
            </a:r>
            <a:r>
              <a:rPr lang="en-US" dirty="0" err="1"/>
              <a:t>hhdc</a:t>
            </a:r>
            <a:r>
              <a:rPr lang="en-US" dirty="0"/>
              <a:t>/</a:t>
            </a:r>
            <a:r>
              <a:rPr lang="en-US" dirty="0" err="1"/>
              <a:t>background.html</a:t>
            </a:r>
            <a:endParaRPr lang="en-US" dirty="0"/>
          </a:p>
        </p:txBody>
      </p:sp>
      <p:sp>
        <p:nvSpPr>
          <p:cNvPr id="4" name="Slide Number Placeholder 3"/>
          <p:cNvSpPr>
            <a:spLocks noGrp="1"/>
          </p:cNvSpPr>
          <p:nvPr>
            <p:ph type="sldNum" sz="quarter" idx="5"/>
          </p:nvPr>
        </p:nvSpPr>
        <p:spPr/>
        <p:txBody>
          <a:bodyPr/>
          <a:lstStyle/>
          <a:p>
            <a:fld id="{EE83F7D3-5E94-D54D-9C37-ACCD09BECE5C}" type="slidenum">
              <a:rPr lang="en-US" smtClean="0"/>
              <a:t>16</a:t>
            </a:fld>
            <a:endParaRPr lang="en-US"/>
          </a:p>
        </p:txBody>
      </p:sp>
    </p:spTree>
    <p:extLst>
      <p:ext uri="{BB962C8B-B14F-4D97-AF65-F5344CB8AC3E}">
        <p14:creationId xmlns:p14="http://schemas.microsoft.com/office/powerpoint/2010/main" val="30139139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**Revise-decision dates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a:t>
            </a:r>
            <a:r>
              <a:rPr lang="en-US" dirty="0" err="1"/>
              <a:t>fred.stlouisfed.org</a:t>
            </a:r>
            <a:r>
              <a:rPr lang="en-US" dirty="0"/>
              <a:t>/series/DFEDTARU</a:t>
            </a:r>
          </a:p>
          <a:p>
            <a:r>
              <a:rPr lang="en-US" dirty="0"/>
              <a:t>Weekly, end of period: https://</a:t>
            </a:r>
            <a:r>
              <a:rPr lang="en-US" dirty="0" err="1"/>
              <a:t>fred.stlouisfed.org</a:t>
            </a:r>
            <a:r>
              <a:rPr lang="en-US" dirty="0"/>
              <a:t>/graph/?g=Zo8z</a:t>
            </a:r>
          </a:p>
          <a:p>
            <a:endParaRPr lang="en-US" dirty="0"/>
          </a:p>
          <a:p>
            <a:r>
              <a:rPr lang="en-US" dirty="0"/>
              <a:t>Effective rate: https://</a:t>
            </a:r>
            <a:r>
              <a:rPr lang="en-US" dirty="0" err="1"/>
              <a:t>fred.stlouisfed.org</a:t>
            </a:r>
            <a:r>
              <a:rPr lang="en-US" dirty="0"/>
              <a:t>/series/FEDFUNDS</a:t>
            </a:r>
          </a:p>
          <a:p>
            <a:r>
              <a:rPr lang="en-US" dirty="0"/>
              <a:t>https://</a:t>
            </a:r>
            <a:r>
              <a:rPr lang="en-US" dirty="0" err="1"/>
              <a:t>www.federalreserve.gov</a:t>
            </a:r>
            <a:r>
              <a:rPr lang="en-US" dirty="0"/>
              <a:t>/</a:t>
            </a:r>
            <a:r>
              <a:rPr lang="en-US" dirty="0" err="1"/>
              <a:t>monetarypolicy</a:t>
            </a:r>
            <a:r>
              <a:rPr lang="en-US" dirty="0"/>
              <a:t>/</a:t>
            </a:r>
            <a:r>
              <a:rPr lang="en-US" dirty="0" err="1"/>
              <a:t>fomc.htm</a:t>
            </a:r>
            <a:endParaRPr lang="en-US" dirty="0"/>
          </a:p>
          <a:p>
            <a:r>
              <a:rPr lang="en-US" dirty="0"/>
              <a:t>https://</a:t>
            </a:r>
            <a:r>
              <a:rPr lang="en-US" dirty="0" err="1"/>
              <a:t>www.federalreserve.gov</a:t>
            </a:r>
            <a:r>
              <a:rPr lang="en-US" dirty="0"/>
              <a:t>/</a:t>
            </a:r>
            <a:r>
              <a:rPr lang="en-US" dirty="0" err="1"/>
              <a:t>monetarypolicy</a:t>
            </a:r>
            <a:r>
              <a:rPr lang="en-US" dirty="0"/>
              <a:t>/</a:t>
            </a:r>
            <a:r>
              <a:rPr lang="en-US" dirty="0" err="1"/>
              <a:t>fomccalendars.htm</a:t>
            </a:r>
            <a:endParaRPr lang="en-US" dirty="0"/>
          </a:p>
          <a:p>
            <a:endParaRPr lang="en-US" dirty="0"/>
          </a:p>
        </p:txBody>
      </p:sp>
      <p:sp>
        <p:nvSpPr>
          <p:cNvPr id="4" name="Slide Number Placeholder 3"/>
          <p:cNvSpPr>
            <a:spLocks noGrp="1"/>
          </p:cNvSpPr>
          <p:nvPr>
            <p:ph type="sldNum" sz="quarter" idx="5"/>
          </p:nvPr>
        </p:nvSpPr>
        <p:spPr/>
        <p:txBody>
          <a:bodyPr/>
          <a:lstStyle/>
          <a:p>
            <a:fld id="{EE83F7D3-5E94-D54D-9C37-ACCD09BECE5C}" type="slidenum">
              <a:rPr lang="en-US" smtClean="0"/>
              <a:t>17</a:t>
            </a:fld>
            <a:endParaRPr lang="en-US"/>
          </a:p>
        </p:txBody>
      </p:sp>
    </p:spTree>
    <p:extLst>
      <p:ext uri="{BB962C8B-B14F-4D97-AF65-F5344CB8AC3E}">
        <p14:creationId xmlns:p14="http://schemas.microsoft.com/office/powerpoint/2010/main" val="4309993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www.atlantafed.org</a:t>
            </a:r>
            <a:r>
              <a:rPr lang="en-US" dirty="0"/>
              <a:t>/about/</a:t>
            </a:r>
            <a:r>
              <a:rPr lang="en-US" dirty="0" err="1"/>
              <a:t>atlantafed</a:t>
            </a:r>
            <a:r>
              <a:rPr lang="en-US" dirty="0"/>
              <a:t>/officers/</a:t>
            </a:r>
            <a:r>
              <a:rPr lang="en-US" dirty="0" err="1"/>
              <a:t>executive_office</a:t>
            </a:r>
            <a:r>
              <a:rPr lang="en-US" dirty="0"/>
              <a:t>/</a:t>
            </a:r>
            <a:r>
              <a:rPr lang="en-US" dirty="0" err="1"/>
              <a:t>bostic-raphael</a:t>
            </a:r>
            <a:r>
              <a:rPr lang="en-US" dirty="0"/>
              <a:t>/message-from-the-president/2022/11/15/long-and-variable-lags-in-monetary-policy</a:t>
            </a:r>
          </a:p>
          <a:p>
            <a:r>
              <a:rPr lang="en-US" dirty="0"/>
              <a:t>https://</a:t>
            </a:r>
            <a:r>
              <a:rPr lang="en-US" dirty="0" err="1"/>
              <a:t>www.ijcb.org</a:t>
            </a:r>
            <a:r>
              <a:rPr lang="en-US" dirty="0"/>
              <a:t>/journal/ijcb13q4a2.pdf</a:t>
            </a:r>
          </a:p>
          <a:p>
            <a:r>
              <a:rPr lang="en-US" dirty="0"/>
              <a:t>https://</a:t>
            </a:r>
            <a:r>
              <a:rPr lang="en-US" dirty="0" err="1"/>
              <a:t>www.bis.org</a:t>
            </a:r>
            <a:r>
              <a:rPr lang="en-US" dirty="0"/>
              <a:t>/</a:t>
            </a:r>
            <a:r>
              <a:rPr lang="en-US" dirty="0" err="1"/>
              <a:t>publ</a:t>
            </a:r>
            <a:r>
              <a:rPr lang="en-US" dirty="0"/>
              <a:t>/confp04l.pdf</a:t>
            </a:r>
          </a:p>
        </p:txBody>
      </p:sp>
      <p:sp>
        <p:nvSpPr>
          <p:cNvPr id="4" name="Slide Number Placeholder 3"/>
          <p:cNvSpPr>
            <a:spLocks noGrp="1"/>
          </p:cNvSpPr>
          <p:nvPr>
            <p:ph type="sldNum" sz="quarter" idx="5"/>
          </p:nvPr>
        </p:nvSpPr>
        <p:spPr/>
        <p:txBody>
          <a:bodyPr/>
          <a:lstStyle/>
          <a:p>
            <a:fld id="{8B4C2A47-BC88-0644-B811-647D5DB2CE2E}" type="slidenum">
              <a:rPr lang="en-US" smtClean="0"/>
              <a:t>18</a:t>
            </a:fld>
            <a:endParaRPr lang="en-US"/>
          </a:p>
        </p:txBody>
      </p:sp>
    </p:spTree>
    <p:extLst>
      <p:ext uri="{BB962C8B-B14F-4D97-AF65-F5344CB8AC3E}">
        <p14:creationId xmlns:p14="http://schemas.microsoft.com/office/powerpoint/2010/main" val="36753665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dirty="0"/>
              <a:t>https://</a:t>
            </a:r>
            <a:r>
              <a:rPr lang="en-US" sz="1200" b="0" dirty="0" err="1"/>
              <a:t>www.freddiemac.com</a:t>
            </a:r>
            <a:r>
              <a:rPr lang="en-US" sz="1200" b="0" dirty="0"/>
              <a:t>/</a:t>
            </a:r>
            <a:r>
              <a:rPr lang="en-US" sz="1200" b="0" dirty="0" err="1"/>
              <a:t>pmms</a:t>
            </a:r>
            <a:r>
              <a:rPr lang="en-US" sz="1200" b="0" dirty="0"/>
              <a:t>/</a:t>
            </a:r>
            <a:r>
              <a:rPr lang="en-US" sz="1200" b="0" dirty="0" err="1"/>
              <a:t>pmms_archives</a:t>
            </a:r>
            <a:r>
              <a:rPr lang="en-US" sz="1200" b="0" dirty="0"/>
              <a:t>?_</a:t>
            </a:r>
          </a:p>
          <a:p>
            <a:endParaRPr lang="en-US" sz="1200" b="1" dirty="0"/>
          </a:p>
          <a:p>
            <a:r>
              <a:rPr lang="en-US" sz="1200" b="1" dirty="0"/>
              <a:t>Weekly:  </a:t>
            </a:r>
            <a:r>
              <a:rPr lang="en-US" sz="1200" b="0" dirty="0"/>
              <a:t>https://</a:t>
            </a:r>
            <a:r>
              <a:rPr lang="en-US" sz="1200" b="0" dirty="0" err="1"/>
              <a:t>fred.stlouisfed.org</a:t>
            </a:r>
            <a:r>
              <a:rPr lang="en-US" sz="1200" b="0" dirty="0"/>
              <a:t>/graph/?g=</a:t>
            </a:r>
            <a:r>
              <a:rPr lang="en-US" sz="1200" b="0" dirty="0" err="1"/>
              <a:t>pHTO</a:t>
            </a:r>
            <a:endParaRPr lang="en-US" sz="1200" b="0" dirty="0"/>
          </a:p>
          <a:p>
            <a:r>
              <a:rPr lang="en-US" sz="1200" b="1" dirty="0"/>
              <a:t>Monthly:  </a:t>
            </a:r>
            <a:r>
              <a:rPr lang="en-US" sz="1200" b="0" dirty="0"/>
              <a:t>https://</a:t>
            </a:r>
            <a:r>
              <a:rPr lang="en-US" sz="1200" b="0" dirty="0" err="1"/>
              <a:t>fred.stlouisfed.org</a:t>
            </a:r>
            <a:r>
              <a:rPr lang="en-US" sz="1200" b="0" dirty="0"/>
              <a:t>/graph/?g=</a:t>
            </a:r>
            <a:r>
              <a:rPr lang="en-US" sz="1200" b="0" dirty="0" err="1"/>
              <a:t>pPxM</a:t>
            </a:r>
            <a:endParaRPr lang="en-US" sz="1200" b="0" dirty="0"/>
          </a:p>
          <a:p>
            <a:endParaRPr lang="en-US" dirty="0"/>
          </a:p>
        </p:txBody>
      </p:sp>
      <p:sp>
        <p:nvSpPr>
          <p:cNvPr id="4" name="Slide Number Placeholder 3"/>
          <p:cNvSpPr>
            <a:spLocks noGrp="1"/>
          </p:cNvSpPr>
          <p:nvPr>
            <p:ph type="sldNum" sz="quarter" idx="5"/>
          </p:nvPr>
        </p:nvSpPr>
        <p:spPr/>
        <p:txBody>
          <a:bodyPr/>
          <a:lstStyle/>
          <a:p>
            <a:fld id="{EE83F7D3-5E94-D54D-9C37-ACCD09BECE5C}" type="slidenum">
              <a:rPr lang="en-US" smtClean="0"/>
              <a:t>19</a:t>
            </a:fld>
            <a:endParaRPr lang="en-US"/>
          </a:p>
        </p:txBody>
      </p:sp>
    </p:spTree>
    <p:extLst>
      <p:ext uri="{BB962C8B-B14F-4D97-AF65-F5344CB8AC3E}">
        <p14:creationId xmlns:p14="http://schemas.microsoft.com/office/powerpoint/2010/main" val="35562904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www.mba.org</a:t>
            </a:r>
            <a:r>
              <a:rPr lang="en-US" dirty="0"/>
              <a:t>/news-and-research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a:t>
            </a:r>
            <a:r>
              <a:rPr lang="en-US" dirty="0" err="1"/>
              <a:t>www.mba.org</a:t>
            </a:r>
            <a:r>
              <a:rPr lang="en-US" dirty="0"/>
              <a:t>/news-and-research/research-and-economics/single-family-research/weekly-applications-survey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a:t>
            </a:r>
            <a:r>
              <a:rPr lang="en-US" dirty="0" err="1"/>
              <a:t>www.mortgagenewsdaily.com</a:t>
            </a:r>
            <a:r>
              <a:rPr lang="en-US" dirty="0"/>
              <a:t>/data/mortgage-applications</a:t>
            </a:r>
          </a:p>
        </p:txBody>
      </p:sp>
      <p:sp>
        <p:nvSpPr>
          <p:cNvPr id="4" name="Slide Number Placeholder 3"/>
          <p:cNvSpPr>
            <a:spLocks noGrp="1"/>
          </p:cNvSpPr>
          <p:nvPr>
            <p:ph type="sldNum" sz="quarter" idx="5"/>
          </p:nvPr>
        </p:nvSpPr>
        <p:spPr/>
        <p:txBody>
          <a:bodyPr/>
          <a:lstStyle/>
          <a:p>
            <a:fld id="{8B4C2A47-BC88-0644-B811-647D5DB2CE2E}" type="slidenum">
              <a:rPr lang="en-US" smtClean="0"/>
              <a:t>20</a:t>
            </a:fld>
            <a:endParaRPr lang="en-US"/>
          </a:p>
        </p:txBody>
      </p:sp>
    </p:spTree>
    <p:extLst>
      <p:ext uri="{BB962C8B-B14F-4D97-AF65-F5344CB8AC3E}">
        <p14:creationId xmlns:p14="http://schemas.microsoft.com/office/powerpoint/2010/main" val="13376141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fred.stlouisfed.org</a:t>
            </a:r>
            <a:r>
              <a:rPr lang="en-US" dirty="0"/>
              <a:t>/series/CSUSHPINSA</a:t>
            </a:r>
          </a:p>
          <a:p>
            <a:r>
              <a:rPr lang="en-US" dirty="0"/>
              <a:t>https://</a:t>
            </a:r>
            <a:r>
              <a:rPr lang="en-US" dirty="0" err="1"/>
              <a:t>www.spglobal.com</a:t>
            </a:r>
            <a:r>
              <a:rPr lang="en-US" dirty="0"/>
              <a:t>/</a:t>
            </a:r>
            <a:r>
              <a:rPr lang="en-US" dirty="0" err="1"/>
              <a:t>spdji</a:t>
            </a:r>
            <a:r>
              <a:rPr lang="en-US" dirty="0"/>
              <a:t>/</a:t>
            </a:r>
            <a:r>
              <a:rPr lang="en-US" dirty="0" err="1"/>
              <a:t>en</a:t>
            </a:r>
            <a:r>
              <a:rPr lang="en-US" dirty="0"/>
              <a:t>/indices/indicators/</a:t>
            </a:r>
            <a:r>
              <a:rPr lang="en-US" dirty="0" err="1"/>
              <a:t>sp</a:t>
            </a:r>
            <a:r>
              <a:rPr lang="en-US" dirty="0"/>
              <a:t>-</a:t>
            </a:r>
            <a:r>
              <a:rPr lang="en-US" dirty="0" err="1"/>
              <a:t>corelogic</a:t>
            </a:r>
            <a:r>
              <a:rPr lang="en-US" dirty="0"/>
              <a:t>-case-</a:t>
            </a:r>
            <a:r>
              <a:rPr lang="en-US" dirty="0" err="1"/>
              <a:t>shiller</a:t>
            </a:r>
            <a:r>
              <a:rPr lang="en-US" dirty="0"/>
              <a:t>-us-national-home-price-</a:t>
            </a:r>
            <a:r>
              <a:rPr lang="en-US" dirty="0" err="1"/>
              <a:t>nsa</a:t>
            </a:r>
            <a:r>
              <a:rPr lang="en-US" dirty="0"/>
              <a:t>-index/#overview</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a:t>
            </a:r>
            <a:r>
              <a:rPr lang="en-US" dirty="0" err="1"/>
              <a:t>www.spglobal.com</a:t>
            </a:r>
            <a:r>
              <a:rPr lang="en-US" dirty="0"/>
              <a:t>/</a:t>
            </a:r>
            <a:r>
              <a:rPr lang="en-US" dirty="0" err="1"/>
              <a:t>spdji</a:t>
            </a:r>
            <a:r>
              <a:rPr lang="en-US" dirty="0"/>
              <a:t>/</a:t>
            </a:r>
            <a:r>
              <a:rPr lang="en-US" dirty="0" err="1"/>
              <a:t>en</a:t>
            </a:r>
            <a:r>
              <a:rPr lang="en-US" dirty="0"/>
              <a:t>/index-family/indicators/</a:t>
            </a:r>
            <a:r>
              <a:rPr lang="en-US" dirty="0" err="1"/>
              <a:t>sp</a:t>
            </a:r>
            <a:r>
              <a:rPr lang="en-US" dirty="0"/>
              <a:t>-</a:t>
            </a:r>
            <a:r>
              <a:rPr lang="en-US" dirty="0" err="1"/>
              <a:t>corelogic</a:t>
            </a:r>
            <a:r>
              <a:rPr lang="en-US" dirty="0"/>
              <a:t>-case-</a:t>
            </a:r>
            <a:r>
              <a:rPr lang="en-US" dirty="0" err="1"/>
              <a:t>shiller</a:t>
            </a:r>
            <a:r>
              <a:rPr lang="en-US" dirty="0"/>
              <a:t>/#indices</a:t>
            </a:r>
          </a:p>
          <a:p>
            <a:endParaRPr lang="en-US" dirty="0"/>
          </a:p>
        </p:txBody>
      </p:sp>
      <p:sp>
        <p:nvSpPr>
          <p:cNvPr id="4" name="Slide Number Placeholder 3"/>
          <p:cNvSpPr>
            <a:spLocks noGrp="1"/>
          </p:cNvSpPr>
          <p:nvPr>
            <p:ph type="sldNum" sz="quarter" idx="5"/>
          </p:nvPr>
        </p:nvSpPr>
        <p:spPr/>
        <p:txBody>
          <a:bodyPr/>
          <a:lstStyle/>
          <a:p>
            <a:fld id="{EE83F7D3-5E94-D54D-9C37-ACCD09BECE5C}" type="slidenum">
              <a:rPr lang="en-US" smtClean="0"/>
              <a:t>21</a:t>
            </a:fld>
            <a:endParaRPr lang="en-US"/>
          </a:p>
        </p:txBody>
      </p:sp>
    </p:spTree>
    <p:extLst>
      <p:ext uri="{BB962C8B-B14F-4D97-AF65-F5344CB8AC3E}">
        <p14:creationId xmlns:p14="http://schemas.microsoft.com/office/powerpoint/2010/main" val="16680405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fred.stlouisfed.org</a:t>
            </a:r>
            <a:r>
              <a:rPr lang="en-US" dirty="0"/>
              <a:t>/graph/?g=10ARw</a:t>
            </a:r>
          </a:p>
          <a:p>
            <a:r>
              <a:rPr lang="en-US" dirty="0"/>
              <a:t>http://</a:t>
            </a:r>
            <a:r>
              <a:rPr lang="en-US" dirty="0" err="1"/>
              <a:t>www.census.gov</a:t>
            </a:r>
            <a:r>
              <a:rPr lang="en-US" dirty="0"/>
              <a:t>/construction/</a:t>
            </a:r>
            <a:r>
              <a:rPr lang="en-US" dirty="0" err="1"/>
              <a:t>nrc</a:t>
            </a:r>
            <a:r>
              <a:rPr lang="en-US" dirty="0"/>
              <a:t>/</a:t>
            </a:r>
          </a:p>
          <a:p>
            <a:r>
              <a:rPr lang="en-US" dirty="0"/>
              <a:t>8:30A</a:t>
            </a:r>
          </a:p>
          <a:p>
            <a:r>
              <a:rPr lang="en-US" dirty="0"/>
              <a:t>Historical data,</a:t>
            </a:r>
            <a:r>
              <a:rPr lang="en-US" baseline="0" dirty="0"/>
              <a:t> </a:t>
            </a:r>
            <a:r>
              <a:rPr lang="en-US" sz="1200" b="0" i="0" kern="1200" dirty="0">
                <a:solidFill>
                  <a:schemeClr val="tx1"/>
                </a:solidFill>
                <a:effectLst/>
                <a:latin typeface="+mn-lt"/>
                <a:ea typeface="+mn-ea"/>
                <a:cs typeface="+mn-cs"/>
              </a:rPr>
              <a:t>Housing Units Authorized in Permit‐Issuing Places</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Citing Our Internet Information: https://</a:t>
            </a:r>
            <a:r>
              <a:rPr lang="en-US" dirty="0" err="1"/>
              <a:t>www.census.gov</a:t>
            </a:r>
            <a:r>
              <a:rPr lang="en-US" dirty="0"/>
              <a:t>/about/policies/</a:t>
            </a:r>
            <a:r>
              <a:rPr lang="en-US" dirty="0" err="1"/>
              <a:t>citation.html</a:t>
            </a:r>
            <a:endParaRPr lang="en-US" dirty="0"/>
          </a:p>
        </p:txBody>
      </p:sp>
      <p:sp>
        <p:nvSpPr>
          <p:cNvPr id="4" name="Slide Number Placeholder 3"/>
          <p:cNvSpPr>
            <a:spLocks noGrp="1"/>
          </p:cNvSpPr>
          <p:nvPr>
            <p:ph type="sldNum" sz="quarter" idx="5"/>
          </p:nvPr>
        </p:nvSpPr>
        <p:spPr/>
        <p:txBody>
          <a:bodyPr/>
          <a:lstStyle/>
          <a:p>
            <a:fld id="{EE83F7D3-5E94-D54D-9C37-ACCD09BECE5C}" type="slidenum">
              <a:rPr lang="en-US" smtClean="0"/>
              <a:t>22</a:t>
            </a:fld>
            <a:endParaRPr lang="en-US"/>
          </a:p>
        </p:txBody>
      </p:sp>
    </p:spTree>
    <p:extLst>
      <p:ext uri="{BB962C8B-B14F-4D97-AF65-F5344CB8AC3E}">
        <p14:creationId xmlns:p14="http://schemas.microsoft.com/office/powerpoint/2010/main" val="23457201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Times New Roman" pitchFamily="18" charset="0"/>
                <a:ea typeface="+mn-ea"/>
                <a:cs typeface="+mn-cs"/>
              </a:rPr>
              <a:t>https://</a:t>
            </a:r>
            <a:r>
              <a:rPr lang="en-US" sz="1200" kern="1200" dirty="0" err="1">
                <a:solidFill>
                  <a:schemeClr val="tx1"/>
                </a:solidFill>
                <a:effectLst/>
                <a:latin typeface="Times New Roman" pitchFamily="18" charset="0"/>
                <a:ea typeface="+mn-ea"/>
                <a:cs typeface="+mn-cs"/>
              </a:rPr>
              <a:t>www.aia.org</a:t>
            </a:r>
            <a:r>
              <a:rPr lang="en-US" sz="1200" kern="1200" dirty="0">
                <a:solidFill>
                  <a:schemeClr val="tx1"/>
                </a:solidFill>
                <a:effectLst/>
                <a:latin typeface="Times New Roman" pitchFamily="18" charset="0"/>
                <a:ea typeface="+mn-ea"/>
                <a:cs typeface="+mn-cs"/>
              </a:rPr>
              <a:t>/newsroom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Times New Roman" pitchFamily="18" charset="0"/>
                <a:ea typeface="+mn-ea"/>
                <a:cs typeface="+mn-cs"/>
              </a:rPr>
              <a:t>https://</a:t>
            </a:r>
            <a:r>
              <a:rPr lang="en-US" sz="1200" kern="1200" dirty="0" err="1">
                <a:solidFill>
                  <a:schemeClr val="tx1"/>
                </a:solidFill>
                <a:effectLst/>
                <a:latin typeface="Times New Roman" pitchFamily="18" charset="0"/>
                <a:ea typeface="+mn-ea"/>
                <a:cs typeface="+mn-cs"/>
              </a:rPr>
              <a:t>www.aia.org</a:t>
            </a:r>
            <a:r>
              <a:rPr lang="en-US" sz="1200" kern="1200" dirty="0">
                <a:solidFill>
                  <a:schemeClr val="tx1"/>
                </a:solidFill>
                <a:effectLst/>
                <a:latin typeface="Times New Roman" pitchFamily="18" charset="0"/>
                <a:ea typeface="+mn-ea"/>
                <a:cs typeface="+mn-cs"/>
              </a:rPr>
              <a:t>/partner-</a:t>
            </a:r>
            <a:r>
              <a:rPr lang="en-US" sz="1200" kern="1200" dirty="0" err="1">
                <a:solidFill>
                  <a:schemeClr val="tx1"/>
                </a:solidFill>
                <a:effectLst/>
                <a:latin typeface="Times New Roman" pitchFamily="18" charset="0"/>
                <a:ea typeface="+mn-ea"/>
                <a:cs typeface="+mn-cs"/>
              </a:rPr>
              <a:t>aia</a:t>
            </a:r>
            <a:r>
              <a:rPr lang="en-US" sz="1200" kern="1200" dirty="0">
                <a:solidFill>
                  <a:schemeClr val="tx1"/>
                </a:solidFill>
                <a:effectLst/>
                <a:latin typeface="Times New Roman" pitchFamily="18" charset="0"/>
                <a:ea typeface="+mn-ea"/>
                <a:cs typeface="+mn-cs"/>
              </a:rPr>
              <a:t>/market-research-partnership-opportunities/</a:t>
            </a:r>
            <a:r>
              <a:rPr lang="en-US" sz="1200" kern="1200" dirty="0" err="1">
                <a:solidFill>
                  <a:schemeClr val="tx1"/>
                </a:solidFill>
                <a:effectLst/>
                <a:latin typeface="Times New Roman" pitchFamily="18" charset="0"/>
                <a:ea typeface="+mn-ea"/>
                <a:cs typeface="+mn-cs"/>
              </a:rPr>
              <a:t>aia</a:t>
            </a:r>
            <a:r>
              <a:rPr lang="en-US" sz="1200" kern="1200" dirty="0">
                <a:solidFill>
                  <a:schemeClr val="tx1"/>
                </a:solidFill>
                <a:effectLst/>
                <a:latin typeface="Times New Roman" pitchFamily="18" charset="0"/>
                <a:ea typeface="+mn-ea"/>
                <a:cs typeface="+mn-cs"/>
              </a:rPr>
              <a:t>-architecture-billings-index</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Times New Roman" pitchFamily="18" charset="0"/>
                <a:ea typeface="+mn-ea"/>
                <a:cs typeface="+mn-cs"/>
              </a:rPr>
              <a:t>http://</a:t>
            </a:r>
            <a:r>
              <a:rPr lang="en-US" sz="1200" kern="1200" dirty="0" err="1">
                <a:solidFill>
                  <a:schemeClr val="tx1"/>
                </a:solidFill>
                <a:effectLst/>
                <a:latin typeface="Times New Roman" pitchFamily="18" charset="0"/>
                <a:ea typeface="+mn-ea"/>
                <a:cs typeface="+mn-cs"/>
              </a:rPr>
              <a:t>www.architectmagazine.com</a:t>
            </a:r>
            <a:r>
              <a:rPr lang="en-US" sz="1200" kern="1200" dirty="0">
                <a:solidFill>
                  <a:schemeClr val="tx1"/>
                </a:solidFill>
                <a:effectLst/>
                <a:latin typeface="Times New Roman" pitchFamily="18" charset="0"/>
                <a:ea typeface="+mn-ea"/>
                <a:cs typeface="+mn-cs"/>
              </a:rPr>
              <a:t>/</a:t>
            </a:r>
          </a:p>
        </p:txBody>
      </p:sp>
      <p:sp>
        <p:nvSpPr>
          <p:cNvPr id="4" name="Slide Number Placeholder 3"/>
          <p:cNvSpPr>
            <a:spLocks noGrp="1"/>
          </p:cNvSpPr>
          <p:nvPr>
            <p:ph type="sldNum" sz="quarter" idx="5"/>
          </p:nvPr>
        </p:nvSpPr>
        <p:spPr/>
        <p:txBody>
          <a:bodyPr/>
          <a:lstStyle/>
          <a:p>
            <a:fld id="{EE83F7D3-5E94-D54D-9C37-ACCD09BECE5C}" type="slidenum">
              <a:rPr lang="en-US" smtClean="0"/>
              <a:t>23</a:t>
            </a:fld>
            <a:endParaRPr lang="en-US"/>
          </a:p>
        </p:txBody>
      </p:sp>
    </p:spTree>
    <p:extLst>
      <p:ext uri="{BB962C8B-B14F-4D97-AF65-F5344CB8AC3E}">
        <p14:creationId xmlns:p14="http://schemas.microsoft.com/office/powerpoint/2010/main" val="24844693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BFE28D-F0C5-3133-D0F7-EB143BB6B19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9045038-6893-2493-1B1F-CA6FBEDDE91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A2C438C-B4CA-786E-E351-21AF43551E1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Adjust horizontal axis range using “select data”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GDP (BEA):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a:t>
            </a:r>
            <a:r>
              <a:rPr lang="en-US" dirty="0" err="1"/>
              <a:t>apps.bea.gov</a:t>
            </a:r>
            <a:r>
              <a:rPr lang="en-US" dirty="0"/>
              <a:t>/</a:t>
            </a:r>
            <a:r>
              <a:rPr lang="en-US" dirty="0" err="1"/>
              <a:t>iTable</a:t>
            </a:r>
            <a:r>
              <a:rPr lang="en-US" dirty="0"/>
              <a:t>/?</a:t>
            </a:r>
            <a:r>
              <a:rPr lang="en-US" dirty="0" err="1"/>
              <a:t>reqid</a:t>
            </a:r>
            <a:r>
              <a:rPr lang="en-US" dirty="0"/>
              <a:t>=19&amp;step=2&amp;isuri=1&amp;categories=survey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Table 1.1.1; Line 1</a:t>
            </a:r>
          </a:p>
          <a:p>
            <a:endParaRPr lang="en-US" dirty="0"/>
          </a:p>
          <a:p>
            <a:r>
              <a:rPr lang="en-US" b="1" dirty="0" err="1"/>
              <a:t>GDPNow</a:t>
            </a:r>
            <a:r>
              <a:rPr lang="en-US" b="1" dirty="0"/>
              <a:t> (Atlanta Fed):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a:t>
            </a:r>
            <a:r>
              <a:rPr lang="en-US" dirty="0" err="1"/>
              <a:t>www.atlantafed.org</a:t>
            </a:r>
            <a:r>
              <a:rPr lang="en-US" dirty="0"/>
              <a:t>/</a:t>
            </a:r>
            <a:r>
              <a:rPr lang="en-US" dirty="0" err="1"/>
              <a:t>cqer</a:t>
            </a:r>
            <a:r>
              <a:rPr lang="en-US" dirty="0"/>
              <a:t>/research/</a:t>
            </a:r>
            <a:r>
              <a:rPr lang="en-US" dirty="0" err="1"/>
              <a:t>gdpnow</a:t>
            </a:r>
            <a:endParaRPr lang="en-US" dirty="0"/>
          </a:p>
          <a:p>
            <a:pPr algn="l"/>
            <a:r>
              <a:rPr lang="en-US" b="0" i="0" dirty="0">
                <a:solidFill>
                  <a:srgbClr val="000000"/>
                </a:solidFill>
                <a:effectLst/>
                <a:latin typeface="Arial" panose="020B0604020202020204" pitchFamily="34" charset="0"/>
              </a:rPr>
              <a:t>The growth rate of real gross domestic product (GDP) is a key indicator of economic activity, but the official estimate is released with a delay. Our </a:t>
            </a:r>
            <a:r>
              <a:rPr lang="en-US" b="0" i="0" dirty="0" err="1">
                <a:solidFill>
                  <a:srgbClr val="000000"/>
                </a:solidFill>
                <a:effectLst/>
                <a:latin typeface="Arial" panose="020B0604020202020204" pitchFamily="34" charset="0"/>
              </a:rPr>
              <a:t>GDPNow</a:t>
            </a:r>
            <a:r>
              <a:rPr lang="en-US" b="0" i="0" dirty="0">
                <a:solidFill>
                  <a:srgbClr val="000000"/>
                </a:solidFill>
                <a:effectLst/>
                <a:latin typeface="Arial" panose="020B0604020202020204" pitchFamily="34" charset="0"/>
              </a:rPr>
              <a:t> forecasting model provides a "nowcast" of the official estimate prior to its release by estimating GDP growth using a methodology similar to the one used by the U.S. Bureau of Economic Analysis.</a:t>
            </a:r>
          </a:p>
          <a:p>
            <a:pPr algn="l"/>
            <a:r>
              <a:rPr lang="en-US" b="0" i="0" dirty="0" err="1">
                <a:solidFill>
                  <a:srgbClr val="000000"/>
                </a:solidFill>
                <a:effectLst/>
                <a:latin typeface="Arial" panose="020B0604020202020204" pitchFamily="34" charset="0"/>
              </a:rPr>
              <a:t>GDPNow</a:t>
            </a:r>
            <a:r>
              <a:rPr lang="en-US" b="0" i="0" dirty="0">
                <a:solidFill>
                  <a:srgbClr val="000000"/>
                </a:solidFill>
                <a:effectLst/>
                <a:latin typeface="Arial" panose="020B0604020202020204" pitchFamily="34" charset="0"/>
              </a:rPr>
              <a:t> is not an official forecast of the Atlanta Fed. Rather, it is best viewed as a running estimate of real GDP growth based on available economic data for the current measured quarter. There are no subjective adjustments made to </a:t>
            </a:r>
            <a:r>
              <a:rPr lang="en-US" b="0" i="0" dirty="0" err="1">
                <a:solidFill>
                  <a:srgbClr val="000000"/>
                </a:solidFill>
                <a:effectLst/>
                <a:latin typeface="Arial" panose="020B0604020202020204" pitchFamily="34" charset="0"/>
              </a:rPr>
              <a:t>GDPNow</a:t>
            </a:r>
            <a:r>
              <a:rPr lang="en-US" b="0" i="0" dirty="0">
                <a:solidFill>
                  <a:srgbClr val="000000"/>
                </a:solidFill>
                <a:effectLst/>
                <a:latin typeface="Arial" panose="020B0604020202020204" pitchFamily="34" charset="0"/>
              </a:rPr>
              <a:t>—the estimate is based solely on the mathematical results of the model.</a:t>
            </a:r>
          </a:p>
          <a:p>
            <a:endParaRPr lang="en-US" dirty="0"/>
          </a:p>
          <a:p>
            <a:endParaRPr lang="en-US" dirty="0"/>
          </a:p>
        </p:txBody>
      </p:sp>
      <p:sp>
        <p:nvSpPr>
          <p:cNvPr id="4" name="Slide Number Placeholder 3">
            <a:extLst>
              <a:ext uri="{FF2B5EF4-FFF2-40B4-BE49-F238E27FC236}">
                <a16:creationId xmlns:a16="http://schemas.microsoft.com/office/drawing/2014/main" id="{2AA1D657-7B14-D214-FF51-2ED077F28322}"/>
              </a:ext>
            </a:extLst>
          </p:cNvPr>
          <p:cNvSpPr>
            <a:spLocks noGrp="1"/>
          </p:cNvSpPr>
          <p:nvPr>
            <p:ph type="sldNum" sz="quarter" idx="5"/>
          </p:nvPr>
        </p:nvSpPr>
        <p:spPr/>
        <p:txBody>
          <a:bodyPr/>
          <a:lstStyle/>
          <a:p>
            <a:fld id="{EE83F7D3-5E94-D54D-9C37-ACCD09BECE5C}" type="slidenum">
              <a:rPr lang="en-US" smtClean="0"/>
              <a:t>3</a:t>
            </a:fld>
            <a:endParaRPr lang="en-US"/>
          </a:p>
        </p:txBody>
      </p:sp>
    </p:spTree>
    <p:extLst>
      <p:ext uri="{BB962C8B-B14F-4D97-AF65-F5344CB8AC3E}">
        <p14:creationId xmlns:p14="http://schemas.microsoft.com/office/powerpoint/2010/main" val="22053761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83F7D3-5E94-D54D-9C37-ACCD09BECE5C}" type="slidenum">
              <a:rPr lang="en-US" smtClean="0"/>
              <a:t>26</a:t>
            </a:fld>
            <a:endParaRPr lang="en-US"/>
          </a:p>
        </p:txBody>
      </p:sp>
    </p:spTree>
    <p:extLst>
      <p:ext uri="{BB962C8B-B14F-4D97-AF65-F5344CB8AC3E}">
        <p14:creationId xmlns:p14="http://schemas.microsoft.com/office/powerpoint/2010/main" val="19554797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www.cbre.com</a:t>
            </a:r>
            <a:r>
              <a:rPr lang="en-US" dirty="0"/>
              <a:t>/insights/figures/q2-2024-us-office-figures</a:t>
            </a:r>
          </a:p>
        </p:txBody>
      </p:sp>
      <p:sp>
        <p:nvSpPr>
          <p:cNvPr id="4" name="Slide Number Placeholder 3"/>
          <p:cNvSpPr>
            <a:spLocks noGrp="1"/>
          </p:cNvSpPr>
          <p:nvPr>
            <p:ph type="sldNum" sz="quarter" idx="5"/>
          </p:nvPr>
        </p:nvSpPr>
        <p:spPr/>
        <p:txBody>
          <a:bodyPr/>
          <a:lstStyle/>
          <a:p>
            <a:fld id="{9C11FF24-9D14-DF4B-994C-512549526E3C}" type="slidenum">
              <a:rPr lang="en-US" smtClean="0"/>
              <a:t>27</a:t>
            </a:fld>
            <a:endParaRPr lang="en-US"/>
          </a:p>
        </p:txBody>
      </p:sp>
    </p:spTree>
    <p:extLst>
      <p:ext uri="{BB962C8B-B14F-4D97-AF65-F5344CB8AC3E}">
        <p14:creationId xmlns:p14="http://schemas.microsoft.com/office/powerpoint/2010/main" val="4490537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a:t>
            </a:r>
            <a:r>
              <a:rPr lang="en-US" dirty="0" err="1"/>
              <a:t>www.sca.isr.umich.edu</a:t>
            </a:r>
            <a:r>
              <a:rPr lang="en-US" dirty="0"/>
              <a:t>/</a:t>
            </a:r>
          </a:p>
        </p:txBody>
      </p:sp>
      <p:sp>
        <p:nvSpPr>
          <p:cNvPr id="4" name="Slide Number Placeholder 3"/>
          <p:cNvSpPr>
            <a:spLocks noGrp="1"/>
          </p:cNvSpPr>
          <p:nvPr>
            <p:ph type="sldNum" sz="quarter" idx="5"/>
          </p:nvPr>
        </p:nvSpPr>
        <p:spPr/>
        <p:txBody>
          <a:bodyPr/>
          <a:lstStyle/>
          <a:p>
            <a:fld id="{EE83F7D3-5E94-D54D-9C37-ACCD09BECE5C}" type="slidenum">
              <a:rPr lang="en-US" smtClean="0"/>
              <a:t>29</a:t>
            </a:fld>
            <a:endParaRPr lang="en-US"/>
          </a:p>
        </p:txBody>
      </p:sp>
    </p:spTree>
    <p:extLst>
      <p:ext uri="{BB962C8B-B14F-4D97-AF65-F5344CB8AC3E}">
        <p14:creationId xmlns:p14="http://schemas.microsoft.com/office/powerpoint/2010/main" val="39171678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https://www.nfib.com/surveys/small-business-economic-trends/</a:t>
            </a:r>
            <a:endParaRPr lang="en-US" dirty="0"/>
          </a:p>
          <a:p>
            <a:r>
              <a:rPr lang="en-US" dirty="0">
                <a:hlinkClick r:id="rId4"/>
              </a:rPr>
              <a:t>https://tradingeconomics.com/united-states/nfib-business-optimism-index</a:t>
            </a:r>
            <a:endParaRPr lang="en-US" dirty="0"/>
          </a:p>
          <a:p>
            <a:endParaRPr lang="en-US" dirty="0"/>
          </a:p>
          <a:p>
            <a:r>
              <a:rPr lang="en-US" dirty="0"/>
              <a:t>You may reproduce Small Business Economic Trends items if you cite the publication name and date and note it is a copyright of the NFIB Research Center. © NFIB Research Center. ISBS #0940791- 24-2. Chief Economist William C. Dunkelberg and Executive Director of the NFIB Research Center Holly Wade are responsible for the report.</a:t>
            </a:r>
          </a:p>
          <a:p>
            <a:endParaRPr lang="en-US" dirty="0"/>
          </a:p>
        </p:txBody>
      </p:sp>
      <p:sp>
        <p:nvSpPr>
          <p:cNvPr id="4" name="Slide Number Placeholder 3"/>
          <p:cNvSpPr>
            <a:spLocks noGrp="1"/>
          </p:cNvSpPr>
          <p:nvPr>
            <p:ph type="sldNum" sz="quarter" idx="5"/>
          </p:nvPr>
        </p:nvSpPr>
        <p:spPr/>
        <p:txBody>
          <a:bodyPr/>
          <a:lstStyle/>
          <a:p>
            <a:fld id="{EE83F7D3-5E94-D54D-9C37-ACCD09BECE5C}" type="slidenum">
              <a:rPr lang="en-US" smtClean="0"/>
              <a:t>30</a:t>
            </a:fld>
            <a:endParaRPr lang="en-US"/>
          </a:p>
        </p:txBody>
      </p:sp>
    </p:spTree>
    <p:extLst>
      <p:ext uri="{BB962C8B-B14F-4D97-AF65-F5344CB8AC3E}">
        <p14:creationId xmlns:p14="http://schemas.microsoft.com/office/powerpoint/2010/main" val="40392580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https://</a:t>
            </a:r>
            <a:r>
              <a:rPr lang="en-US" sz="1200" b="0" i="0" u="none" strike="noStrike" kern="1200" dirty="0" err="1">
                <a:solidFill>
                  <a:schemeClr val="tx1"/>
                </a:solidFill>
                <a:effectLst/>
                <a:latin typeface="+mn-lt"/>
                <a:ea typeface="+mn-ea"/>
                <a:cs typeface="+mn-cs"/>
              </a:rPr>
              <a:t>fred.stlouisfed.org</a:t>
            </a:r>
            <a:r>
              <a:rPr lang="en-US" sz="1200" b="0" i="0" u="none" strike="noStrike" kern="1200" dirty="0">
                <a:solidFill>
                  <a:schemeClr val="tx1"/>
                </a:solidFill>
                <a:effectLst/>
                <a:latin typeface="+mn-lt"/>
                <a:ea typeface="+mn-ea"/>
                <a:cs typeface="+mn-cs"/>
              </a:rPr>
              <a:t>/series/JTSHIR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dirty="0">
                <a:solidFill>
                  <a:srgbClr val="000000"/>
                </a:solidFill>
                <a:effectLst/>
                <a:latin typeface="Times New Roman" panose="02020603050405020304" pitchFamily="18" charset="0"/>
              </a:rPr>
              <a:t>JTS000000000000000HIR</a:t>
            </a:r>
            <a:endParaRPr lang="en-US" dirty="0"/>
          </a:p>
          <a:p>
            <a:r>
              <a:rPr lang="en-US" dirty="0"/>
              <a:t>Hires / Employment x 100 </a:t>
            </a:r>
          </a:p>
          <a:p>
            <a:r>
              <a:rPr lang="en-US" dirty="0"/>
              <a:t>[[The number of hires during the month divided by the number of employees who worked during or received pay for the pay period that includes the 12th of the month.]]</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Linking and Copyright Information: https://</a:t>
            </a:r>
            <a:r>
              <a:rPr lang="en-US" dirty="0" err="1"/>
              <a:t>www.bls.gov</a:t>
            </a:r>
            <a:r>
              <a:rPr lang="en-US" dirty="0"/>
              <a:t>/bls/</a:t>
            </a:r>
            <a:r>
              <a:rPr lang="en-US" dirty="0" err="1"/>
              <a:t>linksite.htm</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8B4C2A47-BC88-0644-B811-647D5DB2CE2E}" type="slidenum">
              <a:rPr lang="en-US" smtClean="0"/>
              <a:t>31</a:t>
            </a:fld>
            <a:endParaRPr lang="en-US"/>
          </a:p>
        </p:txBody>
      </p:sp>
    </p:spTree>
    <p:extLst>
      <p:ext uri="{BB962C8B-B14F-4D97-AF65-F5344CB8AC3E}">
        <p14:creationId xmlns:p14="http://schemas.microsoft.com/office/powerpoint/2010/main" val="21188398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www.conference-board.org</a:t>
            </a:r>
            <a:r>
              <a:rPr lang="en-US" dirty="0"/>
              <a:t>/data/</a:t>
            </a:r>
            <a:r>
              <a:rPr lang="en-US" dirty="0" err="1"/>
              <a:t>bcicountry.cfm?cid</a:t>
            </a:r>
            <a:r>
              <a:rPr lang="en-US" dirty="0"/>
              <a:t>=1</a:t>
            </a:r>
          </a:p>
          <a:p>
            <a:endParaRPr lang="en-US" dirty="0"/>
          </a:p>
          <a:p>
            <a:r>
              <a:rPr lang="en-US" sz="1200" b="0" i="0" kern="1200" dirty="0">
                <a:solidFill>
                  <a:schemeClr val="tx1"/>
                </a:solidFill>
                <a:effectLst/>
                <a:latin typeface="+mn-lt"/>
                <a:ea typeface="+mn-ea"/>
                <a:cs typeface="+mn-cs"/>
              </a:rPr>
              <a:t>The February 18, 2022 release incorporates annual benchmark revisions to the U.S. composite economic indexes, which bring them up-to-date with revisions in the source data. These revisions do not change the cyclical properties of the indexes. The indexes are updated throughout the year, but only for the previous six months. Data revisions that fall outside of the moving six-month window are not incorporated until the benchmark revision is made and the entire histories of the indexes are recomputed.</a:t>
            </a:r>
          </a:p>
          <a:p>
            <a:r>
              <a:rPr lang="en-US" sz="1200" b="0" i="0" kern="1200" dirty="0">
                <a:solidFill>
                  <a:schemeClr val="tx1"/>
                </a:solidFill>
                <a:effectLst/>
                <a:latin typeface="+mn-lt"/>
                <a:ea typeface="+mn-ea"/>
                <a:cs typeface="+mn-cs"/>
              </a:rPr>
              <a:t>In addition, please note that underlying data input for the Leading Credit Index™ (LCI), a component of the LEI, has been updated with the February 2022 release. With this release and going forward, LCI calculations (from 1998 to 2014) use the primary dealers' overnight Treasury repo rate and (from 2014 to the present) the SOFR (90-Day Average Secured Overnight Financing Rate) published by the Federal Reserve Bank of New York instead of the LIBOR rate previously used. LIBOR remains in the LCI calculations from 1990 to 1998. This previously announced change was not implemented in the January 21, 2022 release due to a technical error.</a:t>
            </a:r>
          </a:p>
          <a:p>
            <a:r>
              <a:rPr lang="en-US" sz="1200" b="1" i="0" kern="1200" dirty="0">
                <a:solidFill>
                  <a:schemeClr val="tx1"/>
                </a:solidFill>
                <a:effectLst/>
                <a:latin typeface="+mn-lt"/>
                <a:ea typeface="+mn-ea"/>
                <a:cs typeface="+mn-cs"/>
              </a:rPr>
              <a:t>As a result, these benchmark revisions, the entire history of the U.S. composite economic indexes have been revised, in levels and month-on-month changes, and will not be directly comparable to data issued prior to this benchmark revision, including the January 2022 benchmark. These revisions do not change the cyclical properties of the indexes.</a:t>
            </a:r>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EE83F7D3-5E94-D54D-9C37-ACCD09BECE5C}" type="slidenum">
              <a:rPr lang="en-US" smtClean="0"/>
              <a:t>32</a:t>
            </a:fld>
            <a:endParaRPr lang="en-US"/>
          </a:p>
        </p:txBody>
      </p:sp>
    </p:spTree>
    <p:extLst>
      <p:ext uri="{BB962C8B-B14F-4D97-AF65-F5344CB8AC3E}">
        <p14:creationId xmlns:p14="http://schemas.microsoft.com/office/powerpoint/2010/main" val="23016495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AB: Instruct them to point their camera at the QR code and top the link that comes up over the image. </a:t>
            </a:r>
          </a:p>
        </p:txBody>
      </p:sp>
      <p:sp>
        <p:nvSpPr>
          <p:cNvPr id="4" name="Slide Number Placeholder 3"/>
          <p:cNvSpPr>
            <a:spLocks noGrp="1"/>
          </p:cNvSpPr>
          <p:nvPr>
            <p:ph type="sldNum" sz="quarter" idx="5"/>
          </p:nvPr>
        </p:nvSpPr>
        <p:spPr/>
        <p:txBody>
          <a:bodyPr/>
          <a:lstStyle/>
          <a:p>
            <a:fld id="{8B4C2A47-BC88-0644-B811-647D5DB2CE2E}" type="slidenum">
              <a:rPr lang="en-US" smtClean="0"/>
              <a:t>34</a:t>
            </a:fld>
            <a:endParaRPr lang="en-US"/>
          </a:p>
        </p:txBody>
      </p:sp>
    </p:spTree>
    <p:extLst>
      <p:ext uri="{BB962C8B-B14F-4D97-AF65-F5344CB8AC3E}">
        <p14:creationId xmlns:p14="http://schemas.microsoft.com/office/powerpoint/2010/main" val="17130813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sng" strike="noStrike" kern="1200" dirty="0">
                <a:solidFill>
                  <a:schemeClr val="tx1"/>
                </a:solidFill>
                <a:effectLst/>
                <a:latin typeface="+mn-lt"/>
                <a:ea typeface="+mn-ea"/>
                <a:cs typeface="+mn-cs"/>
                <a:hlinkClick r:id="rId3"/>
              </a:rPr>
              <a:t>https://www.census.gov/retail/index.html</a:t>
            </a:r>
            <a:r>
              <a:rPr lang="en-US" dirty="0"/>
              <a:t> </a:t>
            </a:r>
          </a:p>
          <a:p>
            <a:r>
              <a:rPr lang="en-US" dirty="0"/>
              <a:t>https://</a:t>
            </a:r>
            <a:r>
              <a:rPr lang="en-US" dirty="0" err="1"/>
              <a:t>fred.stlouisfed.org</a:t>
            </a:r>
            <a:r>
              <a:rPr lang="en-US" dirty="0"/>
              <a:t>/series/RSAFS</a:t>
            </a:r>
          </a:p>
          <a:p>
            <a:endParaRPr lang="en-US" dirty="0"/>
          </a:p>
          <a:p>
            <a:r>
              <a:rPr lang="en-US" dirty="0"/>
              <a:t>Citing Our Internet Information: https://</a:t>
            </a:r>
            <a:r>
              <a:rPr lang="en-US" dirty="0" err="1"/>
              <a:t>www.census.gov</a:t>
            </a:r>
            <a:r>
              <a:rPr lang="en-US" dirty="0"/>
              <a:t>/about/policies/</a:t>
            </a:r>
            <a:r>
              <a:rPr lang="en-US" dirty="0" err="1"/>
              <a:t>citation.html</a:t>
            </a:r>
            <a:endParaRPr lang="en-US" dirty="0"/>
          </a:p>
          <a:p>
            <a:endParaRPr lang="en-US" dirty="0"/>
          </a:p>
        </p:txBody>
      </p:sp>
      <p:sp>
        <p:nvSpPr>
          <p:cNvPr id="4" name="Slide Number Placeholder 3"/>
          <p:cNvSpPr>
            <a:spLocks noGrp="1"/>
          </p:cNvSpPr>
          <p:nvPr>
            <p:ph type="sldNum" sz="quarter" idx="5"/>
          </p:nvPr>
        </p:nvSpPr>
        <p:spPr/>
        <p:txBody>
          <a:bodyPr/>
          <a:lstStyle/>
          <a:p>
            <a:fld id="{EE83F7D3-5E94-D54D-9C37-ACCD09BECE5C}" type="slidenum">
              <a:rPr lang="en-US" smtClean="0"/>
              <a:t>4</a:t>
            </a:fld>
            <a:endParaRPr lang="en-US"/>
          </a:p>
        </p:txBody>
      </p:sp>
    </p:spTree>
    <p:extLst>
      <p:ext uri="{BB962C8B-B14F-4D97-AF65-F5344CB8AC3E}">
        <p14:creationId xmlns:p14="http://schemas.microsoft.com/office/powerpoint/2010/main" val="27124253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4BC616-9B04-3F0C-4E31-FDB291CCF2E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BDE77D-0B83-F7A5-87C5-325FB685070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584B104-7ED1-81B0-2EB2-D1DEA99F2EFA}"/>
              </a:ext>
            </a:extLst>
          </p:cNvPr>
          <p:cNvSpPr>
            <a:spLocks noGrp="1"/>
          </p:cNvSpPr>
          <p:nvPr>
            <p:ph type="body" idx="1"/>
          </p:nvPr>
        </p:nvSpPr>
        <p:spPr/>
        <p:txBody>
          <a:bodyPr/>
          <a:lstStyle/>
          <a:p>
            <a:r>
              <a:rPr lang="en-US" dirty="0"/>
              <a:t>https://</a:t>
            </a:r>
            <a:r>
              <a:rPr lang="en-US" dirty="0" err="1"/>
              <a:t>www.federalreserve.gov</a:t>
            </a:r>
            <a:r>
              <a:rPr lang="en-US" dirty="0"/>
              <a:t>/releases/z1/</a:t>
            </a:r>
            <a:r>
              <a:rPr lang="en-US" dirty="0" err="1"/>
              <a:t>dataviz</a:t>
            </a:r>
            <a:r>
              <a:rPr lang="en-US" dirty="0"/>
              <a:t>/</a:t>
            </a:r>
            <a:r>
              <a:rPr lang="en-US" dirty="0" err="1"/>
              <a:t>dfa</a:t>
            </a:r>
            <a:r>
              <a:rPr lang="en-US" dirty="0"/>
              <a:t>/distribute/chart/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212529"/>
              </a:solidFill>
              <a:effectLst/>
              <a:latin typeface="-apple-system"/>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212529"/>
                </a:solidFill>
                <a:effectLst/>
                <a:latin typeface="-apple-system"/>
              </a:rPr>
              <a:t>Other sources: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212529"/>
                </a:solidFill>
                <a:effectLst/>
                <a:latin typeface="-apple-system"/>
              </a:rPr>
              <a:t>Table 2.10. Distributions of Personal and Disposable Income for Households</a:t>
            </a:r>
          </a:p>
          <a:p>
            <a:endParaRPr lang="en-US" dirty="0"/>
          </a:p>
        </p:txBody>
      </p:sp>
      <p:sp>
        <p:nvSpPr>
          <p:cNvPr id="4" name="Slide Number Placeholder 3">
            <a:extLst>
              <a:ext uri="{FF2B5EF4-FFF2-40B4-BE49-F238E27FC236}">
                <a16:creationId xmlns:a16="http://schemas.microsoft.com/office/drawing/2014/main" id="{D613C8DF-86FA-7A6C-A7D5-1B5C5C1C3E01}"/>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E83F7D3-5E94-D54D-9C37-ACCD09BECE5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79659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https://</a:t>
            </a:r>
            <a:r>
              <a:rPr lang="en-US" sz="1200" b="0" i="0" u="none" strike="noStrike" kern="1200" dirty="0" err="1">
                <a:solidFill>
                  <a:schemeClr val="tx1"/>
                </a:solidFill>
                <a:effectLst/>
                <a:latin typeface="+mn-lt"/>
                <a:ea typeface="+mn-ea"/>
                <a:cs typeface="+mn-cs"/>
              </a:rPr>
              <a:t>fred.stlouisfed.org</a:t>
            </a:r>
            <a:r>
              <a:rPr lang="en-US" sz="1200" b="0" i="0" u="none" strike="noStrike" kern="1200" dirty="0">
                <a:solidFill>
                  <a:schemeClr val="tx1"/>
                </a:solidFill>
                <a:effectLst/>
                <a:latin typeface="+mn-lt"/>
                <a:ea typeface="+mn-ea"/>
                <a:cs typeface="+mn-cs"/>
              </a:rPr>
              <a:t>/series/JTSJOL</a:t>
            </a:r>
          </a:p>
          <a:p>
            <a:r>
              <a:rPr lang="en-US" dirty="0"/>
              <a:t>Job openings (000s): </a:t>
            </a:r>
            <a:r>
              <a:rPr lang="en-US" sz="1200" b="0" i="0" u="none" strike="noStrike" kern="1200" dirty="0">
                <a:solidFill>
                  <a:schemeClr val="tx1"/>
                </a:solidFill>
                <a:effectLst/>
                <a:latin typeface="+mn-lt"/>
                <a:ea typeface="+mn-ea"/>
                <a:cs typeface="+mn-cs"/>
              </a:rPr>
              <a:t>JTS000000000000000JOL</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Quits (000s): </a:t>
            </a:r>
            <a:r>
              <a:rPr lang="en-US" sz="1200" b="0" i="0" u="none" strike="noStrike" kern="1200" dirty="0">
                <a:solidFill>
                  <a:schemeClr val="tx1"/>
                </a:solidFill>
                <a:effectLst/>
                <a:latin typeface="+mn-lt"/>
                <a:ea typeface="+mn-ea"/>
                <a:cs typeface="+mn-cs"/>
              </a:rPr>
              <a:t>JTS000000000000000QUL</a:t>
            </a:r>
            <a:r>
              <a:rPr lang="en-US" dirty="0"/>
              <a:t>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Linking and Copyright Information: https://</a:t>
            </a:r>
            <a:r>
              <a:rPr lang="en-US" dirty="0" err="1"/>
              <a:t>www.bls.gov</a:t>
            </a:r>
            <a:r>
              <a:rPr lang="en-US" dirty="0"/>
              <a:t>/bls/</a:t>
            </a:r>
            <a:r>
              <a:rPr lang="en-US" dirty="0" err="1"/>
              <a:t>linksite.htm</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8B4C2A47-BC88-0644-B811-647D5DB2CE2E}" type="slidenum">
              <a:rPr lang="en-US" smtClean="0"/>
              <a:t>6</a:t>
            </a:fld>
            <a:endParaRPr lang="en-US"/>
          </a:p>
        </p:txBody>
      </p:sp>
    </p:spTree>
    <p:extLst>
      <p:ext uri="{BB962C8B-B14F-4D97-AF65-F5344CB8AC3E}">
        <p14:creationId xmlns:p14="http://schemas.microsoft.com/office/powerpoint/2010/main" val="35491687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https://</a:t>
            </a:r>
            <a:r>
              <a:rPr lang="en-US" dirty="0" err="1"/>
              <a:t>fred.stlouisfed.org</a:t>
            </a:r>
            <a:r>
              <a:rPr lang="en-US" dirty="0"/>
              <a:t>/graph/?g=10AJE</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US Total Nonfarm (SA): CES0000000001</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dirty="0">
                <a:solidFill>
                  <a:schemeClr val="tx1"/>
                </a:solidFill>
                <a:effectLst/>
                <a:latin typeface="Times New Roman" pitchFamily="18" charset="0"/>
                <a:ea typeface="+mn-ea"/>
                <a:cs typeface="+mn-cs"/>
              </a:rPr>
              <a:t>U.S. Unemployment Rate</a:t>
            </a:r>
            <a:r>
              <a:rPr lang="en-US" b="0" dirty="0"/>
              <a:t> </a:t>
            </a:r>
            <a:r>
              <a:rPr lang="en-US" sz="1200" b="0" i="0" u="none" strike="noStrike" kern="1200" dirty="0">
                <a:solidFill>
                  <a:schemeClr val="tx1"/>
                </a:solidFill>
                <a:effectLst/>
                <a:latin typeface="Times New Roman" pitchFamily="18" charset="0"/>
                <a:ea typeface="+mn-ea"/>
                <a:cs typeface="+mn-cs"/>
              </a:rPr>
              <a:t>LNS14000000</a:t>
            </a:r>
            <a:r>
              <a:rPr lang="en-US" b="0" dirty="0"/>
              <a:t> </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Times New Roman" panose="02020603050405020304" pitchFamily="18" charset="0"/>
              </a:rPr>
              <a:t>Max time period: 1939</a:t>
            </a:r>
            <a:endParaRPr lang="en-US" dirty="0"/>
          </a:p>
          <a:p>
            <a:endParaRPr lang="en-US" dirty="0"/>
          </a:p>
        </p:txBody>
      </p:sp>
      <p:sp>
        <p:nvSpPr>
          <p:cNvPr id="4" name="Slide Number Placeholder 3"/>
          <p:cNvSpPr>
            <a:spLocks noGrp="1"/>
          </p:cNvSpPr>
          <p:nvPr>
            <p:ph type="sldNum" sz="quarter" idx="5"/>
          </p:nvPr>
        </p:nvSpPr>
        <p:spPr/>
        <p:txBody>
          <a:bodyPr/>
          <a:lstStyle/>
          <a:p>
            <a:fld id="{EE83F7D3-5E94-D54D-9C37-ACCD09BECE5C}" type="slidenum">
              <a:rPr lang="en-US" smtClean="0"/>
              <a:t>7</a:t>
            </a:fld>
            <a:endParaRPr lang="en-US"/>
          </a:p>
        </p:txBody>
      </p:sp>
    </p:spTree>
    <p:extLst>
      <p:ext uri="{BB962C8B-B14F-4D97-AF65-F5344CB8AC3E}">
        <p14:creationId xmlns:p14="http://schemas.microsoft.com/office/powerpoint/2010/main" val="24738809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303" rtl="0" eaLnBrk="1" fontAlgn="auto" latinLnBrk="0" hangingPunct="1">
              <a:lnSpc>
                <a:spcPct val="100000"/>
              </a:lnSpc>
              <a:spcBef>
                <a:spcPts val="0"/>
              </a:spcBef>
              <a:spcAft>
                <a:spcPts val="0"/>
              </a:spcAft>
              <a:buClrTx/>
              <a:buSzTx/>
              <a:buFontTx/>
              <a:buNone/>
              <a:tabLst/>
              <a:defRPr/>
            </a:pPr>
            <a:r>
              <a:rPr lang="en-US" dirty="0"/>
              <a:t>Series IDs are embedded in worksheet on “Source: Bureau of Labor Statistics”</a:t>
            </a:r>
            <a:endParaRPr lang="en-US" dirty="0">
              <a:solidFill>
                <a:srgbClr val="FF0000"/>
              </a:solidFill>
            </a:endParaRPr>
          </a:p>
          <a:p>
            <a:pPr marL="0" marR="0" indent="0" algn="l" defTabSz="914303" rtl="0" eaLnBrk="1" fontAlgn="auto" latinLnBrk="0" hangingPunct="1">
              <a:lnSpc>
                <a:spcPct val="100000"/>
              </a:lnSpc>
              <a:spcBef>
                <a:spcPts val="0"/>
              </a:spcBef>
              <a:spcAft>
                <a:spcPts val="0"/>
              </a:spcAft>
              <a:buClrTx/>
              <a:buSzTx/>
              <a:buFontTx/>
              <a:buNone/>
              <a:tabLst/>
              <a:defRPr/>
            </a:pPr>
            <a:endParaRPr lang="en-US" dirty="0">
              <a:solidFill>
                <a:srgbClr val="FF0000"/>
              </a:solidFill>
            </a:endParaRPr>
          </a:p>
          <a:p>
            <a:pPr marL="0" marR="0" indent="0" algn="l" defTabSz="914303" rtl="0" eaLnBrk="1" fontAlgn="auto" latinLnBrk="0" hangingPunct="1">
              <a:lnSpc>
                <a:spcPct val="100000"/>
              </a:lnSpc>
              <a:spcBef>
                <a:spcPts val="0"/>
              </a:spcBef>
              <a:spcAft>
                <a:spcPts val="0"/>
              </a:spcAft>
              <a:buClrTx/>
              <a:buSzTx/>
              <a:buFontTx/>
              <a:buNone/>
              <a:tabLst/>
              <a:defRPr/>
            </a:pPr>
            <a:r>
              <a:rPr lang="en-US" dirty="0">
                <a:solidFill>
                  <a:srgbClr val="FF0000"/>
                </a:solidFill>
              </a:rPr>
              <a:t>Fixed base date at February 2020</a:t>
            </a:r>
          </a:p>
          <a:p>
            <a:pPr marL="0" marR="0" indent="0" algn="l" defTabSz="914303" rtl="0" eaLnBrk="1" fontAlgn="auto" latinLnBrk="0" hangingPunct="1">
              <a:lnSpc>
                <a:spcPct val="100000"/>
              </a:lnSpc>
              <a:spcBef>
                <a:spcPts val="0"/>
              </a:spcBef>
              <a:spcAft>
                <a:spcPts val="0"/>
              </a:spcAft>
              <a:buClrTx/>
              <a:buSzTx/>
              <a:buFontTx/>
              <a:buNone/>
              <a:tabLst/>
              <a:defRPr/>
            </a:pPr>
            <a:r>
              <a:rPr lang="en-US" dirty="0">
                <a:solidFill>
                  <a:srgbClr val="FF0000"/>
                </a:solidFill>
              </a:rPr>
              <a:t>Round % change before ranking</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Linking and Copyright Information: https://</a:t>
            </a:r>
            <a:r>
              <a:rPr lang="en-US" dirty="0" err="1"/>
              <a:t>www.bls.gov</a:t>
            </a:r>
            <a:r>
              <a:rPr lang="en-US" dirty="0"/>
              <a:t>/bls/</a:t>
            </a:r>
            <a:r>
              <a:rPr lang="en-US" dirty="0" err="1"/>
              <a:t>linksite.htm</a:t>
            </a:r>
            <a:endParaRPr lang="en-US" dirty="0"/>
          </a:p>
          <a:p>
            <a:endParaRPr lang="en-US" dirty="0"/>
          </a:p>
        </p:txBody>
      </p:sp>
      <p:sp>
        <p:nvSpPr>
          <p:cNvPr id="4" name="Slide Number Placeholder 3"/>
          <p:cNvSpPr>
            <a:spLocks noGrp="1"/>
          </p:cNvSpPr>
          <p:nvPr>
            <p:ph type="sldNum" sz="quarter" idx="5"/>
          </p:nvPr>
        </p:nvSpPr>
        <p:spPr/>
        <p:txBody>
          <a:bodyPr/>
          <a:lstStyle/>
          <a:p>
            <a:fld id="{EE83F7D3-5E94-D54D-9C37-ACCD09BECE5C}" type="slidenum">
              <a:rPr lang="en-US" smtClean="0"/>
              <a:t>8</a:t>
            </a:fld>
            <a:endParaRPr lang="en-US"/>
          </a:p>
        </p:txBody>
      </p:sp>
    </p:spTree>
    <p:extLst>
      <p:ext uri="{BB962C8B-B14F-4D97-AF65-F5344CB8AC3E}">
        <p14:creationId xmlns:p14="http://schemas.microsoft.com/office/powerpoint/2010/main" val="12357270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303" rtl="0" eaLnBrk="1" fontAlgn="auto" latinLnBrk="0" hangingPunct="1">
              <a:lnSpc>
                <a:spcPct val="100000"/>
              </a:lnSpc>
              <a:spcBef>
                <a:spcPts val="0"/>
              </a:spcBef>
              <a:spcAft>
                <a:spcPts val="0"/>
              </a:spcAft>
              <a:buClrTx/>
              <a:buSzTx/>
              <a:buFontTx/>
              <a:buNone/>
              <a:tabLst/>
              <a:defRPr/>
            </a:pPr>
            <a:r>
              <a:rPr lang="en-US" dirty="0"/>
              <a:t>Series IDs are embedded in worksheet on “Source: Bureau of Labor Statistics”</a:t>
            </a:r>
            <a:endParaRPr lang="en-US" dirty="0">
              <a:solidFill>
                <a:srgbClr val="FF0000"/>
              </a:solidFill>
            </a:endParaRPr>
          </a:p>
          <a:p>
            <a:pPr marL="0" marR="0" indent="0" algn="l" defTabSz="914303" rtl="0" eaLnBrk="1" fontAlgn="auto" latinLnBrk="0" hangingPunct="1">
              <a:lnSpc>
                <a:spcPct val="100000"/>
              </a:lnSpc>
              <a:spcBef>
                <a:spcPts val="0"/>
              </a:spcBef>
              <a:spcAft>
                <a:spcPts val="0"/>
              </a:spcAft>
              <a:buClrTx/>
              <a:buSzTx/>
              <a:buFontTx/>
              <a:buNone/>
              <a:tabLst/>
              <a:defRPr/>
            </a:pPr>
            <a:endParaRPr lang="en-US" dirty="0">
              <a:solidFill>
                <a:srgbClr val="FF0000"/>
              </a:solidFill>
            </a:endParaRPr>
          </a:p>
          <a:p>
            <a:pPr marL="0" marR="0" indent="0" algn="l" defTabSz="914303" rtl="0" eaLnBrk="1" fontAlgn="auto" latinLnBrk="0" hangingPunct="1">
              <a:lnSpc>
                <a:spcPct val="100000"/>
              </a:lnSpc>
              <a:spcBef>
                <a:spcPts val="0"/>
              </a:spcBef>
              <a:spcAft>
                <a:spcPts val="0"/>
              </a:spcAft>
              <a:buClrTx/>
              <a:buSzTx/>
              <a:buFontTx/>
              <a:buNone/>
              <a:tabLst/>
              <a:defRPr/>
            </a:pPr>
            <a:r>
              <a:rPr lang="en-US" dirty="0">
                <a:solidFill>
                  <a:srgbClr val="FF0000"/>
                </a:solidFill>
              </a:rPr>
              <a:t>Round % change before ranking</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Linking and Copyright Information: https://</a:t>
            </a:r>
            <a:r>
              <a:rPr lang="en-US" dirty="0" err="1"/>
              <a:t>www.bls.gov</a:t>
            </a:r>
            <a:r>
              <a:rPr lang="en-US" dirty="0"/>
              <a:t>/bls/</a:t>
            </a:r>
            <a:r>
              <a:rPr lang="en-US" dirty="0" err="1"/>
              <a:t>linksite.htm</a:t>
            </a:r>
            <a:endParaRPr lang="en-US" dirty="0"/>
          </a:p>
          <a:p>
            <a:endParaRPr lang="en-US" dirty="0"/>
          </a:p>
        </p:txBody>
      </p:sp>
      <p:sp>
        <p:nvSpPr>
          <p:cNvPr id="4" name="Slide Number Placeholder 3"/>
          <p:cNvSpPr>
            <a:spLocks noGrp="1"/>
          </p:cNvSpPr>
          <p:nvPr>
            <p:ph type="sldNum" sz="quarter" idx="5"/>
          </p:nvPr>
        </p:nvSpPr>
        <p:spPr/>
        <p:txBody>
          <a:bodyPr/>
          <a:lstStyle/>
          <a:p>
            <a:fld id="{EE83F7D3-5E94-D54D-9C37-ACCD09BECE5C}" type="slidenum">
              <a:rPr lang="en-US" smtClean="0"/>
              <a:t>9</a:t>
            </a:fld>
            <a:endParaRPr lang="en-US"/>
          </a:p>
        </p:txBody>
      </p:sp>
    </p:spTree>
    <p:extLst>
      <p:ext uri="{BB962C8B-B14F-4D97-AF65-F5344CB8AC3E}">
        <p14:creationId xmlns:p14="http://schemas.microsoft.com/office/powerpoint/2010/main" val="9895564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3A7034-17CE-B651-0461-6CF67DD779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0BB4F8-3254-22FC-D114-AB1EED2EE4A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7D899B1-A32B-3BE4-BD6E-06197BC6DF62}"/>
              </a:ext>
            </a:extLst>
          </p:cNvPr>
          <p:cNvSpPr>
            <a:spLocks noGrp="1"/>
          </p:cNvSpPr>
          <p:nvPr>
            <p:ph type="body" idx="1"/>
          </p:nvPr>
        </p:nvSpPr>
        <p:spPr/>
        <p:txBody>
          <a:bodyPr/>
          <a:lstStyle/>
          <a:p>
            <a:r>
              <a:rPr lang="en-US" dirty="0"/>
              <a:t>https://</a:t>
            </a:r>
            <a:r>
              <a:rPr lang="en-US" dirty="0" err="1"/>
              <a:t>www.frbsf.org</a:t>
            </a:r>
            <a:r>
              <a:rPr lang="en-US" dirty="0"/>
              <a:t>/economic-research/indicators-data/pandemic-era-excess-savings/</a:t>
            </a:r>
          </a:p>
          <a:p>
            <a:r>
              <a:rPr lang="en-US" dirty="0"/>
              <a:t>https://</a:t>
            </a:r>
            <a:r>
              <a:rPr lang="en-US" dirty="0" err="1"/>
              <a:t>www.frbsf.org</a:t>
            </a:r>
            <a:r>
              <a:rPr lang="en-US" dirty="0"/>
              <a:t>/our-district/about/sf-fed-blog/excess-no-more-dwindling-pandemic-savings/</a:t>
            </a:r>
          </a:p>
          <a:p>
            <a:r>
              <a:rPr lang="en-US" b="0" i="1" dirty="0">
                <a:solidFill>
                  <a:srgbClr val="000000"/>
                </a:solidFill>
                <a:effectLst/>
                <a:latin typeface="Greycliff CF"/>
              </a:rPr>
              <a:t>Note: October’s data release will be the last update to this data page. Past data will continue to be available on this site.</a:t>
            </a:r>
          </a:p>
          <a:p>
            <a:r>
              <a:rPr lang="en-US" b="0" i="0" dirty="0">
                <a:solidFill>
                  <a:srgbClr val="1A1C20"/>
                </a:solidFill>
                <a:effectLst/>
                <a:latin typeface="Greycliff"/>
              </a:rPr>
              <a:t>Note: Excess savings calculated as the accumulated difference between actual personal savings and the trend implied by data for the 48 months leading up to the first month of each recession as defined by the National Bureau of Economic Research. For simplicity, the two recessions in the early 1980s are combined.</a:t>
            </a:r>
            <a:endParaRPr lang="en-US" dirty="0"/>
          </a:p>
        </p:txBody>
      </p:sp>
      <p:sp>
        <p:nvSpPr>
          <p:cNvPr id="4" name="Slide Number Placeholder 3">
            <a:extLst>
              <a:ext uri="{FF2B5EF4-FFF2-40B4-BE49-F238E27FC236}">
                <a16:creationId xmlns:a16="http://schemas.microsoft.com/office/drawing/2014/main" id="{DCA15CF8-4111-D8D4-0EB4-23BE24B1E0E9}"/>
              </a:ext>
            </a:extLst>
          </p:cNvPr>
          <p:cNvSpPr>
            <a:spLocks noGrp="1"/>
          </p:cNvSpPr>
          <p:nvPr>
            <p:ph type="sldNum" sz="quarter" idx="5"/>
          </p:nvPr>
        </p:nvSpPr>
        <p:spPr/>
        <p:txBody>
          <a:bodyPr/>
          <a:lstStyle/>
          <a:p>
            <a:fld id="{EE83F7D3-5E94-D54D-9C37-ACCD09BECE5C}" type="slidenum">
              <a:rPr lang="en-US" smtClean="0"/>
              <a:t>11</a:t>
            </a:fld>
            <a:endParaRPr lang="en-US"/>
          </a:p>
        </p:txBody>
      </p:sp>
    </p:spTree>
    <p:extLst>
      <p:ext uri="{BB962C8B-B14F-4D97-AF65-F5344CB8AC3E}">
        <p14:creationId xmlns:p14="http://schemas.microsoft.com/office/powerpoint/2010/main" val="42416810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Style guide">
    <p:bg>
      <p:bgRef idx="1001">
        <a:schemeClr val="bg1"/>
      </p:bgRef>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D249A71-B587-93C6-AB02-E26EF25D227F}"/>
              </a:ext>
            </a:extLst>
          </p:cNvPr>
          <p:cNvSpPr/>
          <p:nvPr/>
        </p:nvSpPr>
        <p:spPr>
          <a:xfrm>
            <a:off x="243840" y="329740"/>
            <a:ext cx="11704320" cy="6217920"/>
          </a:xfrm>
          <a:prstGeom prst="rect">
            <a:avLst/>
          </a:prstGeom>
          <a:noFill/>
          <a:ln w="101600">
            <a:solidFill>
              <a:srgbClr val="04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6D14C4AA-8EBF-3E5A-82AF-D074E65F16CF}"/>
              </a:ext>
            </a:extLst>
          </p:cNvPr>
          <p:cNvSpPr/>
          <p:nvPr/>
        </p:nvSpPr>
        <p:spPr>
          <a:xfrm>
            <a:off x="243840" y="329740"/>
            <a:ext cx="11704320" cy="6217920"/>
          </a:xfrm>
          <a:prstGeom prst="rect">
            <a:avLst/>
          </a:prstGeom>
          <a:noFill/>
          <a:ln w="635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5F9D684-4CE7-C308-631A-904DF0CA0117}"/>
              </a:ext>
            </a:extLst>
          </p:cNvPr>
          <p:cNvSpPr/>
          <p:nvPr/>
        </p:nvSpPr>
        <p:spPr>
          <a:xfrm>
            <a:off x="243840" y="329740"/>
            <a:ext cx="11704320" cy="6217920"/>
          </a:xfrm>
          <a:prstGeom prst="rect">
            <a:avLst/>
          </a:prstGeom>
          <a:noFill/>
          <a:ln w="101600">
            <a:solidFill>
              <a:srgbClr val="04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F2E54D2-180D-EC44-B7CC-0A01525A962F}"/>
              </a:ext>
            </a:extLst>
          </p:cNvPr>
          <p:cNvSpPr>
            <a:spLocks noGrp="1"/>
          </p:cNvSpPr>
          <p:nvPr>
            <p:ph type="title" hasCustomPrompt="1"/>
          </p:nvPr>
        </p:nvSpPr>
        <p:spPr>
          <a:xfrm>
            <a:off x="3254357" y="172334"/>
            <a:ext cx="5683287" cy="537070"/>
          </a:xfrm>
          <a:solidFill>
            <a:schemeClr val="bg1"/>
          </a:solidFill>
        </p:spPr>
        <p:txBody>
          <a:bodyPr wrap="none" lIns="182880" tIns="91440" rIns="182880" anchor="ctr" anchorCtr="1">
            <a:spAutoFit/>
          </a:bodyPr>
          <a:lstStyle>
            <a:lvl1pPr algn="ctr">
              <a:defRPr sz="2800" b="1">
                <a:solidFill>
                  <a:schemeClr val="tx1"/>
                </a:solidFill>
                <a:latin typeface="Poppins" pitchFamily="2" charset="77"/>
                <a:ea typeface="MS UI Gothic" panose="020B0600070205080204" pitchFamily="34" charset="-128"/>
                <a:cs typeface="Poppins" pitchFamily="2" charset="77"/>
              </a:defRPr>
            </a:lvl1pPr>
          </a:lstStyle>
          <a:p>
            <a:r>
              <a:rPr kumimoji="0" lang="en-US" sz="2800" b="1" i="0" u="none" strike="noStrike" kern="0" cap="none" spc="0" normalizeH="0" baseline="0" noProof="0" dirty="0">
                <a:ln>
                  <a:noFill/>
                </a:ln>
                <a:solidFill>
                  <a:srgbClr val="000000"/>
                </a:solidFill>
                <a:effectLst/>
                <a:uLnTx/>
                <a:uFillTx/>
                <a:latin typeface="Poppins" pitchFamily="2" charset="77"/>
                <a:ea typeface="Times New Roman" panose="02020603050405020304" pitchFamily="18" charset="0"/>
                <a:cs typeface="Poppins" pitchFamily="2" charset="77"/>
              </a:rPr>
              <a:t>Analytics with a human face</a:t>
            </a:r>
            <a:endParaRPr lang="en-US" dirty="0"/>
          </a:p>
        </p:txBody>
      </p:sp>
      <p:pic>
        <p:nvPicPr>
          <p:cNvPr id="8" name="Picture 7">
            <a:extLst>
              <a:ext uri="{FF2B5EF4-FFF2-40B4-BE49-F238E27FC236}">
                <a16:creationId xmlns:a16="http://schemas.microsoft.com/office/drawing/2014/main" id="{E4005E6D-824B-A815-EFE2-B62C81C758A9}"/>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649677" y="3419585"/>
            <a:ext cx="1672392" cy="418098"/>
          </a:xfrm>
          <a:prstGeom prst="rect">
            <a:avLst/>
          </a:prstGeom>
          <a:solidFill>
            <a:schemeClr val="bg1"/>
          </a:solidFill>
          <a:ln>
            <a:solidFill>
              <a:srgbClr val="04AC8C"/>
            </a:solidFill>
          </a:ln>
        </p:spPr>
      </p:pic>
      <p:pic>
        <p:nvPicPr>
          <p:cNvPr id="9" name="Picture 8">
            <a:extLst>
              <a:ext uri="{FF2B5EF4-FFF2-40B4-BE49-F238E27FC236}">
                <a16:creationId xmlns:a16="http://schemas.microsoft.com/office/drawing/2014/main" id="{6EC9C0FF-A721-39B7-5D13-54CBDF2DAB2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930240" y="1755646"/>
            <a:ext cx="1067502" cy="1152902"/>
          </a:xfrm>
          <a:prstGeom prst="rect">
            <a:avLst/>
          </a:prstGeom>
        </p:spPr>
      </p:pic>
      <p:pic>
        <p:nvPicPr>
          <p:cNvPr id="10" name="Picture 9">
            <a:extLst>
              <a:ext uri="{FF2B5EF4-FFF2-40B4-BE49-F238E27FC236}">
                <a16:creationId xmlns:a16="http://schemas.microsoft.com/office/drawing/2014/main" id="{206301A4-242A-BBA2-B099-0E523AEECCF5}"/>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9215873" y="4557671"/>
            <a:ext cx="2540000" cy="635000"/>
          </a:xfrm>
          <a:prstGeom prst="rect">
            <a:avLst/>
          </a:prstGeom>
          <a:solidFill>
            <a:srgbClr val="191919"/>
          </a:solidFill>
        </p:spPr>
      </p:pic>
      <p:graphicFrame>
        <p:nvGraphicFramePr>
          <p:cNvPr id="7" name="Table 6">
            <a:extLst>
              <a:ext uri="{FF2B5EF4-FFF2-40B4-BE49-F238E27FC236}">
                <a16:creationId xmlns:a16="http://schemas.microsoft.com/office/drawing/2014/main" id="{EAE1CB87-7E9E-150F-982F-BFD491AFF561}"/>
              </a:ext>
            </a:extLst>
          </p:cNvPr>
          <p:cNvGraphicFramePr>
            <a:graphicFrameLocks noGrp="1"/>
          </p:cNvGraphicFramePr>
          <p:nvPr>
            <p:extLst>
              <p:ext uri="{D42A27DB-BD31-4B8C-83A1-F6EECF244321}">
                <p14:modId xmlns:p14="http://schemas.microsoft.com/office/powerpoint/2010/main" val="1038618855"/>
              </p:ext>
            </p:extLst>
          </p:nvPr>
        </p:nvGraphicFramePr>
        <p:xfrm>
          <a:off x="571259" y="955748"/>
          <a:ext cx="8452328" cy="5166360"/>
        </p:xfrm>
        <a:graphic>
          <a:graphicData uri="http://schemas.openxmlformats.org/drawingml/2006/table">
            <a:tbl>
              <a:tblPr firstRow="1" bandRow="1">
                <a:tableStyleId>{5940675A-B579-460E-94D1-54222C63F5DA}</a:tableStyleId>
              </a:tblPr>
              <a:tblGrid>
                <a:gridCol w="1690466">
                  <a:extLst>
                    <a:ext uri="{9D8B030D-6E8A-4147-A177-3AD203B41FA5}">
                      <a16:colId xmlns:a16="http://schemas.microsoft.com/office/drawing/2014/main" val="2547507295"/>
                    </a:ext>
                  </a:extLst>
                </a:gridCol>
                <a:gridCol w="1690466">
                  <a:extLst>
                    <a:ext uri="{9D8B030D-6E8A-4147-A177-3AD203B41FA5}">
                      <a16:colId xmlns:a16="http://schemas.microsoft.com/office/drawing/2014/main" val="3861784211"/>
                    </a:ext>
                  </a:extLst>
                </a:gridCol>
                <a:gridCol w="1975071">
                  <a:extLst>
                    <a:ext uri="{9D8B030D-6E8A-4147-A177-3AD203B41FA5}">
                      <a16:colId xmlns:a16="http://schemas.microsoft.com/office/drawing/2014/main" val="2887175777"/>
                    </a:ext>
                  </a:extLst>
                </a:gridCol>
                <a:gridCol w="2008197">
                  <a:extLst>
                    <a:ext uri="{9D8B030D-6E8A-4147-A177-3AD203B41FA5}">
                      <a16:colId xmlns:a16="http://schemas.microsoft.com/office/drawing/2014/main" val="30355050"/>
                    </a:ext>
                  </a:extLst>
                </a:gridCol>
                <a:gridCol w="1088128">
                  <a:extLst>
                    <a:ext uri="{9D8B030D-6E8A-4147-A177-3AD203B41FA5}">
                      <a16:colId xmlns:a16="http://schemas.microsoft.com/office/drawing/2014/main" val="850501155"/>
                    </a:ext>
                  </a:extLst>
                </a:gridCol>
              </a:tblGrid>
              <a:tr h="370840">
                <a:tc>
                  <a:txBody>
                    <a:bodyPr/>
                    <a:lstStyle/>
                    <a:p>
                      <a:r>
                        <a:rPr lang="en-US" b="1" dirty="0">
                          <a:solidFill>
                            <a:srgbClr val="FFFFFF"/>
                          </a:solidFill>
                          <a:latin typeface="Poppins" pitchFamily="2" charset="77"/>
                          <a:cs typeface="Poppins" pitchFamily="2" charset="77"/>
                        </a:rPr>
                        <a:t>FONTS</a:t>
                      </a:r>
                    </a:p>
                  </a:txBody>
                  <a:tcPr>
                    <a:solidFill>
                      <a:srgbClr val="191919"/>
                    </a:solidFill>
                  </a:tcPr>
                </a:tc>
                <a:tc>
                  <a:txBody>
                    <a:bodyPr/>
                    <a:lstStyle/>
                    <a:p>
                      <a:endParaRPr lang="en-US" dirty="0">
                        <a:solidFill>
                          <a:srgbClr val="FFFFFF"/>
                        </a:solidFill>
                      </a:endParaRPr>
                    </a:p>
                  </a:txBody>
                  <a:tcPr>
                    <a:solidFill>
                      <a:srgbClr val="191919"/>
                    </a:solidFill>
                  </a:tcPr>
                </a:tc>
                <a:tc>
                  <a:txBody>
                    <a:bodyPr/>
                    <a:lstStyle/>
                    <a:p>
                      <a:endParaRPr lang="en-US" dirty="0">
                        <a:solidFill>
                          <a:srgbClr val="FFFFFF"/>
                        </a:solidFill>
                      </a:endParaRPr>
                    </a:p>
                  </a:txBody>
                  <a:tcPr>
                    <a:solidFill>
                      <a:srgbClr val="191919"/>
                    </a:solidFill>
                  </a:tcPr>
                </a:tc>
                <a:tc>
                  <a:txBody>
                    <a:bodyPr/>
                    <a:lstStyle/>
                    <a:p>
                      <a:endParaRPr lang="en-US" dirty="0">
                        <a:solidFill>
                          <a:srgbClr val="FFFFFF"/>
                        </a:solidFill>
                      </a:endParaRPr>
                    </a:p>
                  </a:txBody>
                  <a:tcPr>
                    <a:solidFill>
                      <a:srgbClr val="191919"/>
                    </a:solidFill>
                  </a:tcPr>
                </a:tc>
                <a:tc>
                  <a:txBody>
                    <a:bodyPr/>
                    <a:lstStyle/>
                    <a:p>
                      <a:endParaRPr lang="en-US" dirty="0">
                        <a:solidFill>
                          <a:srgbClr val="FFFFFF"/>
                        </a:solidFill>
                      </a:endParaRPr>
                    </a:p>
                  </a:txBody>
                  <a:tcPr>
                    <a:solidFill>
                      <a:srgbClr val="191919"/>
                    </a:solidFill>
                  </a:tcPr>
                </a:tc>
                <a:extLst>
                  <a:ext uri="{0D108BD9-81ED-4DB2-BD59-A6C34878D82A}">
                    <a16:rowId xmlns:a16="http://schemas.microsoft.com/office/drawing/2014/main" val="579799808"/>
                  </a:ext>
                </a:extLst>
              </a:tr>
              <a:tr h="370840">
                <a:tc>
                  <a:txBody>
                    <a:bodyPr/>
                    <a:lstStyle/>
                    <a:p>
                      <a:r>
                        <a:rPr lang="en-US" dirty="0">
                          <a:latin typeface="Poppins" pitchFamily="2" charset="77"/>
                          <a:cs typeface="Poppins" pitchFamily="2" charset="77"/>
                        </a:rPr>
                        <a:t>Poppins</a:t>
                      </a:r>
                    </a:p>
                  </a:txBody>
                  <a:tcPr>
                    <a:noFill/>
                  </a:tcPr>
                </a:tc>
                <a:tc>
                  <a:txBody>
                    <a:bodyPr/>
                    <a:lstStyle/>
                    <a:p>
                      <a:r>
                        <a:rPr lang="en-US" dirty="0">
                          <a:latin typeface="Poppins" pitchFamily="2" charset="77"/>
                          <a:cs typeface="Poppins" pitchFamily="2" charset="77"/>
                        </a:rPr>
                        <a:t>Titles</a:t>
                      </a:r>
                    </a:p>
                  </a:txBody>
                  <a:tcPr>
                    <a:noFill/>
                  </a:tcPr>
                </a:tc>
                <a:tc>
                  <a:txBody>
                    <a:bodyPr/>
                    <a:lstStyle/>
                    <a:p>
                      <a:endParaRPr lang="en-US" dirty="0">
                        <a:latin typeface="Poppins" pitchFamily="2" charset="77"/>
                        <a:cs typeface="Poppins" pitchFamily="2" charset="77"/>
                      </a:endParaRPr>
                    </a:p>
                  </a:txBody>
                  <a:tcPr>
                    <a:noFill/>
                  </a:tcPr>
                </a:tc>
                <a:tc>
                  <a:txBody>
                    <a:bodyPr/>
                    <a:lstStyle/>
                    <a:p>
                      <a:endParaRPr lang="en-US" dirty="0">
                        <a:latin typeface="Poppins" pitchFamily="2" charset="77"/>
                        <a:cs typeface="Poppins" pitchFamily="2" charset="77"/>
                      </a:endParaRPr>
                    </a:p>
                  </a:txBody>
                  <a:tcPr>
                    <a:noFill/>
                  </a:tcPr>
                </a:tc>
                <a:tc>
                  <a:txBody>
                    <a:bodyPr/>
                    <a:lstStyle/>
                    <a:p>
                      <a:endParaRPr lang="en-US" dirty="0">
                        <a:latin typeface="Poppins" pitchFamily="2" charset="77"/>
                        <a:cs typeface="Poppins" pitchFamily="2" charset="77"/>
                      </a:endParaRPr>
                    </a:p>
                  </a:txBody>
                  <a:tcPr>
                    <a:noFill/>
                  </a:tcPr>
                </a:tc>
                <a:extLst>
                  <a:ext uri="{0D108BD9-81ED-4DB2-BD59-A6C34878D82A}">
                    <a16:rowId xmlns:a16="http://schemas.microsoft.com/office/drawing/2014/main" val="1523283653"/>
                  </a:ext>
                </a:extLst>
              </a:tr>
              <a:tr h="370840">
                <a:tc>
                  <a:txBody>
                    <a:bodyPr/>
                    <a:lstStyle/>
                    <a:p>
                      <a:r>
                        <a:rPr lang="en-US" dirty="0">
                          <a:latin typeface="Roboto" pitchFamily="2" charset="0"/>
                          <a:ea typeface="Roboto" pitchFamily="2" charset="0"/>
                          <a:cs typeface="Poppins" pitchFamily="2" charset="77"/>
                        </a:rPr>
                        <a:t>Roboto</a:t>
                      </a:r>
                    </a:p>
                  </a:txBody>
                  <a:tcPr>
                    <a:noFill/>
                  </a:tcPr>
                </a:tc>
                <a:tc>
                  <a:txBody>
                    <a:bodyPr/>
                    <a:lstStyle/>
                    <a:p>
                      <a:r>
                        <a:rPr lang="en-US" dirty="0">
                          <a:latin typeface="Roboto" pitchFamily="2" charset="0"/>
                          <a:ea typeface="Roboto" pitchFamily="2" charset="0"/>
                        </a:rPr>
                        <a:t>Primary Font</a:t>
                      </a:r>
                    </a:p>
                  </a:txBody>
                  <a:tcPr>
                    <a:noFill/>
                  </a:tcPr>
                </a:tc>
                <a:tc>
                  <a:txBody>
                    <a:bodyPr/>
                    <a:lstStyle/>
                    <a:p>
                      <a:endParaRPr lang="en-US" dirty="0">
                        <a:latin typeface="Roboto" pitchFamily="2" charset="0"/>
                        <a:ea typeface="Roboto" pitchFamily="2" charset="0"/>
                      </a:endParaRPr>
                    </a:p>
                  </a:txBody>
                  <a:tcPr>
                    <a:noFill/>
                  </a:tcPr>
                </a:tc>
                <a:tc>
                  <a:txBody>
                    <a:bodyPr/>
                    <a:lstStyle/>
                    <a:p>
                      <a:endParaRPr lang="en-US" dirty="0">
                        <a:latin typeface="Roboto" pitchFamily="2" charset="0"/>
                        <a:ea typeface="Roboto" pitchFamily="2" charset="0"/>
                      </a:endParaRPr>
                    </a:p>
                  </a:txBody>
                  <a:tcPr>
                    <a:noFill/>
                  </a:tcPr>
                </a:tc>
                <a:tc>
                  <a:txBody>
                    <a:bodyPr/>
                    <a:lstStyle/>
                    <a:p>
                      <a:endParaRPr lang="en-US" dirty="0">
                        <a:latin typeface="Roboto" pitchFamily="2" charset="0"/>
                        <a:ea typeface="Roboto" pitchFamily="2" charset="0"/>
                      </a:endParaRPr>
                    </a:p>
                  </a:txBody>
                  <a:tcPr>
                    <a:noFill/>
                  </a:tcPr>
                </a:tc>
                <a:extLst>
                  <a:ext uri="{0D108BD9-81ED-4DB2-BD59-A6C34878D82A}">
                    <a16:rowId xmlns:a16="http://schemas.microsoft.com/office/drawing/2014/main" val="3678274301"/>
                  </a:ext>
                </a:extLst>
              </a:tr>
              <a:tr h="370840">
                <a:tc>
                  <a:txBody>
                    <a:bodyPr/>
                    <a:lstStyle/>
                    <a:p>
                      <a:r>
                        <a:rPr lang="en-US" b="1" dirty="0">
                          <a:solidFill>
                            <a:srgbClr val="FFFFFF"/>
                          </a:solidFill>
                          <a:latin typeface="Poppins" pitchFamily="2" charset="77"/>
                          <a:cs typeface="Poppins" pitchFamily="2" charset="77"/>
                        </a:rPr>
                        <a:t>COLORS</a:t>
                      </a:r>
                    </a:p>
                  </a:txBody>
                  <a:tcPr>
                    <a:solidFill>
                      <a:srgbClr val="191919"/>
                    </a:solidFill>
                  </a:tcPr>
                </a:tc>
                <a:tc>
                  <a:txBody>
                    <a:bodyPr/>
                    <a:lstStyle/>
                    <a:p>
                      <a:r>
                        <a:rPr lang="en-US" b="1" dirty="0">
                          <a:solidFill>
                            <a:srgbClr val="FFFFFF"/>
                          </a:solidFill>
                          <a:latin typeface="Poppins" pitchFamily="2" charset="77"/>
                          <a:cs typeface="Poppins" pitchFamily="2" charset="77"/>
                        </a:rPr>
                        <a:t>HEX CODE</a:t>
                      </a:r>
                    </a:p>
                  </a:txBody>
                  <a:tcPr>
                    <a:solidFill>
                      <a:srgbClr val="191919"/>
                    </a:solidFill>
                  </a:tcPr>
                </a:tc>
                <a:tc>
                  <a:txBody>
                    <a:bodyPr/>
                    <a:lstStyle/>
                    <a:p>
                      <a:endParaRPr lang="en-US" b="1" dirty="0">
                        <a:solidFill>
                          <a:srgbClr val="FFFFFF"/>
                        </a:solidFill>
                        <a:latin typeface="Poppins" pitchFamily="2" charset="77"/>
                        <a:cs typeface="Poppins" pitchFamily="2" charset="77"/>
                      </a:endParaRPr>
                    </a:p>
                  </a:txBody>
                  <a:tcPr>
                    <a:solidFill>
                      <a:srgbClr val="191919"/>
                    </a:solidFill>
                  </a:tcPr>
                </a:tc>
                <a:tc>
                  <a:txBody>
                    <a:bodyPr/>
                    <a:lstStyle/>
                    <a:p>
                      <a:endParaRPr lang="en-US" b="1" dirty="0">
                        <a:solidFill>
                          <a:srgbClr val="FFFFFF"/>
                        </a:solidFill>
                        <a:latin typeface="Poppins" pitchFamily="2" charset="77"/>
                        <a:cs typeface="Poppins" pitchFamily="2" charset="77"/>
                      </a:endParaRPr>
                    </a:p>
                  </a:txBody>
                  <a:tcPr>
                    <a:solidFill>
                      <a:srgbClr val="191919"/>
                    </a:solidFill>
                  </a:tcPr>
                </a:tc>
                <a:tc>
                  <a:txBody>
                    <a:bodyPr/>
                    <a:lstStyle/>
                    <a:p>
                      <a:endParaRPr lang="en-US" b="1" dirty="0">
                        <a:solidFill>
                          <a:srgbClr val="FFFFFF"/>
                        </a:solidFill>
                        <a:latin typeface="Poppins" pitchFamily="2" charset="77"/>
                        <a:cs typeface="Poppins" pitchFamily="2" charset="77"/>
                      </a:endParaRPr>
                    </a:p>
                  </a:txBody>
                  <a:tcPr>
                    <a:solidFill>
                      <a:srgbClr val="191919"/>
                    </a:solidFill>
                  </a:tcPr>
                </a:tc>
                <a:extLst>
                  <a:ext uri="{0D108BD9-81ED-4DB2-BD59-A6C34878D82A}">
                    <a16:rowId xmlns:a16="http://schemas.microsoft.com/office/drawing/2014/main" val="3353305648"/>
                  </a:ext>
                </a:extLst>
              </a:tr>
              <a:tr h="370840">
                <a:tc>
                  <a:txBody>
                    <a:bodyPr/>
                    <a:lstStyle/>
                    <a:p>
                      <a:r>
                        <a:rPr lang="en-US" dirty="0"/>
                        <a:t>Jungle green</a:t>
                      </a:r>
                    </a:p>
                  </a:txBody>
                  <a:tcPr/>
                </a:tc>
                <a:tc>
                  <a:txBody>
                    <a:bodyPr/>
                    <a:lstStyle/>
                    <a:p>
                      <a:r>
                        <a:rPr lang="en-US" sz="1800" kern="1200" dirty="0">
                          <a:solidFill>
                            <a:schemeClr val="tx1"/>
                          </a:solidFill>
                          <a:effectLst/>
                          <a:latin typeface="+mn-lt"/>
                          <a:ea typeface="+mn-ea"/>
                          <a:cs typeface="+mn-cs"/>
                        </a:rPr>
                        <a:t>04AC8C</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C:98 M:0 Y:19 K:33</a:t>
                      </a:r>
                    </a:p>
                  </a:txBody>
                  <a:tcPr/>
                </a:tc>
                <a:tc>
                  <a:txBody>
                    <a:bodyPr/>
                    <a:lstStyle/>
                    <a:p>
                      <a:r>
                        <a:rPr lang="en-US" dirty="0"/>
                        <a:t>R:4 G:172 B:140</a:t>
                      </a:r>
                    </a:p>
                  </a:txBody>
                  <a:tcPr/>
                </a:tc>
                <a:tc>
                  <a:txBody>
                    <a:bodyPr/>
                    <a:lstStyle/>
                    <a:p>
                      <a:endParaRPr lang="en-US" dirty="0"/>
                    </a:p>
                  </a:txBody>
                  <a:tcPr>
                    <a:solidFill>
                      <a:srgbClr val="04AC8C"/>
                    </a:solidFill>
                  </a:tcPr>
                </a:tc>
                <a:extLst>
                  <a:ext uri="{0D108BD9-81ED-4DB2-BD59-A6C34878D82A}">
                    <a16:rowId xmlns:a16="http://schemas.microsoft.com/office/drawing/2014/main" val="2116921372"/>
                  </a:ext>
                </a:extLst>
              </a:tr>
              <a:tr h="370840">
                <a:tc>
                  <a:txBody>
                    <a:bodyPr/>
                    <a:lstStyle/>
                    <a:p>
                      <a:r>
                        <a:rPr lang="en-US" dirty="0"/>
                        <a:t>White</a:t>
                      </a:r>
                    </a:p>
                  </a:txBody>
                  <a:tcPr/>
                </a:tc>
                <a:tc>
                  <a:txBody>
                    <a:bodyPr/>
                    <a:lstStyle/>
                    <a:p>
                      <a:r>
                        <a:rPr lang="en-US" sz="1800" kern="1200" dirty="0">
                          <a:solidFill>
                            <a:schemeClr val="tx1"/>
                          </a:solidFill>
                          <a:effectLst/>
                          <a:latin typeface="+mn-lt"/>
                          <a:ea typeface="+mn-ea"/>
                          <a:cs typeface="+mn-cs"/>
                        </a:rPr>
                        <a:t>FFFFFF</a:t>
                      </a:r>
                      <a:endParaRPr lang="en-US" dirty="0"/>
                    </a:p>
                  </a:txBody>
                  <a:tcPr/>
                </a:tc>
                <a:tc>
                  <a:txBody>
                    <a:bodyPr/>
                    <a:lstStyle/>
                    <a:p>
                      <a:r>
                        <a:rPr lang="en-US" dirty="0"/>
                        <a:t>C:0 M:0 Y:0 K:0</a:t>
                      </a:r>
                    </a:p>
                  </a:txBody>
                  <a:tcPr/>
                </a:tc>
                <a:tc>
                  <a:txBody>
                    <a:bodyPr/>
                    <a:lstStyle/>
                    <a:p>
                      <a:r>
                        <a:rPr lang="en-US" dirty="0"/>
                        <a:t>R:255 G:255 B:255</a:t>
                      </a:r>
                    </a:p>
                  </a:txBody>
                  <a:tcPr/>
                </a:tc>
                <a:tc>
                  <a:txBody>
                    <a:bodyPr/>
                    <a:lstStyle/>
                    <a:p>
                      <a:endParaRPr lang="en-US" dirty="0">
                        <a:solidFill>
                          <a:srgbClr val="04AC8C"/>
                        </a:solidFill>
                      </a:endParaRPr>
                    </a:p>
                  </a:txBody>
                  <a:tcPr>
                    <a:solidFill>
                      <a:srgbClr val="FFFFFF"/>
                    </a:solidFill>
                  </a:tcPr>
                </a:tc>
                <a:extLst>
                  <a:ext uri="{0D108BD9-81ED-4DB2-BD59-A6C34878D82A}">
                    <a16:rowId xmlns:a16="http://schemas.microsoft.com/office/drawing/2014/main" val="3440094447"/>
                  </a:ext>
                </a:extLst>
              </a:tr>
              <a:tr h="370840">
                <a:tc>
                  <a:txBody>
                    <a:bodyPr/>
                    <a:lstStyle/>
                    <a:p>
                      <a:r>
                        <a:rPr lang="en-US" dirty="0"/>
                        <a:t>Eerie Black</a:t>
                      </a:r>
                    </a:p>
                  </a:txBody>
                  <a:tcPr/>
                </a:tc>
                <a:tc>
                  <a:txBody>
                    <a:bodyPr/>
                    <a:lstStyle/>
                    <a:p>
                      <a:r>
                        <a:rPr lang="en-US" sz="1800" kern="1200" dirty="0">
                          <a:solidFill>
                            <a:schemeClr val="tx1"/>
                          </a:solidFill>
                          <a:effectLst/>
                          <a:latin typeface="+mn-lt"/>
                          <a:ea typeface="+mn-ea"/>
                          <a:cs typeface="+mn-cs"/>
                        </a:rPr>
                        <a:t>191919</a:t>
                      </a:r>
                      <a:endParaRPr lang="en-US" dirty="0"/>
                    </a:p>
                  </a:txBody>
                  <a:tcPr/>
                </a:tc>
                <a:tc>
                  <a:txBody>
                    <a:bodyPr/>
                    <a:lstStyle/>
                    <a:p>
                      <a:r>
                        <a:rPr lang="en-US" dirty="0"/>
                        <a:t>C:0 M:0 Y:0 K:90</a:t>
                      </a:r>
                    </a:p>
                  </a:txBody>
                  <a:tcPr/>
                </a:tc>
                <a:tc>
                  <a:txBody>
                    <a:bodyPr/>
                    <a:lstStyle/>
                    <a:p>
                      <a:r>
                        <a:rPr lang="en-US" dirty="0"/>
                        <a:t>R:25 G:25 B:25</a:t>
                      </a:r>
                    </a:p>
                  </a:txBody>
                  <a:tcPr/>
                </a:tc>
                <a:tc>
                  <a:txBody>
                    <a:bodyPr/>
                    <a:lstStyle/>
                    <a:p>
                      <a:endParaRPr lang="en-US" dirty="0"/>
                    </a:p>
                  </a:txBody>
                  <a:tcPr>
                    <a:solidFill>
                      <a:srgbClr val="191919"/>
                    </a:solidFill>
                  </a:tcPr>
                </a:tc>
                <a:extLst>
                  <a:ext uri="{0D108BD9-81ED-4DB2-BD59-A6C34878D82A}">
                    <a16:rowId xmlns:a16="http://schemas.microsoft.com/office/drawing/2014/main" val="946830107"/>
                  </a:ext>
                </a:extLst>
              </a:tr>
              <a:tr h="370840">
                <a:tc>
                  <a:txBody>
                    <a:bodyPr/>
                    <a:lstStyle/>
                    <a:p>
                      <a:r>
                        <a:rPr lang="en-US" dirty="0"/>
                        <a:t>Davy’s Gray</a:t>
                      </a:r>
                    </a:p>
                  </a:txBody>
                  <a:tcPr/>
                </a:tc>
                <a:tc>
                  <a:txBody>
                    <a:bodyPr/>
                    <a:lstStyle/>
                    <a:p>
                      <a:r>
                        <a:rPr lang="en-US" sz="1800" kern="1200" dirty="0">
                          <a:solidFill>
                            <a:schemeClr val="tx1"/>
                          </a:solidFill>
                          <a:effectLst/>
                          <a:latin typeface="+mn-lt"/>
                          <a:ea typeface="+mn-ea"/>
                          <a:cs typeface="+mn-cs"/>
                        </a:rPr>
                        <a:t>54595F</a:t>
                      </a:r>
                      <a:endParaRPr lang="en-US" dirty="0"/>
                    </a:p>
                  </a:txBody>
                  <a:tcPr/>
                </a:tc>
                <a:tc>
                  <a:txBody>
                    <a:bodyPr/>
                    <a:lstStyle/>
                    <a:p>
                      <a:r>
                        <a:rPr lang="en-US" dirty="0"/>
                        <a:t>C:12 M:6 Y:0 K:63</a:t>
                      </a:r>
                    </a:p>
                  </a:txBody>
                  <a:tcPr/>
                </a:tc>
                <a:tc>
                  <a:txBody>
                    <a:bodyPr/>
                    <a:lstStyle/>
                    <a:p>
                      <a:r>
                        <a:rPr lang="en-US" dirty="0"/>
                        <a:t>R:84 G:89 B:95</a:t>
                      </a:r>
                    </a:p>
                  </a:txBody>
                  <a:tcPr/>
                </a:tc>
                <a:tc>
                  <a:txBody>
                    <a:bodyPr/>
                    <a:lstStyle/>
                    <a:p>
                      <a:endParaRPr lang="en-US" dirty="0"/>
                    </a:p>
                  </a:txBody>
                  <a:tcPr>
                    <a:solidFill>
                      <a:srgbClr val="54595F"/>
                    </a:solidFill>
                  </a:tcPr>
                </a:tc>
                <a:extLst>
                  <a:ext uri="{0D108BD9-81ED-4DB2-BD59-A6C34878D82A}">
                    <a16:rowId xmlns:a16="http://schemas.microsoft.com/office/drawing/2014/main" val="1558595445"/>
                  </a:ext>
                </a:extLst>
              </a:tr>
              <a:tr h="370840">
                <a:tc>
                  <a:txBody>
                    <a:bodyPr/>
                    <a:lstStyle/>
                    <a:p>
                      <a:r>
                        <a:rPr lang="en-US" dirty="0"/>
                        <a:t>Body text</a:t>
                      </a:r>
                    </a:p>
                  </a:txBody>
                  <a:tcPr/>
                </a:tc>
                <a:tc>
                  <a:txBody>
                    <a:bodyPr/>
                    <a:lstStyle/>
                    <a:p>
                      <a:r>
                        <a:rPr lang="en-US" sz="1800" kern="1200" dirty="0">
                          <a:solidFill>
                            <a:schemeClr val="tx1"/>
                          </a:solidFill>
                          <a:effectLst/>
                          <a:latin typeface="+mn-lt"/>
                          <a:ea typeface="+mn-ea"/>
                          <a:cs typeface="+mn-cs"/>
                        </a:rPr>
                        <a:t>7A7A7A</a:t>
                      </a:r>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solidFill>
                      <a:srgbClr val="7A7A7A"/>
                    </a:solidFill>
                  </a:tcPr>
                </a:tc>
                <a:extLst>
                  <a:ext uri="{0D108BD9-81ED-4DB2-BD59-A6C34878D82A}">
                    <a16:rowId xmlns:a16="http://schemas.microsoft.com/office/drawing/2014/main" val="486968425"/>
                  </a:ext>
                </a:extLst>
              </a:tr>
              <a:tr h="25706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tx1"/>
                          </a:solidFill>
                          <a:effectLst/>
                          <a:latin typeface="+mn-lt"/>
                          <a:ea typeface="+mn-ea"/>
                          <a:cs typeface="+mn-cs"/>
                        </a:rPr>
                        <a:t>Yale Blue</a:t>
                      </a:r>
                      <a:endParaRPr lang="en-US" dirty="0">
                        <a:effectLst/>
                      </a:endParaRPr>
                    </a:p>
                  </a:txBody>
                  <a:tcPr/>
                </a:tc>
                <a:tc>
                  <a:txBody>
                    <a:bodyPr/>
                    <a:lstStyle/>
                    <a:p>
                      <a:r>
                        <a:rPr lang="en-US" dirty="0"/>
                        <a:t>04396D</a:t>
                      </a:r>
                    </a:p>
                  </a:txBody>
                  <a:tcPr/>
                </a:tc>
                <a:tc>
                  <a:txBody>
                    <a:bodyPr/>
                    <a:lstStyle/>
                    <a:p>
                      <a:r>
                        <a:rPr lang="en-US" dirty="0"/>
                        <a:t>C:96 M:48 Y:0 K:57</a:t>
                      </a:r>
                    </a:p>
                  </a:txBody>
                  <a:tcPr/>
                </a:tc>
                <a:tc>
                  <a:txBody>
                    <a:bodyPr/>
                    <a:lstStyle/>
                    <a:p>
                      <a:r>
                        <a:rPr lang="en-US" dirty="0"/>
                        <a:t>R:4 G:57 B:109 </a:t>
                      </a:r>
                    </a:p>
                  </a:txBody>
                  <a:tcPr/>
                </a:tc>
                <a:tc>
                  <a:txBody>
                    <a:bodyPr/>
                    <a:lstStyle/>
                    <a:p>
                      <a:endParaRPr lang="en-US" dirty="0"/>
                    </a:p>
                  </a:txBody>
                  <a:tcPr>
                    <a:solidFill>
                      <a:srgbClr val="04396D"/>
                    </a:solidFill>
                  </a:tcPr>
                </a:tc>
                <a:extLst>
                  <a:ext uri="{0D108BD9-81ED-4DB2-BD59-A6C34878D82A}">
                    <a16:rowId xmlns:a16="http://schemas.microsoft.com/office/drawing/2014/main" val="1072651770"/>
                  </a:ext>
                </a:extLst>
              </a:tr>
              <a:tr h="25706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Another blue</a:t>
                      </a:r>
                    </a:p>
                  </a:txBody>
                  <a:tcPr/>
                </a:tc>
                <a:tc>
                  <a:txBody>
                    <a:bodyPr/>
                    <a:lstStyle/>
                    <a:p>
                      <a:r>
                        <a:rPr lang="en-US" dirty="0"/>
                        <a:t>055BAF</a:t>
                      </a:r>
                    </a:p>
                  </a:txBody>
                  <a:tcPr/>
                </a:tc>
                <a:tc>
                  <a:txBody>
                    <a:bodyPr/>
                    <a:lstStyle/>
                    <a:p>
                      <a:endParaRPr lang="en-US" dirty="0"/>
                    </a:p>
                  </a:txBody>
                  <a:tcPr/>
                </a:tc>
                <a:tc>
                  <a:txBody>
                    <a:bodyPr/>
                    <a:lstStyle/>
                    <a:p>
                      <a:endParaRPr lang="en-US" dirty="0"/>
                    </a:p>
                  </a:txBody>
                  <a:tcPr/>
                </a:tc>
                <a:tc>
                  <a:txBody>
                    <a:bodyPr/>
                    <a:lstStyle/>
                    <a:p>
                      <a:endParaRPr lang="en-US" dirty="0"/>
                    </a:p>
                  </a:txBody>
                  <a:tcPr>
                    <a:solidFill>
                      <a:srgbClr val="055BAF"/>
                    </a:solidFill>
                  </a:tcPr>
                </a:tc>
                <a:extLst>
                  <a:ext uri="{0D108BD9-81ED-4DB2-BD59-A6C34878D82A}">
                    <a16:rowId xmlns:a16="http://schemas.microsoft.com/office/drawing/2014/main" val="439616550"/>
                  </a:ext>
                </a:extLst>
              </a:tr>
              <a:tr h="257069">
                <a:tc>
                  <a:txBody>
                    <a:bodyPr/>
                    <a:lstStyle/>
                    <a:p>
                      <a:r>
                        <a:rPr lang="en-US" dirty="0"/>
                        <a:t>Mint Green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tx1"/>
                          </a:solidFill>
                          <a:effectLst/>
                          <a:latin typeface="+mn-lt"/>
                          <a:ea typeface="+mn-ea"/>
                          <a:cs typeface="+mn-cs"/>
                        </a:rPr>
                        <a:t>C5F4E0 </a:t>
                      </a:r>
                      <a:endParaRPr lang="en-US" dirty="0">
                        <a:effectLs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tx1"/>
                          </a:solidFill>
                          <a:effectLst/>
                          <a:latin typeface="+mn-lt"/>
                          <a:ea typeface="+mn-ea"/>
                          <a:cs typeface="+mn-cs"/>
                        </a:rPr>
                        <a:t>C:19 M:0 Y:8 K:4 </a:t>
                      </a:r>
                      <a:endParaRPr lang="en-US" dirty="0">
                        <a:effectLs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tx1"/>
                          </a:solidFill>
                          <a:effectLst/>
                          <a:latin typeface="+mn-lt"/>
                          <a:ea typeface="+mn-ea"/>
                          <a:cs typeface="+mn-cs"/>
                        </a:rPr>
                        <a:t>R:197 G:244 B:244 </a:t>
                      </a:r>
                      <a:endParaRPr lang="en-US" dirty="0">
                        <a:effectLst/>
                      </a:endParaRPr>
                    </a:p>
                  </a:txBody>
                  <a:tcPr/>
                </a:tc>
                <a:tc>
                  <a:txBody>
                    <a:bodyPr/>
                    <a:lstStyle/>
                    <a:p>
                      <a:endParaRPr lang="en-US" dirty="0"/>
                    </a:p>
                  </a:txBody>
                  <a:tcPr>
                    <a:solidFill>
                      <a:srgbClr val="C5F4E0"/>
                    </a:solidFill>
                  </a:tcPr>
                </a:tc>
                <a:extLst>
                  <a:ext uri="{0D108BD9-81ED-4DB2-BD59-A6C34878D82A}">
                    <a16:rowId xmlns:a16="http://schemas.microsoft.com/office/drawing/2014/main" val="3620388895"/>
                  </a:ext>
                </a:extLst>
              </a:tr>
              <a:tr h="257069">
                <a:tc>
                  <a:txBody>
                    <a:bodyPr/>
                    <a:lstStyle/>
                    <a:p>
                      <a:r>
                        <a:rPr lang="en-US" dirty="0"/>
                        <a:t>Light yellow</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tx1"/>
                          </a:solidFill>
                          <a:effectLst/>
                          <a:latin typeface="+mn-lt"/>
                          <a:ea typeface="+mn-ea"/>
                          <a:cs typeface="+mn-cs"/>
                        </a:rPr>
                        <a:t>FDFCDC </a:t>
                      </a:r>
                      <a:endParaRPr lang="en-US" dirty="0">
                        <a:effectLs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tx1"/>
                          </a:solidFill>
                          <a:effectLst/>
                          <a:latin typeface="+mn-lt"/>
                          <a:ea typeface="+mn-ea"/>
                          <a:cs typeface="+mn-cs"/>
                        </a:rPr>
                        <a:t>C:0 M:0 Y:13 K:1 </a:t>
                      </a:r>
                      <a:endParaRPr lang="en-US" dirty="0">
                        <a:effectLs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tx1"/>
                          </a:solidFill>
                          <a:effectLst/>
                          <a:latin typeface="+mn-lt"/>
                          <a:ea typeface="+mn-ea"/>
                          <a:cs typeface="+mn-cs"/>
                        </a:rPr>
                        <a:t>R:253 G:252 B:220 </a:t>
                      </a:r>
                      <a:endParaRPr lang="en-US" dirty="0">
                        <a:effectLst/>
                      </a:endParaRPr>
                    </a:p>
                  </a:txBody>
                  <a:tcPr/>
                </a:tc>
                <a:tc>
                  <a:txBody>
                    <a:bodyPr/>
                    <a:lstStyle/>
                    <a:p>
                      <a:endParaRPr lang="en-US" dirty="0"/>
                    </a:p>
                  </a:txBody>
                  <a:tcPr>
                    <a:solidFill>
                      <a:srgbClr val="FDFCDC"/>
                    </a:solidFill>
                  </a:tcPr>
                </a:tc>
                <a:extLst>
                  <a:ext uri="{0D108BD9-81ED-4DB2-BD59-A6C34878D82A}">
                    <a16:rowId xmlns:a16="http://schemas.microsoft.com/office/drawing/2014/main" val="2219660173"/>
                  </a:ext>
                </a:extLst>
              </a:tr>
              <a:tr h="257069">
                <a:tc>
                  <a:txBody>
                    <a:bodyPr/>
                    <a:lstStyle/>
                    <a:p>
                      <a:r>
                        <a:rPr lang="en-US" dirty="0"/>
                        <a:t>Sandy Brown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tx1"/>
                          </a:solidFill>
                          <a:effectLst/>
                          <a:latin typeface="+mn-lt"/>
                          <a:ea typeface="+mn-ea"/>
                          <a:cs typeface="+mn-cs"/>
                        </a:rPr>
                        <a:t>F2A359</a:t>
                      </a:r>
                      <a:endParaRPr lang="en-US" dirty="0">
                        <a:effectLs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tx1"/>
                          </a:solidFill>
                          <a:effectLst/>
                          <a:latin typeface="+mn-lt"/>
                          <a:ea typeface="+mn-ea"/>
                          <a:cs typeface="+mn-cs"/>
                        </a:rPr>
                        <a:t>C:0 M:33 Y:63 K:5 </a:t>
                      </a:r>
                      <a:endParaRPr lang="en-US" dirty="0">
                        <a:effectLs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tx1"/>
                          </a:solidFill>
                          <a:effectLst/>
                          <a:latin typeface="+mn-lt"/>
                          <a:ea typeface="+mn-ea"/>
                          <a:cs typeface="+mn-cs"/>
                        </a:rPr>
                        <a:t>R:242 G:163 B:89 </a:t>
                      </a:r>
                      <a:endParaRPr lang="en-US" dirty="0">
                        <a:effectLst/>
                      </a:endParaRPr>
                    </a:p>
                  </a:txBody>
                  <a:tcPr/>
                </a:tc>
                <a:tc>
                  <a:txBody>
                    <a:bodyPr/>
                    <a:lstStyle/>
                    <a:p>
                      <a:endParaRPr lang="en-US" dirty="0"/>
                    </a:p>
                  </a:txBody>
                  <a:tcPr>
                    <a:solidFill>
                      <a:srgbClr val="F2A359"/>
                    </a:solidFill>
                  </a:tcPr>
                </a:tc>
                <a:extLst>
                  <a:ext uri="{0D108BD9-81ED-4DB2-BD59-A6C34878D82A}">
                    <a16:rowId xmlns:a16="http://schemas.microsoft.com/office/drawing/2014/main" val="468137721"/>
                  </a:ext>
                </a:extLst>
              </a:tr>
            </a:tbl>
          </a:graphicData>
        </a:graphic>
      </p:graphicFrame>
      <p:pic>
        <p:nvPicPr>
          <p:cNvPr id="11" name="Picture 10">
            <a:extLst>
              <a:ext uri="{FF2B5EF4-FFF2-40B4-BE49-F238E27FC236}">
                <a16:creationId xmlns:a16="http://schemas.microsoft.com/office/drawing/2014/main" id="{76970AFE-90DB-811A-214A-1837CC7EA073}"/>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649677" y="3419585"/>
            <a:ext cx="1672392" cy="418098"/>
          </a:xfrm>
          <a:prstGeom prst="rect">
            <a:avLst/>
          </a:prstGeom>
          <a:solidFill>
            <a:schemeClr val="bg1"/>
          </a:solidFill>
          <a:ln>
            <a:solidFill>
              <a:srgbClr val="04AC8C"/>
            </a:solidFill>
          </a:ln>
        </p:spPr>
      </p:pic>
      <p:pic>
        <p:nvPicPr>
          <p:cNvPr id="12" name="Picture 11">
            <a:extLst>
              <a:ext uri="{FF2B5EF4-FFF2-40B4-BE49-F238E27FC236}">
                <a16:creationId xmlns:a16="http://schemas.microsoft.com/office/drawing/2014/main" id="{6F4E6528-0437-A645-436B-925D5A01476F}"/>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930240" y="1755646"/>
            <a:ext cx="1067502" cy="1152902"/>
          </a:xfrm>
          <a:prstGeom prst="rect">
            <a:avLst/>
          </a:prstGeom>
        </p:spPr>
      </p:pic>
      <p:pic>
        <p:nvPicPr>
          <p:cNvPr id="13" name="Picture 12">
            <a:extLst>
              <a:ext uri="{FF2B5EF4-FFF2-40B4-BE49-F238E27FC236}">
                <a16:creationId xmlns:a16="http://schemas.microsoft.com/office/drawing/2014/main" id="{82885797-F0AE-E1E5-47CB-551A7E7174D3}"/>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9215873" y="4557671"/>
            <a:ext cx="2540000" cy="635000"/>
          </a:xfrm>
          <a:prstGeom prst="rect">
            <a:avLst/>
          </a:prstGeom>
          <a:solidFill>
            <a:srgbClr val="191919"/>
          </a:solidFill>
        </p:spPr>
      </p:pic>
    </p:spTree>
    <p:extLst>
      <p:ext uri="{BB962C8B-B14F-4D97-AF65-F5344CB8AC3E}">
        <p14:creationId xmlns:p14="http://schemas.microsoft.com/office/powerpoint/2010/main" val="3886624624"/>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3_The Ba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6635D9D-535B-C712-10E4-0E97BB62BA2C}"/>
              </a:ext>
            </a:extLst>
          </p:cNvPr>
          <p:cNvSpPr/>
          <p:nvPr userDrawn="1"/>
        </p:nvSpPr>
        <p:spPr>
          <a:xfrm>
            <a:off x="335280" y="365760"/>
            <a:ext cx="11521440" cy="6126480"/>
          </a:xfrm>
          <a:prstGeom prst="rect">
            <a:avLst/>
          </a:prstGeom>
          <a:noFill/>
          <a:ln w="184150">
            <a:solidFill>
              <a:srgbClr val="04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108ED7C2-2B3D-7559-D8AA-4513CE928D1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68409" y="6263008"/>
            <a:ext cx="1672392" cy="418098"/>
          </a:xfrm>
          <a:prstGeom prst="rect">
            <a:avLst/>
          </a:prstGeom>
          <a:solidFill>
            <a:schemeClr val="bg1"/>
          </a:solidFill>
          <a:ln>
            <a:solidFill>
              <a:srgbClr val="04AC8C"/>
            </a:solidFill>
          </a:ln>
        </p:spPr>
      </p:pic>
      <p:sp>
        <p:nvSpPr>
          <p:cNvPr id="5" name="TextBox 4">
            <a:extLst>
              <a:ext uri="{FF2B5EF4-FFF2-40B4-BE49-F238E27FC236}">
                <a16:creationId xmlns:a16="http://schemas.microsoft.com/office/drawing/2014/main" id="{9744C4C8-CA8D-8669-CC78-2907A9E0FF70}"/>
              </a:ext>
            </a:extLst>
          </p:cNvPr>
          <p:cNvSpPr txBox="1"/>
          <p:nvPr userDrawn="1"/>
        </p:nvSpPr>
        <p:spPr>
          <a:xfrm>
            <a:off x="1071085" y="2188468"/>
            <a:ext cx="5843954" cy="1344984"/>
          </a:xfrm>
          <a:prstGeom prst="rect">
            <a:avLst/>
          </a:prstGeom>
          <a:noFill/>
        </p:spPr>
        <p:txBody>
          <a:bodyPr wrap="square" rtlCol="0">
            <a:spAutoFit/>
          </a:bodyPr>
          <a:lstStyle/>
          <a:p>
            <a:pPr algn="ctr" defTabSz="914400" rtl="0" eaLnBrk="1" latinLnBrk="0" hangingPunct="1">
              <a:lnSpc>
                <a:spcPct val="90000"/>
              </a:lnSpc>
              <a:spcBef>
                <a:spcPct val="0"/>
              </a:spcBef>
              <a:buNone/>
            </a:pPr>
            <a:r>
              <a:rPr lang="en-US" sz="8800" b="1" i="0" kern="1200" dirty="0">
                <a:solidFill>
                  <a:schemeClr val="bg2">
                    <a:lumMod val="25000"/>
                  </a:schemeClr>
                </a:solidFill>
                <a:latin typeface="Poppins" pitchFamily="2" charset="77"/>
                <a:ea typeface="MS UI Gothic" panose="020B0600070205080204" pitchFamily="34" charset="-128"/>
                <a:cs typeface="Poppins" pitchFamily="2" charset="77"/>
              </a:rPr>
              <a:t>The Bad</a:t>
            </a:r>
          </a:p>
        </p:txBody>
      </p:sp>
      <p:sp>
        <p:nvSpPr>
          <p:cNvPr id="6" name="TextBox 5">
            <a:extLst>
              <a:ext uri="{FF2B5EF4-FFF2-40B4-BE49-F238E27FC236}">
                <a16:creationId xmlns:a16="http://schemas.microsoft.com/office/drawing/2014/main" id="{F98F99A5-C698-268D-6705-3CBF3AE7E405}"/>
              </a:ext>
            </a:extLst>
          </p:cNvPr>
          <p:cNvSpPr txBox="1"/>
          <p:nvPr userDrawn="1"/>
        </p:nvSpPr>
        <p:spPr>
          <a:xfrm>
            <a:off x="1071085" y="3560251"/>
            <a:ext cx="5843954" cy="861005"/>
          </a:xfrm>
          <a:prstGeom prst="rect">
            <a:avLst/>
          </a:prstGeom>
          <a:noFill/>
        </p:spPr>
        <p:txBody>
          <a:bodyPr wrap="square" rtlCol="0">
            <a:spAutoFit/>
          </a:bodyPr>
          <a:lstStyle/>
          <a:p>
            <a:pPr marL="228600" lvl="0" indent="-228600" algn="ctr" defTabSz="914400" rtl="0" eaLnBrk="1" latinLnBrk="0" hangingPunct="1">
              <a:lnSpc>
                <a:spcPct val="90000"/>
              </a:lnSpc>
              <a:spcBef>
                <a:spcPct val="0"/>
              </a:spcBef>
              <a:buFont typeface="Arial" panose="020B0604020202020204" pitchFamily="34" charset="0"/>
              <a:buNone/>
            </a:pPr>
            <a:r>
              <a:rPr lang="en-US" sz="5400" b="1" i="0" kern="1200" dirty="0">
                <a:solidFill>
                  <a:srgbClr val="04AC8C"/>
                </a:solidFill>
                <a:latin typeface="Poppins" pitchFamily="2" charset="77"/>
                <a:ea typeface="MS UI Gothic" panose="020B0600070205080204" pitchFamily="34" charset="-128"/>
                <a:cs typeface="Poppins" pitchFamily="2" charset="77"/>
              </a:rPr>
              <a:t>Not Sustainable</a:t>
            </a:r>
          </a:p>
        </p:txBody>
      </p:sp>
      <p:pic>
        <p:nvPicPr>
          <p:cNvPr id="3" name="Picture 2">
            <a:extLst>
              <a:ext uri="{FF2B5EF4-FFF2-40B4-BE49-F238E27FC236}">
                <a16:creationId xmlns:a16="http://schemas.microsoft.com/office/drawing/2014/main" id="{EF7491A5-83C8-20A9-EA72-AA12229DF279}"/>
              </a:ext>
            </a:extLst>
          </p:cNvPr>
          <p:cNvPicPr>
            <a:picLocks noChangeAspect="1"/>
          </p:cNvPicPr>
          <p:nvPr userDrawn="1"/>
        </p:nvPicPr>
        <p:blipFill rotWithShape="1">
          <a:blip r:embed="rId3"/>
          <a:srcRect t="17132"/>
          <a:stretch/>
        </p:blipFill>
        <p:spPr>
          <a:xfrm>
            <a:off x="6756013" y="556591"/>
            <a:ext cx="4821538" cy="5865444"/>
          </a:xfrm>
          <a:prstGeom prst="rect">
            <a:avLst/>
          </a:prstGeom>
        </p:spPr>
      </p:pic>
    </p:spTree>
    <p:extLst>
      <p:ext uri="{BB962C8B-B14F-4D97-AF65-F5344CB8AC3E}">
        <p14:creationId xmlns:p14="http://schemas.microsoft.com/office/powerpoint/2010/main" val="3050911553"/>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Bridges2">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66AC134-8307-D506-BA82-FF4C5878A808}"/>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442101" y="1825697"/>
            <a:ext cx="11239826" cy="4537779"/>
          </a:xfrm>
          <a:prstGeom prst="rect">
            <a:avLst/>
          </a:prstGeom>
          <a:ln w="187325">
            <a:noFill/>
            <a:miter lim="800000"/>
          </a:ln>
        </p:spPr>
      </p:pic>
      <p:sp>
        <p:nvSpPr>
          <p:cNvPr id="8" name="Shape 10">
            <a:extLst>
              <a:ext uri="{FF2B5EF4-FFF2-40B4-BE49-F238E27FC236}">
                <a16:creationId xmlns:a16="http://schemas.microsoft.com/office/drawing/2014/main" id="{A97C6E93-9EA7-6245-D5F6-F0711A933962}"/>
              </a:ext>
            </a:extLst>
          </p:cNvPr>
          <p:cNvSpPr/>
          <p:nvPr/>
        </p:nvSpPr>
        <p:spPr>
          <a:xfrm>
            <a:off x="264800" y="255200"/>
            <a:ext cx="11662400" cy="6347600"/>
          </a:xfrm>
          <a:prstGeom prst="frame">
            <a:avLst>
              <a:gd name="adj1" fmla="val 4126"/>
            </a:avLst>
          </a:prstGeom>
          <a:solidFill>
            <a:srgbClr val="04AC8C"/>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8C15D2CD-D93A-2885-C8A2-E15CCB1EB1D6}"/>
              </a:ext>
            </a:extLst>
          </p:cNvPr>
          <p:cNvSpPr txBox="1"/>
          <p:nvPr userDrawn="1"/>
        </p:nvSpPr>
        <p:spPr>
          <a:xfrm>
            <a:off x="1066683" y="570596"/>
            <a:ext cx="10058634" cy="1754326"/>
          </a:xfrm>
          <a:prstGeom prst="rect">
            <a:avLst/>
          </a:prstGeom>
          <a:noFill/>
          <a:ln>
            <a:noFill/>
          </a:ln>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chemeClr val="bg2">
                    <a:lumMod val="25000"/>
                  </a:schemeClr>
                </a:solidFill>
                <a:effectLst/>
                <a:uLnTx/>
                <a:uFillTx/>
                <a:latin typeface="Poppins" pitchFamily="2" charset="77"/>
                <a:ea typeface="+mj-ea"/>
                <a:cs typeface="Poppins" pitchFamily="2" charset="77"/>
              </a:rPr>
              <a:t>The Bridges of Madison County (</a:t>
            </a:r>
            <a:r>
              <a:rPr kumimoji="0" lang="en-US" sz="5400" b="1" i="0" u="none" strike="noStrike" kern="1200" cap="none" spc="0" normalizeH="0" baseline="0" noProof="0" dirty="0">
                <a:ln>
                  <a:noFill/>
                </a:ln>
                <a:solidFill>
                  <a:srgbClr val="04AC8C"/>
                </a:solidFill>
                <a:effectLst/>
                <a:uLnTx/>
                <a:uFillTx/>
                <a:latin typeface="Poppins" pitchFamily="2" charset="77"/>
                <a:ea typeface="+mj-ea"/>
                <a:cs typeface="Poppins" pitchFamily="2" charset="77"/>
              </a:rPr>
              <a:t>1995</a:t>
            </a:r>
            <a:r>
              <a:rPr kumimoji="0" lang="en-US" sz="5400" b="1" i="0" u="none" strike="noStrike" kern="1200" cap="none" spc="0" normalizeH="0" baseline="0" noProof="0" dirty="0">
                <a:ln>
                  <a:noFill/>
                </a:ln>
                <a:solidFill>
                  <a:schemeClr val="bg2">
                    <a:lumMod val="25000"/>
                  </a:schemeClr>
                </a:solidFill>
                <a:effectLst/>
                <a:uLnTx/>
                <a:uFillTx/>
                <a:latin typeface="Poppins" pitchFamily="2" charset="77"/>
                <a:ea typeface="+mj-ea"/>
                <a:cs typeface="Poppins" pitchFamily="2" charset="77"/>
              </a:rPr>
              <a:t>)</a:t>
            </a:r>
            <a:endParaRPr lang="en-US" sz="1100" dirty="0">
              <a:solidFill>
                <a:schemeClr val="bg2">
                  <a:lumMod val="25000"/>
                </a:schemeClr>
              </a:solidFill>
              <a:latin typeface="Poppins" pitchFamily="2" charset="77"/>
              <a:cs typeface="Poppins" pitchFamily="2" charset="77"/>
            </a:endParaRPr>
          </a:p>
        </p:txBody>
      </p:sp>
      <p:pic>
        <p:nvPicPr>
          <p:cNvPr id="12" name="Picture 11">
            <a:extLst>
              <a:ext uri="{FF2B5EF4-FFF2-40B4-BE49-F238E27FC236}">
                <a16:creationId xmlns:a16="http://schemas.microsoft.com/office/drawing/2014/main" id="{58E3AD14-AC5F-1488-05C3-371838231712}"/>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9883556" y="6261402"/>
            <a:ext cx="1672392" cy="418098"/>
          </a:xfrm>
          <a:prstGeom prst="rect">
            <a:avLst/>
          </a:prstGeom>
          <a:solidFill>
            <a:schemeClr val="bg1"/>
          </a:solidFill>
          <a:ln>
            <a:solidFill>
              <a:srgbClr val="04AC8C"/>
            </a:solidFill>
          </a:ln>
        </p:spPr>
      </p:pic>
    </p:spTree>
    <p:extLst>
      <p:ext uri="{BB962C8B-B14F-4D97-AF65-F5344CB8AC3E}">
        <p14:creationId xmlns:p14="http://schemas.microsoft.com/office/powerpoint/2010/main" val="24866822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Make My Day">
    <p:bg>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23E4896-58A7-2129-96FE-BE633D23E5C0}"/>
              </a:ext>
            </a:extLst>
          </p:cNvPr>
          <p:cNvPicPr>
            <a:picLocks noChangeAspect="1"/>
          </p:cNvPicPr>
          <p:nvPr userDrawn="1"/>
        </p:nvPicPr>
        <p:blipFill>
          <a:blip r:embed="rId2"/>
          <a:stretch>
            <a:fillRect/>
          </a:stretch>
        </p:blipFill>
        <p:spPr>
          <a:xfrm>
            <a:off x="7758091" y="457200"/>
            <a:ext cx="4049151" cy="6035040"/>
          </a:xfrm>
          <a:prstGeom prst="rect">
            <a:avLst/>
          </a:prstGeom>
        </p:spPr>
      </p:pic>
      <p:sp>
        <p:nvSpPr>
          <p:cNvPr id="4" name="Rectangle 3">
            <a:extLst>
              <a:ext uri="{FF2B5EF4-FFF2-40B4-BE49-F238E27FC236}">
                <a16:creationId xmlns:a16="http://schemas.microsoft.com/office/drawing/2014/main" id="{66635D9D-535B-C712-10E4-0E97BB62BA2C}"/>
              </a:ext>
            </a:extLst>
          </p:cNvPr>
          <p:cNvSpPr/>
          <p:nvPr userDrawn="1"/>
        </p:nvSpPr>
        <p:spPr>
          <a:xfrm>
            <a:off x="335280" y="365760"/>
            <a:ext cx="11521440" cy="6126480"/>
          </a:xfrm>
          <a:prstGeom prst="rect">
            <a:avLst/>
          </a:prstGeom>
          <a:noFill/>
          <a:ln w="184150">
            <a:solidFill>
              <a:srgbClr val="04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108ED7C2-2B3D-7559-D8AA-4513CE928D11}"/>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918327" y="6283191"/>
            <a:ext cx="1672392" cy="418098"/>
          </a:xfrm>
          <a:prstGeom prst="rect">
            <a:avLst/>
          </a:prstGeom>
          <a:solidFill>
            <a:schemeClr val="bg1"/>
          </a:solidFill>
          <a:ln>
            <a:solidFill>
              <a:srgbClr val="04AC8C"/>
            </a:solidFill>
          </a:ln>
        </p:spPr>
      </p:pic>
      <p:sp>
        <p:nvSpPr>
          <p:cNvPr id="3" name="TextBox 2">
            <a:extLst>
              <a:ext uri="{FF2B5EF4-FFF2-40B4-BE49-F238E27FC236}">
                <a16:creationId xmlns:a16="http://schemas.microsoft.com/office/drawing/2014/main" id="{B88FB257-176E-DDDB-A373-8A7B18950209}"/>
              </a:ext>
            </a:extLst>
          </p:cNvPr>
          <p:cNvSpPr txBox="1"/>
          <p:nvPr userDrawn="1"/>
        </p:nvSpPr>
        <p:spPr>
          <a:xfrm>
            <a:off x="654784" y="2147111"/>
            <a:ext cx="8199478" cy="2563779"/>
          </a:xfrm>
          <a:prstGeom prst="rect">
            <a:avLst/>
          </a:prstGeom>
          <a:noFill/>
        </p:spPr>
        <p:txBody>
          <a:bodyPr wrap="square" rtlCol="0">
            <a:spAutoFit/>
          </a:bodyPr>
          <a:lstStyle/>
          <a:p>
            <a:pPr algn="ctr" defTabSz="914400" rtl="0" eaLnBrk="1" latinLnBrk="0" hangingPunct="1">
              <a:lnSpc>
                <a:spcPct val="90000"/>
              </a:lnSpc>
              <a:spcBef>
                <a:spcPct val="0"/>
              </a:spcBef>
              <a:buNone/>
            </a:pPr>
            <a:r>
              <a:rPr lang="en-US" sz="8800" b="1" i="0" kern="1200" dirty="0">
                <a:solidFill>
                  <a:schemeClr val="bg2">
                    <a:lumMod val="25000"/>
                  </a:schemeClr>
                </a:solidFill>
                <a:latin typeface="Poppins" pitchFamily="2" charset="77"/>
                <a:ea typeface="MS UI Gothic" panose="020B0600070205080204" pitchFamily="34" charset="-128"/>
                <a:cs typeface="Poppins" pitchFamily="2" charset="77"/>
              </a:rPr>
              <a:t>Go Ahead</a:t>
            </a:r>
            <a:r>
              <a:rPr lang="en-US" sz="8800" b="1" i="0" kern="1200" dirty="0">
                <a:solidFill>
                  <a:srgbClr val="04AC8C"/>
                </a:solidFill>
                <a:latin typeface="Poppins" pitchFamily="2" charset="77"/>
                <a:ea typeface="MS UI Gothic" panose="020B0600070205080204" pitchFamily="34" charset="-128"/>
                <a:cs typeface="Poppins" pitchFamily="2" charset="77"/>
              </a:rPr>
              <a:t>,</a:t>
            </a:r>
            <a:r>
              <a:rPr lang="en-US" sz="8800" b="1" i="0" kern="1200" dirty="0">
                <a:solidFill>
                  <a:schemeClr val="bg2">
                    <a:lumMod val="25000"/>
                  </a:schemeClr>
                </a:solidFill>
                <a:latin typeface="Poppins" pitchFamily="2" charset="77"/>
                <a:ea typeface="MS UI Gothic" panose="020B0600070205080204" pitchFamily="34" charset="-128"/>
                <a:cs typeface="Poppins" pitchFamily="2" charset="77"/>
              </a:rPr>
              <a:t> Make My Day</a:t>
            </a:r>
          </a:p>
        </p:txBody>
      </p:sp>
    </p:spTree>
    <p:extLst>
      <p:ext uri="{BB962C8B-B14F-4D97-AF65-F5344CB8AC3E}">
        <p14:creationId xmlns:p14="http://schemas.microsoft.com/office/powerpoint/2010/main" val="3760334623"/>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Section Divider">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C424462-8835-EB4C-A8E1-4ECF22D1E89D}"/>
              </a:ext>
            </a:extLst>
          </p:cNvPr>
          <p:cNvSpPr/>
          <p:nvPr userDrawn="1"/>
        </p:nvSpPr>
        <p:spPr>
          <a:xfrm>
            <a:off x="0" y="2166343"/>
            <a:ext cx="12192000" cy="2525314"/>
          </a:xfrm>
          <a:prstGeom prst="rect">
            <a:avLst/>
          </a:prstGeom>
          <a:solidFill>
            <a:srgbClr val="04AC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lairMdITC TT Medium" pitchFamily="2" charset="0"/>
            </a:endParaRPr>
          </a:p>
        </p:txBody>
      </p:sp>
      <p:sp>
        <p:nvSpPr>
          <p:cNvPr id="2" name="Title 1"/>
          <p:cNvSpPr>
            <a:spLocks noGrp="1"/>
          </p:cNvSpPr>
          <p:nvPr>
            <p:ph type="title"/>
          </p:nvPr>
        </p:nvSpPr>
        <p:spPr>
          <a:xfrm>
            <a:off x="564444" y="2166343"/>
            <a:ext cx="11096978" cy="2525314"/>
          </a:xfrm>
        </p:spPr>
        <p:txBody>
          <a:bodyPr>
            <a:normAutofit/>
          </a:bodyPr>
          <a:lstStyle>
            <a:lvl1pPr algn="ctr">
              <a:defRPr sz="6000" b="1">
                <a:solidFill>
                  <a:schemeClr val="bg1"/>
                </a:solidFill>
                <a:latin typeface="Poppins" pitchFamily="2" charset="77"/>
                <a:cs typeface="Poppins" pitchFamily="2" charset="77"/>
              </a:defRPr>
            </a:lvl1pPr>
          </a:lstStyle>
          <a:p>
            <a:r>
              <a:rPr lang="en-US" dirty="0"/>
              <a:t>Click to edit Master title style</a:t>
            </a:r>
          </a:p>
        </p:txBody>
      </p:sp>
      <p:pic>
        <p:nvPicPr>
          <p:cNvPr id="7" name="Picture 6">
            <a:extLst>
              <a:ext uri="{FF2B5EF4-FFF2-40B4-BE49-F238E27FC236}">
                <a16:creationId xmlns:a16="http://schemas.microsoft.com/office/drawing/2014/main" id="{93AB19A9-1E93-77C6-5C62-14A7F6FE9803}"/>
              </a:ext>
            </a:extLst>
          </p:cNvPr>
          <p:cNvPicPr>
            <a:picLocks noChangeAspect="1"/>
          </p:cNvPicPr>
          <p:nvPr userDrawn="1"/>
        </p:nvPicPr>
        <p:blipFill>
          <a:blip r:embed="rId2"/>
          <a:stretch>
            <a:fillRect/>
          </a:stretch>
        </p:blipFill>
        <p:spPr>
          <a:xfrm>
            <a:off x="4912700" y="6266350"/>
            <a:ext cx="2366600" cy="591650"/>
          </a:xfrm>
          <a:prstGeom prst="rect">
            <a:avLst/>
          </a:prstGeom>
        </p:spPr>
      </p:pic>
    </p:spTree>
    <p:extLst>
      <p:ext uri="{BB962C8B-B14F-4D97-AF65-F5344CB8AC3E}">
        <p14:creationId xmlns:p14="http://schemas.microsoft.com/office/powerpoint/2010/main" val="1787576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Chart-Subtitle">
    <p:bg>
      <p:bgRef idx="1001">
        <a:schemeClr val="bg1"/>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FEE1EEC-433C-7E99-F469-DEE75578D2A6}"/>
              </a:ext>
            </a:extLst>
          </p:cNvPr>
          <p:cNvSpPr/>
          <p:nvPr/>
        </p:nvSpPr>
        <p:spPr>
          <a:xfrm>
            <a:off x="243840" y="329740"/>
            <a:ext cx="11704320" cy="6217920"/>
          </a:xfrm>
          <a:prstGeom prst="rect">
            <a:avLst/>
          </a:prstGeom>
          <a:noFill/>
          <a:ln w="101600">
            <a:solidFill>
              <a:srgbClr val="04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6D14C4AA-8EBF-3E5A-82AF-D074E65F16CF}"/>
              </a:ext>
            </a:extLst>
          </p:cNvPr>
          <p:cNvSpPr/>
          <p:nvPr/>
        </p:nvSpPr>
        <p:spPr>
          <a:xfrm>
            <a:off x="243840" y="329740"/>
            <a:ext cx="11704320" cy="6217920"/>
          </a:xfrm>
          <a:prstGeom prst="rect">
            <a:avLst/>
          </a:prstGeom>
          <a:noFill/>
          <a:ln w="635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6">
            <a:extLst>
              <a:ext uri="{FF2B5EF4-FFF2-40B4-BE49-F238E27FC236}">
                <a16:creationId xmlns:a16="http://schemas.microsoft.com/office/drawing/2014/main" id="{7F745370-1CBA-B14E-B8B7-1C9F7279CBC0}"/>
              </a:ext>
            </a:extLst>
          </p:cNvPr>
          <p:cNvSpPr>
            <a:spLocks noGrp="1"/>
          </p:cNvSpPr>
          <p:nvPr>
            <p:ph type="body" sz="quarter" idx="10" hasCustomPrompt="1"/>
          </p:nvPr>
        </p:nvSpPr>
        <p:spPr>
          <a:xfrm>
            <a:off x="302136" y="6144324"/>
            <a:ext cx="9692640" cy="365760"/>
          </a:xfrm>
        </p:spPr>
        <p:txBody>
          <a:bodyPr anchor="b" anchorCtr="0">
            <a:noAutofit/>
          </a:bodyPr>
          <a:lstStyle>
            <a:lvl1pPr marL="0" indent="0">
              <a:buNone/>
              <a:defRPr sz="1000" b="0" i="0">
                <a:solidFill>
                  <a:schemeClr val="tx1"/>
                </a:solidFill>
                <a:latin typeface="Roboto Light" pitchFamily="2" charset="0"/>
                <a:ea typeface="Roboto Light" pitchFamily="2" charset="0"/>
              </a:defRPr>
            </a:lvl1pPr>
            <a:lvl2pPr marL="457200" indent="0">
              <a:buNone/>
              <a:defRPr sz="1100">
                <a:solidFill>
                  <a:schemeClr val="tx1"/>
                </a:solidFill>
              </a:defRPr>
            </a:lvl2pPr>
            <a:lvl3pPr marL="914400" indent="0">
              <a:buNone/>
              <a:defRPr sz="1100">
                <a:solidFill>
                  <a:schemeClr val="tx1"/>
                </a:solidFill>
              </a:defRPr>
            </a:lvl3pPr>
            <a:lvl4pPr marL="1371600" indent="0">
              <a:buNone/>
              <a:defRPr sz="1100">
                <a:solidFill>
                  <a:schemeClr val="tx1"/>
                </a:solidFill>
              </a:defRPr>
            </a:lvl4pPr>
            <a:lvl5pPr marL="1828800" indent="0">
              <a:buNone/>
              <a:defRPr sz="1100">
                <a:solidFill>
                  <a:schemeClr val="tx1"/>
                </a:solidFill>
              </a:defRPr>
            </a:lvl5pPr>
          </a:lstStyle>
          <a:p>
            <a:pPr lvl="0"/>
            <a:r>
              <a:rPr lang="en-US" dirty="0"/>
              <a:t>Source:</a:t>
            </a:r>
          </a:p>
        </p:txBody>
      </p:sp>
      <p:sp>
        <p:nvSpPr>
          <p:cNvPr id="4" name="Rectangle 3">
            <a:extLst>
              <a:ext uri="{FF2B5EF4-FFF2-40B4-BE49-F238E27FC236}">
                <a16:creationId xmlns:a16="http://schemas.microsoft.com/office/drawing/2014/main" id="{F5F9D684-4CE7-C308-631A-904DF0CA0117}"/>
              </a:ext>
            </a:extLst>
          </p:cNvPr>
          <p:cNvSpPr/>
          <p:nvPr/>
        </p:nvSpPr>
        <p:spPr>
          <a:xfrm>
            <a:off x="243840" y="329740"/>
            <a:ext cx="11704320" cy="6217920"/>
          </a:xfrm>
          <a:prstGeom prst="rect">
            <a:avLst/>
          </a:prstGeom>
          <a:noFill/>
          <a:ln w="101600">
            <a:solidFill>
              <a:srgbClr val="04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C954BD81-EAD7-1D6A-4E64-4E0A2CF776FB}"/>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161546" y="6312444"/>
            <a:ext cx="1672392" cy="418098"/>
          </a:xfrm>
          <a:prstGeom prst="rect">
            <a:avLst/>
          </a:prstGeom>
          <a:solidFill>
            <a:schemeClr val="bg1"/>
          </a:solidFill>
          <a:ln>
            <a:solidFill>
              <a:srgbClr val="04AC8C"/>
            </a:solidFill>
          </a:ln>
        </p:spPr>
      </p:pic>
      <p:sp>
        <p:nvSpPr>
          <p:cNvPr id="9" name="Chart Placeholder 8">
            <a:extLst>
              <a:ext uri="{FF2B5EF4-FFF2-40B4-BE49-F238E27FC236}">
                <a16:creationId xmlns:a16="http://schemas.microsoft.com/office/drawing/2014/main" id="{BD96CB84-1E3A-117B-0B09-2C6949FAAC53}"/>
              </a:ext>
            </a:extLst>
          </p:cNvPr>
          <p:cNvSpPr>
            <a:spLocks noGrp="1"/>
          </p:cNvSpPr>
          <p:nvPr>
            <p:ph type="chart" sz="quarter" idx="11"/>
          </p:nvPr>
        </p:nvSpPr>
        <p:spPr>
          <a:xfrm>
            <a:off x="472440" y="993222"/>
            <a:ext cx="11247120" cy="5120640"/>
          </a:xfrm>
        </p:spPr>
        <p:txBody>
          <a:bodyPr/>
          <a:lstStyle>
            <a:lvl1pPr>
              <a:defRPr b="0" i="0">
                <a:latin typeface="Roboto Thin" pitchFamily="2" charset="0"/>
                <a:ea typeface="Roboto Thin" pitchFamily="2" charset="0"/>
              </a:defRPr>
            </a:lvl1pPr>
          </a:lstStyle>
          <a:p>
            <a:r>
              <a:rPr lang="en-US"/>
              <a:t>Click icon to add chart</a:t>
            </a:r>
            <a:endParaRPr lang="en-US" dirty="0"/>
          </a:p>
        </p:txBody>
      </p:sp>
      <p:pic>
        <p:nvPicPr>
          <p:cNvPr id="8" name="Picture 7">
            <a:extLst>
              <a:ext uri="{FF2B5EF4-FFF2-40B4-BE49-F238E27FC236}">
                <a16:creationId xmlns:a16="http://schemas.microsoft.com/office/drawing/2014/main" id="{F2226CEA-96CF-934B-FFA0-F6224FEDA4EB}"/>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161546" y="6312444"/>
            <a:ext cx="1672392" cy="418098"/>
          </a:xfrm>
          <a:prstGeom prst="rect">
            <a:avLst/>
          </a:prstGeom>
          <a:solidFill>
            <a:schemeClr val="bg1"/>
          </a:solidFill>
          <a:ln>
            <a:solidFill>
              <a:srgbClr val="04AC8C"/>
            </a:solidFill>
          </a:ln>
        </p:spPr>
      </p:pic>
      <p:sp>
        <p:nvSpPr>
          <p:cNvPr id="11" name="Text Placeholder 10">
            <a:extLst>
              <a:ext uri="{FF2B5EF4-FFF2-40B4-BE49-F238E27FC236}">
                <a16:creationId xmlns:a16="http://schemas.microsoft.com/office/drawing/2014/main" id="{0ACE20D7-CD1C-4CD2-FCF0-94C9705DAC23}"/>
              </a:ext>
            </a:extLst>
          </p:cNvPr>
          <p:cNvSpPr>
            <a:spLocks noGrp="1"/>
          </p:cNvSpPr>
          <p:nvPr>
            <p:ph type="body" sz="quarter" idx="12" hasCustomPrompt="1"/>
          </p:nvPr>
        </p:nvSpPr>
        <p:spPr>
          <a:xfrm>
            <a:off x="1066800" y="616803"/>
            <a:ext cx="10058400" cy="365760"/>
          </a:xfrm>
        </p:spPr>
        <p:txBody>
          <a:bodyPr>
            <a:noAutofit/>
          </a:bodyPr>
          <a:lstStyle>
            <a:lvl1pPr marL="0" indent="0" algn="ctr">
              <a:buNone/>
              <a:defRPr sz="2400" b="0" i="0">
                <a:latin typeface="Roboto Light" pitchFamily="2" charset="0"/>
                <a:ea typeface="Roboto Light" pitchFamily="2" charset="0"/>
              </a:defRPr>
            </a:lvl1pPr>
            <a:lvl2pPr marL="457200" indent="0" algn="ctr">
              <a:buNone/>
              <a:defRPr sz="2400" b="0" i="0">
                <a:latin typeface="Roboto Light" pitchFamily="2" charset="0"/>
                <a:ea typeface="Roboto Light" pitchFamily="2" charset="0"/>
              </a:defRPr>
            </a:lvl2pPr>
            <a:lvl3pPr marL="914400" indent="0" algn="ctr">
              <a:buNone/>
              <a:defRPr sz="2400" b="0" i="0">
                <a:latin typeface="Roboto Light" pitchFamily="2" charset="0"/>
                <a:ea typeface="Roboto Light" pitchFamily="2" charset="0"/>
              </a:defRPr>
            </a:lvl3pPr>
            <a:lvl4pPr marL="1371600" indent="0" algn="ctr">
              <a:buNone/>
              <a:defRPr sz="2400" b="0" i="0">
                <a:latin typeface="Roboto Light" pitchFamily="2" charset="0"/>
                <a:ea typeface="Roboto Light" pitchFamily="2" charset="0"/>
              </a:defRPr>
            </a:lvl4pPr>
            <a:lvl5pPr marL="1828800" indent="0" algn="ctr">
              <a:buNone/>
              <a:defRPr sz="2400" b="0" i="0">
                <a:latin typeface="Roboto Light" pitchFamily="2" charset="0"/>
                <a:ea typeface="Roboto Light" pitchFamily="2" charset="0"/>
              </a:defRPr>
            </a:lvl5pPr>
          </a:lstStyle>
          <a:p>
            <a:pPr lvl="0"/>
            <a:r>
              <a:rPr lang="en-US" dirty="0"/>
              <a:t>Subtitle</a:t>
            </a:r>
          </a:p>
        </p:txBody>
      </p:sp>
      <p:sp>
        <p:nvSpPr>
          <p:cNvPr id="10" name="Rectangle 9">
            <a:extLst>
              <a:ext uri="{FF2B5EF4-FFF2-40B4-BE49-F238E27FC236}">
                <a16:creationId xmlns:a16="http://schemas.microsoft.com/office/drawing/2014/main" id="{40AF8886-5D4C-D553-BDBB-D4739DCAF33F}"/>
              </a:ext>
            </a:extLst>
          </p:cNvPr>
          <p:cNvSpPr/>
          <p:nvPr/>
        </p:nvSpPr>
        <p:spPr>
          <a:xfrm>
            <a:off x="243840" y="329740"/>
            <a:ext cx="11704320" cy="6217920"/>
          </a:xfrm>
          <a:prstGeom prst="rect">
            <a:avLst/>
          </a:prstGeom>
          <a:noFill/>
          <a:ln w="101600">
            <a:solidFill>
              <a:srgbClr val="04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88AB70EF-3A26-4EBE-7A58-2A851FF050F8}"/>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161546" y="6312444"/>
            <a:ext cx="1672392" cy="418098"/>
          </a:xfrm>
          <a:prstGeom prst="rect">
            <a:avLst/>
          </a:prstGeom>
          <a:solidFill>
            <a:schemeClr val="bg1"/>
          </a:solidFill>
          <a:ln>
            <a:solidFill>
              <a:srgbClr val="04AC8C"/>
            </a:solidFill>
          </a:ln>
        </p:spPr>
      </p:pic>
      <p:sp>
        <p:nvSpPr>
          <p:cNvPr id="13" name="Rectangle 12">
            <a:extLst>
              <a:ext uri="{FF2B5EF4-FFF2-40B4-BE49-F238E27FC236}">
                <a16:creationId xmlns:a16="http://schemas.microsoft.com/office/drawing/2014/main" id="{3AD91885-9FA6-A684-AE78-C614E0BAF244}"/>
              </a:ext>
            </a:extLst>
          </p:cNvPr>
          <p:cNvSpPr/>
          <p:nvPr userDrawn="1"/>
        </p:nvSpPr>
        <p:spPr>
          <a:xfrm>
            <a:off x="243840" y="329740"/>
            <a:ext cx="11704320" cy="6217920"/>
          </a:xfrm>
          <a:prstGeom prst="rect">
            <a:avLst/>
          </a:prstGeom>
          <a:noFill/>
          <a:ln w="101600">
            <a:solidFill>
              <a:srgbClr val="04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2BCE052D-7AD6-764E-11E8-B8B5AB0FCA3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161546" y="6312444"/>
            <a:ext cx="1672392" cy="418098"/>
          </a:xfrm>
          <a:prstGeom prst="rect">
            <a:avLst/>
          </a:prstGeom>
          <a:solidFill>
            <a:schemeClr val="bg1"/>
          </a:solidFill>
          <a:ln>
            <a:solidFill>
              <a:srgbClr val="04AC8C"/>
            </a:solidFill>
          </a:ln>
        </p:spPr>
      </p:pic>
      <p:sp>
        <p:nvSpPr>
          <p:cNvPr id="2" name="Title 1">
            <a:extLst>
              <a:ext uri="{FF2B5EF4-FFF2-40B4-BE49-F238E27FC236}">
                <a16:creationId xmlns:a16="http://schemas.microsoft.com/office/drawing/2014/main" id="{9F2E54D2-180D-EC44-B7CC-0A01525A962F}"/>
              </a:ext>
            </a:extLst>
          </p:cNvPr>
          <p:cNvSpPr>
            <a:spLocks noGrp="1"/>
          </p:cNvSpPr>
          <p:nvPr>
            <p:ph type="title"/>
          </p:nvPr>
        </p:nvSpPr>
        <p:spPr>
          <a:xfrm>
            <a:off x="1066800" y="115542"/>
            <a:ext cx="10058400" cy="457200"/>
          </a:xfrm>
          <a:solidFill>
            <a:schemeClr val="bg1"/>
          </a:solidFill>
        </p:spPr>
        <p:txBody>
          <a:bodyPr wrap="none" lIns="182880" tIns="91440" rIns="182880" bIns="91440" anchor="ctr" anchorCtr="1">
            <a:spAutoFit/>
          </a:bodyPr>
          <a:lstStyle>
            <a:lvl1pPr algn="ctr">
              <a:defRPr sz="2600" b="1">
                <a:solidFill>
                  <a:schemeClr val="tx1"/>
                </a:solidFill>
                <a:latin typeface="Poppins" pitchFamily="2" charset="77"/>
                <a:ea typeface="MS UI Gothic" panose="020B0600070205080204" pitchFamily="34" charset="-128"/>
                <a:cs typeface="Poppins" pitchFamily="2" charset="77"/>
              </a:defRPr>
            </a:lvl1pPr>
          </a:lstStyle>
          <a:p>
            <a:r>
              <a:rPr lang="en-US"/>
              <a:t>Click to edit Master title style</a:t>
            </a:r>
            <a:endParaRPr lang="en-US" dirty="0"/>
          </a:p>
        </p:txBody>
      </p:sp>
    </p:spTree>
    <p:extLst>
      <p:ext uri="{BB962C8B-B14F-4D97-AF65-F5344CB8AC3E}">
        <p14:creationId xmlns:p14="http://schemas.microsoft.com/office/powerpoint/2010/main" val="3638461026"/>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Chart">
    <p:bg>
      <p:bgRef idx="1001">
        <a:schemeClr val="bg1"/>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FEE1EEC-433C-7E99-F469-DEE75578D2A6}"/>
              </a:ext>
            </a:extLst>
          </p:cNvPr>
          <p:cNvSpPr/>
          <p:nvPr/>
        </p:nvSpPr>
        <p:spPr>
          <a:xfrm>
            <a:off x="243840" y="329740"/>
            <a:ext cx="11704320" cy="6217920"/>
          </a:xfrm>
          <a:prstGeom prst="rect">
            <a:avLst/>
          </a:prstGeom>
          <a:noFill/>
          <a:ln w="101600">
            <a:solidFill>
              <a:srgbClr val="04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6D14C4AA-8EBF-3E5A-82AF-D074E65F16CF}"/>
              </a:ext>
            </a:extLst>
          </p:cNvPr>
          <p:cNvSpPr/>
          <p:nvPr/>
        </p:nvSpPr>
        <p:spPr>
          <a:xfrm>
            <a:off x="243840" y="329740"/>
            <a:ext cx="11704320" cy="6217920"/>
          </a:xfrm>
          <a:prstGeom prst="rect">
            <a:avLst/>
          </a:prstGeom>
          <a:noFill/>
          <a:ln w="635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6">
            <a:extLst>
              <a:ext uri="{FF2B5EF4-FFF2-40B4-BE49-F238E27FC236}">
                <a16:creationId xmlns:a16="http://schemas.microsoft.com/office/drawing/2014/main" id="{7F745370-1CBA-B14E-B8B7-1C9F7279CBC0}"/>
              </a:ext>
            </a:extLst>
          </p:cNvPr>
          <p:cNvSpPr>
            <a:spLocks noGrp="1"/>
          </p:cNvSpPr>
          <p:nvPr>
            <p:ph type="body" sz="quarter" idx="10" hasCustomPrompt="1"/>
          </p:nvPr>
        </p:nvSpPr>
        <p:spPr>
          <a:xfrm>
            <a:off x="302136" y="6144324"/>
            <a:ext cx="9692640" cy="365760"/>
          </a:xfrm>
        </p:spPr>
        <p:txBody>
          <a:bodyPr anchor="b" anchorCtr="0">
            <a:noAutofit/>
          </a:bodyPr>
          <a:lstStyle>
            <a:lvl1pPr marL="0" indent="0">
              <a:buNone/>
              <a:defRPr sz="1000" b="0" i="0">
                <a:solidFill>
                  <a:schemeClr val="tx1"/>
                </a:solidFill>
                <a:latin typeface="Roboto Light" pitchFamily="2" charset="0"/>
                <a:ea typeface="Roboto Light" pitchFamily="2" charset="0"/>
              </a:defRPr>
            </a:lvl1pPr>
            <a:lvl2pPr marL="457200" indent="0">
              <a:buNone/>
              <a:defRPr sz="1100">
                <a:solidFill>
                  <a:schemeClr val="tx1"/>
                </a:solidFill>
              </a:defRPr>
            </a:lvl2pPr>
            <a:lvl3pPr marL="914400" indent="0">
              <a:buNone/>
              <a:defRPr sz="1100">
                <a:solidFill>
                  <a:schemeClr val="tx1"/>
                </a:solidFill>
              </a:defRPr>
            </a:lvl3pPr>
            <a:lvl4pPr marL="1371600" indent="0">
              <a:buNone/>
              <a:defRPr sz="1100">
                <a:solidFill>
                  <a:schemeClr val="tx1"/>
                </a:solidFill>
              </a:defRPr>
            </a:lvl4pPr>
            <a:lvl5pPr marL="1828800" indent="0">
              <a:buNone/>
              <a:defRPr sz="1100">
                <a:solidFill>
                  <a:schemeClr val="tx1"/>
                </a:solidFill>
              </a:defRPr>
            </a:lvl5pPr>
          </a:lstStyle>
          <a:p>
            <a:pPr lvl="0"/>
            <a:r>
              <a:rPr lang="en-US" dirty="0"/>
              <a:t>Source:</a:t>
            </a:r>
          </a:p>
        </p:txBody>
      </p:sp>
      <p:sp>
        <p:nvSpPr>
          <p:cNvPr id="4" name="Rectangle 3">
            <a:extLst>
              <a:ext uri="{FF2B5EF4-FFF2-40B4-BE49-F238E27FC236}">
                <a16:creationId xmlns:a16="http://schemas.microsoft.com/office/drawing/2014/main" id="{F5F9D684-4CE7-C308-631A-904DF0CA0117}"/>
              </a:ext>
            </a:extLst>
          </p:cNvPr>
          <p:cNvSpPr/>
          <p:nvPr/>
        </p:nvSpPr>
        <p:spPr>
          <a:xfrm>
            <a:off x="243840" y="329740"/>
            <a:ext cx="11704320" cy="6217920"/>
          </a:xfrm>
          <a:prstGeom prst="rect">
            <a:avLst/>
          </a:prstGeom>
          <a:noFill/>
          <a:ln w="101600">
            <a:solidFill>
              <a:srgbClr val="04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C954BD81-EAD7-1D6A-4E64-4E0A2CF776FB}"/>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161546" y="6312444"/>
            <a:ext cx="1672392" cy="418098"/>
          </a:xfrm>
          <a:prstGeom prst="rect">
            <a:avLst/>
          </a:prstGeom>
          <a:solidFill>
            <a:schemeClr val="bg1"/>
          </a:solidFill>
          <a:ln>
            <a:solidFill>
              <a:srgbClr val="04AC8C"/>
            </a:solidFill>
          </a:ln>
        </p:spPr>
      </p:pic>
      <p:sp>
        <p:nvSpPr>
          <p:cNvPr id="9" name="Chart Placeholder 8">
            <a:extLst>
              <a:ext uri="{FF2B5EF4-FFF2-40B4-BE49-F238E27FC236}">
                <a16:creationId xmlns:a16="http://schemas.microsoft.com/office/drawing/2014/main" id="{BD96CB84-1E3A-117B-0B09-2C6949FAAC53}"/>
              </a:ext>
            </a:extLst>
          </p:cNvPr>
          <p:cNvSpPr>
            <a:spLocks noGrp="1"/>
          </p:cNvSpPr>
          <p:nvPr>
            <p:ph type="chart" sz="quarter" idx="11"/>
          </p:nvPr>
        </p:nvSpPr>
        <p:spPr>
          <a:xfrm>
            <a:off x="472440" y="844367"/>
            <a:ext cx="11247120" cy="5120640"/>
          </a:xfrm>
        </p:spPr>
        <p:txBody>
          <a:bodyPr/>
          <a:lstStyle>
            <a:lvl1pPr>
              <a:defRPr b="0" i="0">
                <a:latin typeface="Roboto Thin" pitchFamily="2" charset="0"/>
                <a:ea typeface="Roboto Thin" pitchFamily="2" charset="0"/>
              </a:defRPr>
            </a:lvl1pPr>
          </a:lstStyle>
          <a:p>
            <a:r>
              <a:rPr lang="en-US"/>
              <a:t>Click icon to add chart</a:t>
            </a:r>
            <a:endParaRPr lang="en-US" dirty="0"/>
          </a:p>
        </p:txBody>
      </p:sp>
      <p:pic>
        <p:nvPicPr>
          <p:cNvPr id="8" name="Picture 7">
            <a:extLst>
              <a:ext uri="{FF2B5EF4-FFF2-40B4-BE49-F238E27FC236}">
                <a16:creationId xmlns:a16="http://schemas.microsoft.com/office/drawing/2014/main" id="{F2226CEA-96CF-934B-FFA0-F6224FEDA4EB}"/>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161546" y="6312444"/>
            <a:ext cx="1672392" cy="418098"/>
          </a:xfrm>
          <a:prstGeom prst="rect">
            <a:avLst/>
          </a:prstGeom>
          <a:solidFill>
            <a:schemeClr val="bg1"/>
          </a:solidFill>
          <a:ln>
            <a:solidFill>
              <a:srgbClr val="04AC8C"/>
            </a:solidFill>
          </a:ln>
        </p:spPr>
      </p:pic>
      <p:sp>
        <p:nvSpPr>
          <p:cNvPr id="10" name="Rectangle 9">
            <a:extLst>
              <a:ext uri="{FF2B5EF4-FFF2-40B4-BE49-F238E27FC236}">
                <a16:creationId xmlns:a16="http://schemas.microsoft.com/office/drawing/2014/main" id="{2DDBE810-EF20-D277-E401-155F617454F4}"/>
              </a:ext>
            </a:extLst>
          </p:cNvPr>
          <p:cNvSpPr/>
          <p:nvPr/>
        </p:nvSpPr>
        <p:spPr>
          <a:xfrm>
            <a:off x="243840" y="329740"/>
            <a:ext cx="11704320" cy="6217920"/>
          </a:xfrm>
          <a:prstGeom prst="rect">
            <a:avLst/>
          </a:prstGeom>
          <a:noFill/>
          <a:ln w="101600">
            <a:solidFill>
              <a:srgbClr val="04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9FEAE2CC-1F27-8BF7-DB27-6E5FC76AEFFA}"/>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161546" y="6312444"/>
            <a:ext cx="1672392" cy="418098"/>
          </a:xfrm>
          <a:prstGeom prst="rect">
            <a:avLst/>
          </a:prstGeom>
          <a:solidFill>
            <a:schemeClr val="bg1"/>
          </a:solidFill>
          <a:ln>
            <a:solidFill>
              <a:srgbClr val="04AC8C"/>
            </a:solidFill>
          </a:ln>
        </p:spPr>
      </p:pic>
      <p:sp>
        <p:nvSpPr>
          <p:cNvPr id="12" name="Rectangle 11">
            <a:extLst>
              <a:ext uri="{FF2B5EF4-FFF2-40B4-BE49-F238E27FC236}">
                <a16:creationId xmlns:a16="http://schemas.microsoft.com/office/drawing/2014/main" id="{394211F7-F894-9D4E-1B83-DBD9C774A957}"/>
              </a:ext>
            </a:extLst>
          </p:cNvPr>
          <p:cNvSpPr/>
          <p:nvPr userDrawn="1"/>
        </p:nvSpPr>
        <p:spPr>
          <a:xfrm>
            <a:off x="243840" y="329740"/>
            <a:ext cx="11704320" cy="6217920"/>
          </a:xfrm>
          <a:prstGeom prst="rect">
            <a:avLst/>
          </a:prstGeom>
          <a:noFill/>
          <a:ln w="101600">
            <a:solidFill>
              <a:srgbClr val="04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FBF59BC5-454C-02D8-C5E0-2F4FBA2592B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161546" y="6312444"/>
            <a:ext cx="1672392" cy="418098"/>
          </a:xfrm>
          <a:prstGeom prst="rect">
            <a:avLst/>
          </a:prstGeom>
          <a:solidFill>
            <a:schemeClr val="bg1"/>
          </a:solidFill>
          <a:ln>
            <a:solidFill>
              <a:srgbClr val="04AC8C"/>
            </a:solidFill>
          </a:ln>
        </p:spPr>
      </p:pic>
      <p:sp>
        <p:nvSpPr>
          <p:cNvPr id="2" name="Title 1">
            <a:extLst>
              <a:ext uri="{FF2B5EF4-FFF2-40B4-BE49-F238E27FC236}">
                <a16:creationId xmlns:a16="http://schemas.microsoft.com/office/drawing/2014/main" id="{9F2E54D2-180D-EC44-B7CC-0A01525A962F}"/>
              </a:ext>
            </a:extLst>
          </p:cNvPr>
          <p:cNvSpPr>
            <a:spLocks noGrp="1"/>
          </p:cNvSpPr>
          <p:nvPr>
            <p:ph type="title"/>
          </p:nvPr>
        </p:nvSpPr>
        <p:spPr>
          <a:xfrm>
            <a:off x="1066800" y="76857"/>
            <a:ext cx="10058400" cy="554767"/>
          </a:xfrm>
          <a:solidFill>
            <a:schemeClr val="bg1"/>
          </a:solidFill>
        </p:spPr>
        <p:txBody>
          <a:bodyPr wrap="none" lIns="182880" tIns="91440" rIns="182880" bIns="91440" anchor="ctr" anchorCtr="1">
            <a:spAutoFit/>
          </a:bodyPr>
          <a:lstStyle>
            <a:lvl1pPr algn="ctr">
              <a:defRPr sz="2600" b="1">
                <a:solidFill>
                  <a:schemeClr val="tx1"/>
                </a:solidFill>
                <a:latin typeface="Poppins" pitchFamily="2" charset="77"/>
                <a:ea typeface="MS UI Gothic" panose="020B0600070205080204" pitchFamily="34" charset="-128"/>
                <a:cs typeface="Poppins" pitchFamily="2" charset="77"/>
              </a:defRPr>
            </a:lvl1pPr>
          </a:lstStyle>
          <a:p>
            <a:r>
              <a:rPr lang="en-US"/>
              <a:t>Click to edit Master title style</a:t>
            </a:r>
            <a:endParaRPr lang="en-US" dirty="0"/>
          </a:p>
        </p:txBody>
      </p:sp>
    </p:spTree>
    <p:extLst>
      <p:ext uri="{BB962C8B-B14F-4D97-AF65-F5344CB8AC3E}">
        <p14:creationId xmlns:p14="http://schemas.microsoft.com/office/powerpoint/2010/main" val="73572035"/>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Subtitle">
    <p:bg>
      <p:bgRef idx="1001">
        <a:schemeClr val="bg1"/>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FEE1EEC-433C-7E99-F469-DEE75578D2A6}"/>
              </a:ext>
            </a:extLst>
          </p:cNvPr>
          <p:cNvSpPr/>
          <p:nvPr/>
        </p:nvSpPr>
        <p:spPr>
          <a:xfrm>
            <a:off x="243840" y="329740"/>
            <a:ext cx="11704320" cy="6217920"/>
          </a:xfrm>
          <a:prstGeom prst="rect">
            <a:avLst/>
          </a:prstGeom>
          <a:noFill/>
          <a:ln w="101600">
            <a:solidFill>
              <a:srgbClr val="04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6D14C4AA-8EBF-3E5A-82AF-D074E65F16CF}"/>
              </a:ext>
            </a:extLst>
          </p:cNvPr>
          <p:cNvSpPr/>
          <p:nvPr/>
        </p:nvSpPr>
        <p:spPr>
          <a:xfrm>
            <a:off x="243840" y="329740"/>
            <a:ext cx="11704320" cy="6217920"/>
          </a:xfrm>
          <a:prstGeom prst="rect">
            <a:avLst/>
          </a:prstGeom>
          <a:noFill/>
          <a:ln w="635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6">
            <a:extLst>
              <a:ext uri="{FF2B5EF4-FFF2-40B4-BE49-F238E27FC236}">
                <a16:creationId xmlns:a16="http://schemas.microsoft.com/office/drawing/2014/main" id="{7F745370-1CBA-B14E-B8B7-1C9F7279CBC0}"/>
              </a:ext>
            </a:extLst>
          </p:cNvPr>
          <p:cNvSpPr>
            <a:spLocks noGrp="1"/>
          </p:cNvSpPr>
          <p:nvPr>
            <p:ph type="body" sz="quarter" idx="10" hasCustomPrompt="1"/>
          </p:nvPr>
        </p:nvSpPr>
        <p:spPr>
          <a:xfrm>
            <a:off x="302136" y="6144324"/>
            <a:ext cx="9692640" cy="365760"/>
          </a:xfrm>
        </p:spPr>
        <p:txBody>
          <a:bodyPr anchor="b" anchorCtr="0">
            <a:noAutofit/>
          </a:bodyPr>
          <a:lstStyle>
            <a:lvl1pPr marL="0" indent="0">
              <a:buNone/>
              <a:defRPr sz="1000" b="0" i="0">
                <a:solidFill>
                  <a:schemeClr val="tx1"/>
                </a:solidFill>
                <a:latin typeface="Roboto Light" pitchFamily="2" charset="0"/>
                <a:ea typeface="Roboto Light" pitchFamily="2" charset="0"/>
              </a:defRPr>
            </a:lvl1pPr>
            <a:lvl2pPr marL="457200" indent="0">
              <a:buNone/>
              <a:defRPr sz="1100">
                <a:solidFill>
                  <a:schemeClr val="tx1"/>
                </a:solidFill>
              </a:defRPr>
            </a:lvl2pPr>
            <a:lvl3pPr marL="914400" indent="0">
              <a:buNone/>
              <a:defRPr sz="1100">
                <a:solidFill>
                  <a:schemeClr val="tx1"/>
                </a:solidFill>
              </a:defRPr>
            </a:lvl3pPr>
            <a:lvl4pPr marL="1371600" indent="0">
              <a:buNone/>
              <a:defRPr sz="1100">
                <a:solidFill>
                  <a:schemeClr val="tx1"/>
                </a:solidFill>
              </a:defRPr>
            </a:lvl4pPr>
            <a:lvl5pPr marL="1828800" indent="0">
              <a:buNone/>
              <a:defRPr sz="1100">
                <a:solidFill>
                  <a:schemeClr val="tx1"/>
                </a:solidFill>
              </a:defRPr>
            </a:lvl5pPr>
          </a:lstStyle>
          <a:p>
            <a:pPr lvl="0"/>
            <a:r>
              <a:rPr lang="en-US" dirty="0"/>
              <a:t>Source:</a:t>
            </a:r>
          </a:p>
        </p:txBody>
      </p:sp>
      <p:sp>
        <p:nvSpPr>
          <p:cNvPr id="4" name="Rectangle 3">
            <a:extLst>
              <a:ext uri="{FF2B5EF4-FFF2-40B4-BE49-F238E27FC236}">
                <a16:creationId xmlns:a16="http://schemas.microsoft.com/office/drawing/2014/main" id="{F5F9D684-4CE7-C308-631A-904DF0CA0117}"/>
              </a:ext>
            </a:extLst>
          </p:cNvPr>
          <p:cNvSpPr/>
          <p:nvPr/>
        </p:nvSpPr>
        <p:spPr>
          <a:xfrm>
            <a:off x="243840" y="329740"/>
            <a:ext cx="11704320" cy="6217920"/>
          </a:xfrm>
          <a:prstGeom prst="rect">
            <a:avLst/>
          </a:prstGeom>
          <a:noFill/>
          <a:ln w="101600">
            <a:solidFill>
              <a:srgbClr val="04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C954BD81-EAD7-1D6A-4E64-4E0A2CF776FB}"/>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161546" y="6312444"/>
            <a:ext cx="1672392" cy="418098"/>
          </a:xfrm>
          <a:prstGeom prst="rect">
            <a:avLst/>
          </a:prstGeom>
          <a:solidFill>
            <a:schemeClr val="bg1"/>
          </a:solidFill>
          <a:ln>
            <a:solidFill>
              <a:srgbClr val="04AC8C"/>
            </a:solidFill>
          </a:ln>
        </p:spPr>
      </p:pic>
      <p:pic>
        <p:nvPicPr>
          <p:cNvPr id="8" name="Picture 7">
            <a:extLst>
              <a:ext uri="{FF2B5EF4-FFF2-40B4-BE49-F238E27FC236}">
                <a16:creationId xmlns:a16="http://schemas.microsoft.com/office/drawing/2014/main" id="{F2226CEA-96CF-934B-FFA0-F6224FEDA4EB}"/>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161546" y="6312444"/>
            <a:ext cx="1672392" cy="418098"/>
          </a:xfrm>
          <a:prstGeom prst="rect">
            <a:avLst/>
          </a:prstGeom>
          <a:solidFill>
            <a:schemeClr val="bg1"/>
          </a:solidFill>
          <a:ln>
            <a:solidFill>
              <a:srgbClr val="04AC8C"/>
            </a:solidFill>
          </a:ln>
        </p:spPr>
      </p:pic>
      <p:sp>
        <p:nvSpPr>
          <p:cNvPr id="11" name="Text Placeholder 10">
            <a:extLst>
              <a:ext uri="{FF2B5EF4-FFF2-40B4-BE49-F238E27FC236}">
                <a16:creationId xmlns:a16="http://schemas.microsoft.com/office/drawing/2014/main" id="{0ACE20D7-CD1C-4CD2-FCF0-94C9705DAC23}"/>
              </a:ext>
            </a:extLst>
          </p:cNvPr>
          <p:cNvSpPr>
            <a:spLocks noGrp="1"/>
          </p:cNvSpPr>
          <p:nvPr>
            <p:ph type="body" sz="quarter" idx="12" hasCustomPrompt="1"/>
          </p:nvPr>
        </p:nvSpPr>
        <p:spPr>
          <a:xfrm>
            <a:off x="1066800" y="616803"/>
            <a:ext cx="10058400" cy="365760"/>
          </a:xfrm>
        </p:spPr>
        <p:txBody>
          <a:bodyPr>
            <a:noAutofit/>
          </a:bodyPr>
          <a:lstStyle>
            <a:lvl1pPr marL="0" indent="0" algn="ctr">
              <a:buNone/>
              <a:defRPr sz="2400" b="0" i="0">
                <a:latin typeface="Roboto Light" pitchFamily="2" charset="0"/>
                <a:ea typeface="Roboto Light" pitchFamily="2" charset="0"/>
              </a:defRPr>
            </a:lvl1pPr>
            <a:lvl2pPr marL="457200" indent="0" algn="ctr">
              <a:buNone/>
              <a:defRPr sz="2400" b="0" i="0">
                <a:latin typeface="Roboto Light" pitchFamily="2" charset="0"/>
                <a:ea typeface="Roboto Light" pitchFamily="2" charset="0"/>
              </a:defRPr>
            </a:lvl2pPr>
            <a:lvl3pPr marL="914400" indent="0" algn="ctr">
              <a:buNone/>
              <a:defRPr sz="2400" b="0" i="0">
                <a:latin typeface="Roboto Light" pitchFamily="2" charset="0"/>
                <a:ea typeface="Roboto Light" pitchFamily="2" charset="0"/>
              </a:defRPr>
            </a:lvl3pPr>
            <a:lvl4pPr marL="1371600" indent="0" algn="ctr">
              <a:buNone/>
              <a:defRPr sz="2400" b="0" i="0">
                <a:latin typeface="Roboto Light" pitchFamily="2" charset="0"/>
                <a:ea typeface="Roboto Light" pitchFamily="2" charset="0"/>
              </a:defRPr>
            </a:lvl4pPr>
            <a:lvl5pPr marL="1828800" indent="0" algn="ctr">
              <a:buNone/>
              <a:defRPr sz="2400" b="0" i="0">
                <a:latin typeface="Roboto Light" pitchFamily="2" charset="0"/>
                <a:ea typeface="Roboto Light" pitchFamily="2" charset="0"/>
              </a:defRPr>
            </a:lvl5pPr>
          </a:lstStyle>
          <a:p>
            <a:pPr lvl="0"/>
            <a:r>
              <a:rPr lang="en-US" dirty="0"/>
              <a:t>Subtitle</a:t>
            </a:r>
          </a:p>
        </p:txBody>
      </p:sp>
      <p:sp>
        <p:nvSpPr>
          <p:cNvPr id="10" name="Rectangle 9">
            <a:extLst>
              <a:ext uri="{FF2B5EF4-FFF2-40B4-BE49-F238E27FC236}">
                <a16:creationId xmlns:a16="http://schemas.microsoft.com/office/drawing/2014/main" id="{40AF8886-5D4C-D553-BDBB-D4739DCAF33F}"/>
              </a:ext>
            </a:extLst>
          </p:cNvPr>
          <p:cNvSpPr/>
          <p:nvPr/>
        </p:nvSpPr>
        <p:spPr>
          <a:xfrm>
            <a:off x="243840" y="329740"/>
            <a:ext cx="11704320" cy="6217920"/>
          </a:xfrm>
          <a:prstGeom prst="rect">
            <a:avLst/>
          </a:prstGeom>
          <a:noFill/>
          <a:ln w="101600">
            <a:solidFill>
              <a:srgbClr val="04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88AB70EF-3A26-4EBE-7A58-2A851FF050F8}"/>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161546" y="6312444"/>
            <a:ext cx="1672392" cy="418098"/>
          </a:xfrm>
          <a:prstGeom prst="rect">
            <a:avLst/>
          </a:prstGeom>
          <a:solidFill>
            <a:schemeClr val="bg1"/>
          </a:solidFill>
          <a:ln>
            <a:solidFill>
              <a:srgbClr val="04AC8C"/>
            </a:solidFill>
          </a:ln>
        </p:spPr>
      </p:pic>
      <p:sp>
        <p:nvSpPr>
          <p:cNvPr id="13" name="Rectangle 12">
            <a:extLst>
              <a:ext uri="{FF2B5EF4-FFF2-40B4-BE49-F238E27FC236}">
                <a16:creationId xmlns:a16="http://schemas.microsoft.com/office/drawing/2014/main" id="{3AD91885-9FA6-A684-AE78-C614E0BAF244}"/>
              </a:ext>
            </a:extLst>
          </p:cNvPr>
          <p:cNvSpPr/>
          <p:nvPr userDrawn="1"/>
        </p:nvSpPr>
        <p:spPr>
          <a:xfrm>
            <a:off x="243840" y="329740"/>
            <a:ext cx="11704320" cy="6217920"/>
          </a:xfrm>
          <a:prstGeom prst="rect">
            <a:avLst/>
          </a:prstGeom>
          <a:noFill/>
          <a:ln w="101600">
            <a:solidFill>
              <a:srgbClr val="04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2BCE052D-7AD6-764E-11E8-B8B5AB0FCA3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161546" y="6312444"/>
            <a:ext cx="1672392" cy="418098"/>
          </a:xfrm>
          <a:prstGeom prst="rect">
            <a:avLst/>
          </a:prstGeom>
          <a:solidFill>
            <a:schemeClr val="bg1"/>
          </a:solidFill>
          <a:ln>
            <a:solidFill>
              <a:srgbClr val="04AC8C"/>
            </a:solidFill>
          </a:ln>
        </p:spPr>
      </p:pic>
      <p:sp>
        <p:nvSpPr>
          <p:cNvPr id="2" name="Title 1">
            <a:extLst>
              <a:ext uri="{FF2B5EF4-FFF2-40B4-BE49-F238E27FC236}">
                <a16:creationId xmlns:a16="http://schemas.microsoft.com/office/drawing/2014/main" id="{9F2E54D2-180D-EC44-B7CC-0A01525A962F}"/>
              </a:ext>
            </a:extLst>
          </p:cNvPr>
          <p:cNvSpPr>
            <a:spLocks noGrp="1"/>
          </p:cNvSpPr>
          <p:nvPr>
            <p:ph type="title"/>
          </p:nvPr>
        </p:nvSpPr>
        <p:spPr>
          <a:xfrm>
            <a:off x="1066800" y="115542"/>
            <a:ext cx="10058400" cy="457200"/>
          </a:xfrm>
          <a:solidFill>
            <a:schemeClr val="bg1"/>
          </a:solidFill>
        </p:spPr>
        <p:txBody>
          <a:bodyPr wrap="none" lIns="182880" tIns="91440" rIns="182880" bIns="91440" anchor="ctr" anchorCtr="1">
            <a:spAutoFit/>
          </a:bodyPr>
          <a:lstStyle>
            <a:lvl1pPr algn="ctr">
              <a:defRPr sz="2600" b="1">
                <a:solidFill>
                  <a:schemeClr val="tx1"/>
                </a:solidFill>
                <a:latin typeface="Poppins" pitchFamily="2" charset="77"/>
                <a:ea typeface="MS UI Gothic" panose="020B0600070205080204" pitchFamily="34" charset="-128"/>
                <a:cs typeface="Poppins" pitchFamily="2" charset="77"/>
              </a:defRPr>
            </a:lvl1pPr>
          </a:lstStyle>
          <a:p>
            <a:r>
              <a:rPr lang="en-US"/>
              <a:t>Click to edit Master title style</a:t>
            </a:r>
            <a:endParaRPr lang="en-US" dirty="0"/>
          </a:p>
        </p:txBody>
      </p:sp>
    </p:spTree>
    <p:extLst>
      <p:ext uri="{BB962C8B-B14F-4D97-AF65-F5344CB8AC3E}">
        <p14:creationId xmlns:p14="http://schemas.microsoft.com/office/powerpoint/2010/main" val="2638848826"/>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bg>
      <p:bgRef idx="1001">
        <a:schemeClr val="bg1"/>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FEE1EEC-433C-7E99-F469-DEE75578D2A6}"/>
              </a:ext>
            </a:extLst>
          </p:cNvPr>
          <p:cNvSpPr/>
          <p:nvPr/>
        </p:nvSpPr>
        <p:spPr>
          <a:xfrm>
            <a:off x="243840" y="329740"/>
            <a:ext cx="11704320" cy="6217920"/>
          </a:xfrm>
          <a:prstGeom prst="rect">
            <a:avLst/>
          </a:prstGeom>
          <a:noFill/>
          <a:ln w="101600">
            <a:solidFill>
              <a:srgbClr val="04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6D14C4AA-8EBF-3E5A-82AF-D074E65F16CF}"/>
              </a:ext>
            </a:extLst>
          </p:cNvPr>
          <p:cNvSpPr/>
          <p:nvPr/>
        </p:nvSpPr>
        <p:spPr>
          <a:xfrm>
            <a:off x="243840" y="329740"/>
            <a:ext cx="11704320" cy="6217920"/>
          </a:xfrm>
          <a:prstGeom prst="rect">
            <a:avLst/>
          </a:prstGeom>
          <a:noFill/>
          <a:ln w="635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6">
            <a:extLst>
              <a:ext uri="{FF2B5EF4-FFF2-40B4-BE49-F238E27FC236}">
                <a16:creationId xmlns:a16="http://schemas.microsoft.com/office/drawing/2014/main" id="{7F745370-1CBA-B14E-B8B7-1C9F7279CBC0}"/>
              </a:ext>
            </a:extLst>
          </p:cNvPr>
          <p:cNvSpPr>
            <a:spLocks noGrp="1"/>
          </p:cNvSpPr>
          <p:nvPr>
            <p:ph type="body" sz="quarter" idx="10" hasCustomPrompt="1"/>
          </p:nvPr>
        </p:nvSpPr>
        <p:spPr>
          <a:xfrm>
            <a:off x="302136" y="6144324"/>
            <a:ext cx="9692640" cy="365760"/>
          </a:xfrm>
        </p:spPr>
        <p:txBody>
          <a:bodyPr anchor="b" anchorCtr="0">
            <a:noAutofit/>
          </a:bodyPr>
          <a:lstStyle>
            <a:lvl1pPr marL="0" indent="0">
              <a:buNone/>
              <a:defRPr sz="1000" b="0" i="0">
                <a:solidFill>
                  <a:schemeClr val="tx1"/>
                </a:solidFill>
                <a:latin typeface="Roboto Light" pitchFamily="2" charset="0"/>
                <a:ea typeface="Roboto Light" pitchFamily="2" charset="0"/>
              </a:defRPr>
            </a:lvl1pPr>
            <a:lvl2pPr marL="457200" indent="0">
              <a:buNone/>
              <a:defRPr sz="1100">
                <a:solidFill>
                  <a:schemeClr val="tx1"/>
                </a:solidFill>
              </a:defRPr>
            </a:lvl2pPr>
            <a:lvl3pPr marL="914400" indent="0">
              <a:buNone/>
              <a:defRPr sz="1100">
                <a:solidFill>
                  <a:schemeClr val="tx1"/>
                </a:solidFill>
              </a:defRPr>
            </a:lvl3pPr>
            <a:lvl4pPr marL="1371600" indent="0">
              <a:buNone/>
              <a:defRPr sz="1100">
                <a:solidFill>
                  <a:schemeClr val="tx1"/>
                </a:solidFill>
              </a:defRPr>
            </a:lvl4pPr>
            <a:lvl5pPr marL="1828800" indent="0">
              <a:buNone/>
              <a:defRPr sz="1100">
                <a:solidFill>
                  <a:schemeClr val="tx1"/>
                </a:solidFill>
              </a:defRPr>
            </a:lvl5pPr>
          </a:lstStyle>
          <a:p>
            <a:pPr lvl="0"/>
            <a:r>
              <a:rPr lang="en-US" dirty="0"/>
              <a:t>Source:</a:t>
            </a:r>
          </a:p>
        </p:txBody>
      </p:sp>
      <p:sp>
        <p:nvSpPr>
          <p:cNvPr id="4" name="Rectangle 3">
            <a:extLst>
              <a:ext uri="{FF2B5EF4-FFF2-40B4-BE49-F238E27FC236}">
                <a16:creationId xmlns:a16="http://schemas.microsoft.com/office/drawing/2014/main" id="{F5F9D684-4CE7-C308-631A-904DF0CA0117}"/>
              </a:ext>
            </a:extLst>
          </p:cNvPr>
          <p:cNvSpPr/>
          <p:nvPr/>
        </p:nvSpPr>
        <p:spPr>
          <a:xfrm>
            <a:off x="243840" y="329740"/>
            <a:ext cx="11704320" cy="6217920"/>
          </a:xfrm>
          <a:prstGeom prst="rect">
            <a:avLst/>
          </a:prstGeom>
          <a:noFill/>
          <a:ln w="101600">
            <a:solidFill>
              <a:srgbClr val="04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C954BD81-EAD7-1D6A-4E64-4E0A2CF776FB}"/>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161546" y="6312444"/>
            <a:ext cx="1672392" cy="418098"/>
          </a:xfrm>
          <a:prstGeom prst="rect">
            <a:avLst/>
          </a:prstGeom>
          <a:solidFill>
            <a:schemeClr val="bg1"/>
          </a:solidFill>
          <a:ln>
            <a:solidFill>
              <a:srgbClr val="04AC8C"/>
            </a:solidFill>
          </a:ln>
        </p:spPr>
      </p:pic>
      <p:pic>
        <p:nvPicPr>
          <p:cNvPr id="8" name="Picture 7">
            <a:extLst>
              <a:ext uri="{FF2B5EF4-FFF2-40B4-BE49-F238E27FC236}">
                <a16:creationId xmlns:a16="http://schemas.microsoft.com/office/drawing/2014/main" id="{F2226CEA-96CF-934B-FFA0-F6224FEDA4EB}"/>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161546" y="6312444"/>
            <a:ext cx="1672392" cy="418098"/>
          </a:xfrm>
          <a:prstGeom prst="rect">
            <a:avLst/>
          </a:prstGeom>
          <a:solidFill>
            <a:schemeClr val="bg1"/>
          </a:solidFill>
          <a:ln>
            <a:solidFill>
              <a:srgbClr val="04AC8C"/>
            </a:solidFill>
          </a:ln>
        </p:spPr>
      </p:pic>
      <p:sp>
        <p:nvSpPr>
          <p:cNvPr id="10" name="Rectangle 9">
            <a:extLst>
              <a:ext uri="{FF2B5EF4-FFF2-40B4-BE49-F238E27FC236}">
                <a16:creationId xmlns:a16="http://schemas.microsoft.com/office/drawing/2014/main" id="{2DDBE810-EF20-D277-E401-155F617454F4}"/>
              </a:ext>
            </a:extLst>
          </p:cNvPr>
          <p:cNvSpPr/>
          <p:nvPr/>
        </p:nvSpPr>
        <p:spPr>
          <a:xfrm>
            <a:off x="243840" y="329740"/>
            <a:ext cx="11704320" cy="6217920"/>
          </a:xfrm>
          <a:prstGeom prst="rect">
            <a:avLst/>
          </a:prstGeom>
          <a:noFill/>
          <a:ln w="101600">
            <a:solidFill>
              <a:srgbClr val="04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9FEAE2CC-1F27-8BF7-DB27-6E5FC76AEFFA}"/>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161546" y="6312444"/>
            <a:ext cx="1672392" cy="418098"/>
          </a:xfrm>
          <a:prstGeom prst="rect">
            <a:avLst/>
          </a:prstGeom>
          <a:solidFill>
            <a:schemeClr val="bg1"/>
          </a:solidFill>
          <a:ln>
            <a:solidFill>
              <a:srgbClr val="04AC8C"/>
            </a:solidFill>
          </a:ln>
        </p:spPr>
      </p:pic>
      <p:sp>
        <p:nvSpPr>
          <p:cNvPr id="12" name="Rectangle 11">
            <a:extLst>
              <a:ext uri="{FF2B5EF4-FFF2-40B4-BE49-F238E27FC236}">
                <a16:creationId xmlns:a16="http://schemas.microsoft.com/office/drawing/2014/main" id="{394211F7-F894-9D4E-1B83-DBD9C774A957}"/>
              </a:ext>
            </a:extLst>
          </p:cNvPr>
          <p:cNvSpPr/>
          <p:nvPr userDrawn="1"/>
        </p:nvSpPr>
        <p:spPr>
          <a:xfrm>
            <a:off x="243840" y="329740"/>
            <a:ext cx="11704320" cy="6217920"/>
          </a:xfrm>
          <a:prstGeom prst="rect">
            <a:avLst/>
          </a:prstGeom>
          <a:noFill/>
          <a:ln w="101600">
            <a:solidFill>
              <a:srgbClr val="04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FBF59BC5-454C-02D8-C5E0-2F4FBA2592B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161546" y="6312444"/>
            <a:ext cx="1672392" cy="418098"/>
          </a:xfrm>
          <a:prstGeom prst="rect">
            <a:avLst/>
          </a:prstGeom>
          <a:solidFill>
            <a:schemeClr val="bg1"/>
          </a:solidFill>
          <a:ln>
            <a:solidFill>
              <a:srgbClr val="04AC8C"/>
            </a:solidFill>
          </a:ln>
        </p:spPr>
      </p:pic>
      <p:sp>
        <p:nvSpPr>
          <p:cNvPr id="2" name="Title 1">
            <a:extLst>
              <a:ext uri="{FF2B5EF4-FFF2-40B4-BE49-F238E27FC236}">
                <a16:creationId xmlns:a16="http://schemas.microsoft.com/office/drawing/2014/main" id="{9F2E54D2-180D-EC44-B7CC-0A01525A962F}"/>
              </a:ext>
            </a:extLst>
          </p:cNvPr>
          <p:cNvSpPr>
            <a:spLocks noGrp="1"/>
          </p:cNvSpPr>
          <p:nvPr>
            <p:ph type="title"/>
          </p:nvPr>
        </p:nvSpPr>
        <p:spPr>
          <a:xfrm>
            <a:off x="1066800" y="76857"/>
            <a:ext cx="10058400" cy="554767"/>
          </a:xfrm>
          <a:solidFill>
            <a:schemeClr val="bg1"/>
          </a:solidFill>
        </p:spPr>
        <p:txBody>
          <a:bodyPr wrap="none" lIns="182880" tIns="91440" rIns="182880" bIns="91440" anchor="ctr" anchorCtr="1">
            <a:spAutoFit/>
          </a:bodyPr>
          <a:lstStyle>
            <a:lvl1pPr algn="ctr">
              <a:defRPr sz="2600" b="1">
                <a:solidFill>
                  <a:schemeClr val="tx1"/>
                </a:solidFill>
                <a:latin typeface="Poppins" pitchFamily="2" charset="77"/>
                <a:ea typeface="MS UI Gothic" panose="020B0600070205080204" pitchFamily="34" charset="-128"/>
                <a:cs typeface="Poppins" pitchFamily="2" charset="77"/>
              </a:defRPr>
            </a:lvl1pPr>
          </a:lstStyle>
          <a:p>
            <a:r>
              <a:rPr lang="en-US"/>
              <a:t>Click to edit Master title style</a:t>
            </a:r>
            <a:endParaRPr lang="en-US" dirty="0"/>
          </a:p>
        </p:txBody>
      </p:sp>
    </p:spTree>
    <p:extLst>
      <p:ext uri="{BB962C8B-B14F-4D97-AF65-F5344CB8AC3E}">
        <p14:creationId xmlns:p14="http://schemas.microsoft.com/office/powerpoint/2010/main" val="1461796861"/>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box-no source">
    <p:bg>
      <p:bgRef idx="1001">
        <a:schemeClr val="bg1"/>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369F1E7-6F57-DD47-29ED-18E3396DE48D}"/>
              </a:ext>
            </a:extLst>
          </p:cNvPr>
          <p:cNvSpPr/>
          <p:nvPr/>
        </p:nvSpPr>
        <p:spPr>
          <a:xfrm>
            <a:off x="243840" y="329740"/>
            <a:ext cx="11704320" cy="6217920"/>
          </a:xfrm>
          <a:prstGeom prst="rect">
            <a:avLst/>
          </a:prstGeom>
          <a:noFill/>
          <a:ln w="101600">
            <a:solidFill>
              <a:srgbClr val="04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id="{618B0FBD-6FC6-956D-9680-C3E26B05441B}"/>
              </a:ext>
            </a:extLst>
          </p:cNvPr>
          <p:cNvSpPr>
            <a:spLocks noGrp="1"/>
          </p:cNvSpPr>
          <p:nvPr>
            <p:ph type="body" sz="quarter" idx="11"/>
          </p:nvPr>
        </p:nvSpPr>
        <p:spPr>
          <a:xfrm>
            <a:off x="838200" y="1152525"/>
            <a:ext cx="10515600" cy="2626360"/>
          </a:xfrm>
        </p:spPr>
        <p:txBody>
          <a:bodyPr anchor="ctr" anchorCtr="0">
            <a:spAutoFit/>
          </a:bodyPr>
          <a:lstStyle>
            <a:lvl1pPr>
              <a:lnSpc>
                <a:spcPct val="100000"/>
              </a:lnSpc>
              <a:spcAft>
                <a:spcPts val="1200"/>
              </a:spcAft>
              <a:defRPr b="0" i="0">
                <a:latin typeface="Roboto Light" pitchFamily="2" charset="0"/>
                <a:ea typeface="Roboto Light" pitchFamily="2" charset="0"/>
              </a:defRPr>
            </a:lvl1pPr>
            <a:lvl2pPr>
              <a:lnSpc>
                <a:spcPct val="100000"/>
              </a:lnSpc>
              <a:spcAft>
                <a:spcPts val="1200"/>
              </a:spcAft>
              <a:defRPr b="0" i="0">
                <a:latin typeface="Roboto Light" pitchFamily="2" charset="0"/>
                <a:ea typeface="Roboto Light" pitchFamily="2" charset="0"/>
              </a:defRPr>
            </a:lvl2pPr>
            <a:lvl3pPr>
              <a:lnSpc>
                <a:spcPct val="100000"/>
              </a:lnSpc>
              <a:spcAft>
                <a:spcPts val="1200"/>
              </a:spcAft>
              <a:defRPr b="0" i="0">
                <a:latin typeface="Roboto Light" pitchFamily="2" charset="0"/>
                <a:ea typeface="Roboto Light" pitchFamily="2" charset="0"/>
              </a:defRPr>
            </a:lvl3pPr>
            <a:lvl4pPr>
              <a:lnSpc>
                <a:spcPct val="100000"/>
              </a:lnSpc>
              <a:spcAft>
                <a:spcPts val="1200"/>
              </a:spcAft>
              <a:defRPr b="0" i="0">
                <a:latin typeface="Roboto Light" pitchFamily="2" charset="0"/>
                <a:ea typeface="Roboto Light" pitchFamily="2" charset="0"/>
              </a:defRPr>
            </a:lvl4pPr>
            <a:lvl5pPr>
              <a:lnSpc>
                <a:spcPct val="100000"/>
              </a:lnSpc>
              <a:spcAft>
                <a:spcPts val="1200"/>
              </a:spcAft>
              <a:defRPr b="0" i="0">
                <a:latin typeface="Roboto Light" pitchFamily="2" charset="0"/>
                <a:ea typeface="Roboto Light"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a:extLst>
              <a:ext uri="{FF2B5EF4-FFF2-40B4-BE49-F238E27FC236}">
                <a16:creationId xmlns:a16="http://schemas.microsoft.com/office/drawing/2014/main" id="{96BB262C-ED7D-AF8E-8A73-7B3B852E80A4}"/>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161546" y="6312444"/>
            <a:ext cx="1672392" cy="418098"/>
          </a:xfrm>
          <a:prstGeom prst="rect">
            <a:avLst/>
          </a:prstGeom>
          <a:solidFill>
            <a:schemeClr val="bg1"/>
          </a:solidFill>
          <a:ln>
            <a:solidFill>
              <a:srgbClr val="04AC8C"/>
            </a:solidFill>
          </a:ln>
        </p:spPr>
      </p:pic>
      <p:sp>
        <p:nvSpPr>
          <p:cNvPr id="3" name="Rectangle 2">
            <a:extLst>
              <a:ext uri="{FF2B5EF4-FFF2-40B4-BE49-F238E27FC236}">
                <a16:creationId xmlns:a16="http://schemas.microsoft.com/office/drawing/2014/main" id="{D34F7422-68FC-DDFC-C29E-1E4C46AA5300}"/>
              </a:ext>
            </a:extLst>
          </p:cNvPr>
          <p:cNvSpPr/>
          <p:nvPr/>
        </p:nvSpPr>
        <p:spPr>
          <a:xfrm>
            <a:off x="243840" y="329740"/>
            <a:ext cx="11704320" cy="6217920"/>
          </a:xfrm>
          <a:prstGeom prst="rect">
            <a:avLst/>
          </a:prstGeom>
          <a:noFill/>
          <a:ln w="101600">
            <a:solidFill>
              <a:srgbClr val="04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70226C53-571E-820B-EF36-9A0CCCA1EBCE}"/>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161546" y="6312444"/>
            <a:ext cx="1672392" cy="418098"/>
          </a:xfrm>
          <a:prstGeom prst="rect">
            <a:avLst/>
          </a:prstGeom>
          <a:solidFill>
            <a:schemeClr val="bg1"/>
          </a:solidFill>
          <a:ln>
            <a:solidFill>
              <a:srgbClr val="04AC8C"/>
            </a:solidFill>
          </a:ln>
        </p:spPr>
      </p:pic>
      <p:sp>
        <p:nvSpPr>
          <p:cNvPr id="6" name="Rectangle 5">
            <a:extLst>
              <a:ext uri="{FF2B5EF4-FFF2-40B4-BE49-F238E27FC236}">
                <a16:creationId xmlns:a16="http://schemas.microsoft.com/office/drawing/2014/main" id="{4240129E-1CC4-504F-1FFA-EB979D0EE42E}"/>
              </a:ext>
            </a:extLst>
          </p:cNvPr>
          <p:cNvSpPr/>
          <p:nvPr userDrawn="1"/>
        </p:nvSpPr>
        <p:spPr>
          <a:xfrm>
            <a:off x="243840" y="329740"/>
            <a:ext cx="11704320" cy="6217920"/>
          </a:xfrm>
          <a:prstGeom prst="rect">
            <a:avLst/>
          </a:prstGeom>
          <a:noFill/>
          <a:ln w="101600">
            <a:solidFill>
              <a:srgbClr val="04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ED38CB70-9732-85BD-995E-C289C9339F3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161546" y="6312444"/>
            <a:ext cx="1672392" cy="418098"/>
          </a:xfrm>
          <a:prstGeom prst="rect">
            <a:avLst/>
          </a:prstGeom>
          <a:solidFill>
            <a:schemeClr val="bg1"/>
          </a:solidFill>
          <a:ln>
            <a:solidFill>
              <a:srgbClr val="04AC8C"/>
            </a:solidFill>
          </a:ln>
        </p:spPr>
      </p:pic>
      <p:sp>
        <p:nvSpPr>
          <p:cNvPr id="2" name="Title 1">
            <a:extLst>
              <a:ext uri="{FF2B5EF4-FFF2-40B4-BE49-F238E27FC236}">
                <a16:creationId xmlns:a16="http://schemas.microsoft.com/office/drawing/2014/main" id="{9F2E54D2-180D-EC44-B7CC-0A01525A962F}"/>
              </a:ext>
            </a:extLst>
          </p:cNvPr>
          <p:cNvSpPr>
            <a:spLocks noGrp="1"/>
          </p:cNvSpPr>
          <p:nvPr>
            <p:ph type="title"/>
          </p:nvPr>
        </p:nvSpPr>
        <p:spPr>
          <a:xfrm>
            <a:off x="1066800" y="108311"/>
            <a:ext cx="10058400" cy="554767"/>
          </a:xfrm>
          <a:solidFill>
            <a:schemeClr val="bg1"/>
          </a:solidFill>
        </p:spPr>
        <p:txBody>
          <a:bodyPr wrap="none" lIns="182880" tIns="91440" rIns="182880" bIns="91440" anchor="ctr" anchorCtr="1">
            <a:spAutoFit/>
          </a:bodyPr>
          <a:lstStyle>
            <a:lvl1pPr algn="ctr">
              <a:defRPr sz="2600" b="1">
                <a:solidFill>
                  <a:schemeClr val="tx1"/>
                </a:solidFill>
                <a:latin typeface="Poppins" pitchFamily="2" charset="77"/>
                <a:ea typeface="MS UI Gothic" panose="020B0600070205080204" pitchFamily="34" charset="-128"/>
                <a:cs typeface="Poppins" pitchFamily="2" charset="77"/>
              </a:defRPr>
            </a:lvl1pPr>
          </a:lstStyle>
          <a:p>
            <a:r>
              <a:rPr lang="en-US"/>
              <a:t>Click to edit Master title style</a:t>
            </a:r>
            <a:endParaRPr lang="en-US" dirty="0"/>
          </a:p>
        </p:txBody>
      </p:sp>
    </p:spTree>
    <p:extLst>
      <p:ext uri="{BB962C8B-B14F-4D97-AF65-F5344CB8AC3E}">
        <p14:creationId xmlns:p14="http://schemas.microsoft.com/office/powerpoint/2010/main" val="3923910545"/>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box">
    <p:bg>
      <p:bgRef idx="1001">
        <a:schemeClr val="bg1"/>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369F1E7-6F57-DD47-29ED-18E3396DE48D}"/>
              </a:ext>
            </a:extLst>
          </p:cNvPr>
          <p:cNvSpPr/>
          <p:nvPr/>
        </p:nvSpPr>
        <p:spPr>
          <a:xfrm>
            <a:off x="243840" y="329740"/>
            <a:ext cx="11704320" cy="6217920"/>
          </a:xfrm>
          <a:prstGeom prst="rect">
            <a:avLst/>
          </a:prstGeom>
          <a:noFill/>
          <a:ln w="101600">
            <a:solidFill>
              <a:srgbClr val="04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id="{618B0FBD-6FC6-956D-9680-C3E26B05441B}"/>
              </a:ext>
            </a:extLst>
          </p:cNvPr>
          <p:cNvSpPr>
            <a:spLocks noGrp="1"/>
          </p:cNvSpPr>
          <p:nvPr>
            <p:ph type="body" sz="quarter" idx="11"/>
          </p:nvPr>
        </p:nvSpPr>
        <p:spPr>
          <a:xfrm>
            <a:off x="838200" y="1152525"/>
            <a:ext cx="10515600" cy="2626360"/>
          </a:xfrm>
        </p:spPr>
        <p:txBody>
          <a:bodyPr anchor="ctr" anchorCtr="0">
            <a:spAutoFit/>
          </a:bodyPr>
          <a:lstStyle>
            <a:lvl1pPr>
              <a:lnSpc>
                <a:spcPct val="100000"/>
              </a:lnSpc>
              <a:spcAft>
                <a:spcPts val="1200"/>
              </a:spcAft>
              <a:defRPr b="0" i="0">
                <a:latin typeface="Roboto Light" pitchFamily="2" charset="0"/>
                <a:ea typeface="Roboto Light" pitchFamily="2" charset="0"/>
              </a:defRPr>
            </a:lvl1pPr>
            <a:lvl2pPr>
              <a:lnSpc>
                <a:spcPct val="100000"/>
              </a:lnSpc>
              <a:spcAft>
                <a:spcPts val="1200"/>
              </a:spcAft>
              <a:defRPr b="0" i="0">
                <a:latin typeface="Roboto Light" pitchFamily="2" charset="0"/>
                <a:ea typeface="Roboto Light" pitchFamily="2" charset="0"/>
              </a:defRPr>
            </a:lvl2pPr>
            <a:lvl3pPr>
              <a:lnSpc>
                <a:spcPct val="100000"/>
              </a:lnSpc>
              <a:spcAft>
                <a:spcPts val="1200"/>
              </a:spcAft>
              <a:defRPr b="0" i="0">
                <a:latin typeface="Roboto Light" pitchFamily="2" charset="0"/>
                <a:ea typeface="Roboto Light" pitchFamily="2" charset="0"/>
              </a:defRPr>
            </a:lvl3pPr>
            <a:lvl4pPr>
              <a:lnSpc>
                <a:spcPct val="100000"/>
              </a:lnSpc>
              <a:spcAft>
                <a:spcPts val="1200"/>
              </a:spcAft>
              <a:defRPr b="0" i="0">
                <a:latin typeface="Roboto Light" pitchFamily="2" charset="0"/>
                <a:ea typeface="Roboto Light" pitchFamily="2" charset="0"/>
              </a:defRPr>
            </a:lvl4pPr>
            <a:lvl5pPr>
              <a:lnSpc>
                <a:spcPct val="100000"/>
              </a:lnSpc>
              <a:spcAft>
                <a:spcPts val="1200"/>
              </a:spcAft>
              <a:defRPr b="0" i="0">
                <a:latin typeface="Roboto Light" pitchFamily="2" charset="0"/>
                <a:ea typeface="Roboto Light"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a:extLst>
              <a:ext uri="{FF2B5EF4-FFF2-40B4-BE49-F238E27FC236}">
                <a16:creationId xmlns:a16="http://schemas.microsoft.com/office/drawing/2014/main" id="{96BB262C-ED7D-AF8E-8A73-7B3B852E80A4}"/>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161546" y="6312444"/>
            <a:ext cx="1672392" cy="418098"/>
          </a:xfrm>
          <a:prstGeom prst="rect">
            <a:avLst/>
          </a:prstGeom>
          <a:solidFill>
            <a:schemeClr val="bg1"/>
          </a:solidFill>
          <a:ln>
            <a:solidFill>
              <a:srgbClr val="04AC8C"/>
            </a:solidFill>
          </a:ln>
        </p:spPr>
      </p:pic>
      <p:sp>
        <p:nvSpPr>
          <p:cNvPr id="3" name="Rectangle 2">
            <a:extLst>
              <a:ext uri="{FF2B5EF4-FFF2-40B4-BE49-F238E27FC236}">
                <a16:creationId xmlns:a16="http://schemas.microsoft.com/office/drawing/2014/main" id="{D34F7422-68FC-DDFC-C29E-1E4C46AA5300}"/>
              </a:ext>
            </a:extLst>
          </p:cNvPr>
          <p:cNvSpPr/>
          <p:nvPr/>
        </p:nvSpPr>
        <p:spPr>
          <a:xfrm>
            <a:off x="243840" y="329740"/>
            <a:ext cx="11704320" cy="6217920"/>
          </a:xfrm>
          <a:prstGeom prst="rect">
            <a:avLst/>
          </a:prstGeom>
          <a:noFill/>
          <a:ln w="101600">
            <a:solidFill>
              <a:srgbClr val="04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70226C53-571E-820B-EF36-9A0CCCA1EBCE}"/>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161546" y="6312444"/>
            <a:ext cx="1672392" cy="418098"/>
          </a:xfrm>
          <a:prstGeom prst="rect">
            <a:avLst/>
          </a:prstGeom>
          <a:solidFill>
            <a:schemeClr val="bg1"/>
          </a:solidFill>
          <a:ln>
            <a:solidFill>
              <a:srgbClr val="04AC8C"/>
            </a:solidFill>
          </a:ln>
        </p:spPr>
      </p:pic>
      <p:sp>
        <p:nvSpPr>
          <p:cNvPr id="6" name="Rectangle 5">
            <a:extLst>
              <a:ext uri="{FF2B5EF4-FFF2-40B4-BE49-F238E27FC236}">
                <a16:creationId xmlns:a16="http://schemas.microsoft.com/office/drawing/2014/main" id="{4240129E-1CC4-504F-1FFA-EB979D0EE42E}"/>
              </a:ext>
            </a:extLst>
          </p:cNvPr>
          <p:cNvSpPr/>
          <p:nvPr userDrawn="1"/>
        </p:nvSpPr>
        <p:spPr>
          <a:xfrm>
            <a:off x="243840" y="329740"/>
            <a:ext cx="11704320" cy="6217920"/>
          </a:xfrm>
          <a:prstGeom prst="rect">
            <a:avLst/>
          </a:prstGeom>
          <a:noFill/>
          <a:ln w="101600">
            <a:solidFill>
              <a:srgbClr val="04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ED38CB70-9732-85BD-995E-C289C9339F3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161546" y="6312444"/>
            <a:ext cx="1672392" cy="418098"/>
          </a:xfrm>
          <a:prstGeom prst="rect">
            <a:avLst/>
          </a:prstGeom>
          <a:solidFill>
            <a:schemeClr val="bg1"/>
          </a:solidFill>
          <a:ln>
            <a:solidFill>
              <a:srgbClr val="04AC8C"/>
            </a:solidFill>
          </a:ln>
        </p:spPr>
      </p:pic>
      <p:sp>
        <p:nvSpPr>
          <p:cNvPr id="2" name="Title 1">
            <a:extLst>
              <a:ext uri="{FF2B5EF4-FFF2-40B4-BE49-F238E27FC236}">
                <a16:creationId xmlns:a16="http://schemas.microsoft.com/office/drawing/2014/main" id="{9F2E54D2-180D-EC44-B7CC-0A01525A962F}"/>
              </a:ext>
            </a:extLst>
          </p:cNvPr>
          <p:cNvSpPr>
            <a:spLocks noGrp="1"/>
          </p:cNvSpPr>
          <p:nvPr>
            <p:ph type="title"/>
          </p:nvPr>
        </p:nvSpPr>
        <p:spPr>
          <a:xfrm>
            <a:off x="1066800" y="108311"/>
            <a:ext cx="10058400" cy="554767"/>
          </a:xfrm>
          <a:solidFill>
            <a:schemeClr val="bg1"/>
          </a:solidFill>
        </p:spPr>
        <p:txBody>
          <a:bodyPr wrap="none" lIns="182880" tIns="91440" rIns="182880" bIns="91440" anchor="ctr" anchorCtr="1">
            <a:spAutoFit/>
          </a:bodyPr>
          <a:lstStyle>
            <a:lvl1pPr algn="ctr">
              <a:defRPr sz="2600" b="1">
                <a:solidFill>
                  <a:schemeClr val="tx1"/>
                </a:solidFill>
                <a:latin typeface="Poppins" pitchFamily="2" charset="77"/>
                <a:ea typeface="MS UI Gothic" panose="020B0600070205080204" pitchFamily="34" charset="-128"/>
                <a:cs typeface="Poppins" pitchFamily="2" charset="77"/>
              </a:defRPr>
            </a:lvl1pPr>
          </a:lstStyle>
          <a:p>
            <a:r>
              <a:rPr lang="en-US"/>
              <a:t>Click to edit Master title style</a:t>
            </a:r>
            <a:endParaRPr lang="en-US" dirty="0"/>
          </a:p>
        </p:txBody>
      </p:sp>
      <p:sp>
        <p:nvSpPr>
          <p:cNvPr id="7" name="Text Placeholder 6">
            <a:extLst>
              <a:ext uri="{FF2B5EF4-FFF2-40B4-BE49-F238E27FC236}">
                <a16:creationId xmlns:a16="http://schemas.microsoft.com/office/drawing/2014/main" id="{EE5101B9-53BD-888C-286F-F3C84CB53849}"/>
              </a:ext>
            </a:extLst>
          </p:cNvPr>
          <p:cNvSpPr>
            <a:spLocks noGrp="1"/>
          </p:cNvSpPr>
          <p:nvPr>
            <p:ph type="body" sz="quarter" idx="10" hasCustomPrompt="1"/>
          </p:nvPr>
        </p:nvSpPr>
        <p:spPr>
          <a:xfrm>
            <a:off x="302136" y="6144324"/>
            <a:ext cx="9692640" cy="365760"/>
          </a:xfrm>
        </p:spPr>
        <p:txBody>
          <a:bodyPr anchor="b" anchorCtr="0">
            <a:noAutofit/>
          </a:bodyPr>
          <a:lstStyle>
            <a:lvl1pPr marL="0" indent="0">
              <a:buNone/>
              <a:defRPr sz="1000" b="0" i="0">
                <a:solidFill>
                  <a:schemeClr val="tx1"/>
                </a:solidFill>
                <a:latin typeface="Roboto Light" pitchFamily="2" charset="0"/>
                <a:ea typeface="Roboto Light" pitchFamily="2" charset="0"/>
              </a:defRPr>
            </a:lvl1pPr>
            <a:lvl2pPr marL="457200" indent="0">
              <a:buNone/>
              <a:defRPr sz="1100">
                <a:solidFill>
                  <a:schemeClr val="tx1"/>
                </a:solidFill>
              </a:defRPr>
            </a:lvl2pPr>
            <a:lvl3pPr marL="914400" indent="0">
              <a:buNone/>
              <a:defRPr sz="1100">
                <a:solidFill>
                  <a:schemeClr val="tx1"/>
                </a:solidFill>
              </a:defRPr>
            </a:lvl3pPr>
            <a:lvl4pPr marL="1371600" indent="0">
              <a:buNone/>
              <a:defRPr sz="1100">
                <a:solidFill>
                  <a:schemeClr val="tx1"/>
                </a:solidFill>
              </a:defRPr>
            </a:lvl4pPr>
            <a:lvl5pPr marL="1828800" indent="0">
              <a:buNone/>
              <a:defRPr sz="1100">
                <a:solidFill>
                  <a:schemeClr val="tx1"/>
                </a:solidFill>
              </a:defRPr>
            </a:lvl5pPr>
          </a:lstStyle>
          <a:p>
            <a:pPr lvl="0"/>
            <a:r>
              <a:rPr lang="en-US" dirty="0"/>
              <a:t>Source:</a:t>
            </a:r>
          </a:p>
        </p:txBody>
      </p:sp>
    </p:spTree>
    <p:extLst>
      <p:ext uri="{BB962C8B-B14F-4D97-AF65-F5344CB8AC3E}">
        <p14:creationId xmlns:p14="http://schemas.microsoft.com/office/powerpoint/2010/main" val="1096522370"/>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ontent-black">
    <p:bg>
      <p:bgPr>
        <a:solidFill>
          <a:srgbClr val="191919"/>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3BD0A52-21E5-F005-5C8B-7C8BD5B291E3}"/>
              </a:ext>
            </a:extLst>
          </p:cNvPr>
          <p:cNvSpPr/>
          <p:nvPr/>
        </p:nvSpPr>
        <p:spPr>
          <a:xfrm>
            <a:off x="243840" y="329740"/>
            <a:ext cx="11704320" cy="6217920"/>
          </a:xfrm>
          <a:prstGeom prst="rect">
            <a:avLst/>
          </a:prstGeom>
          <a:noFill/>
          <a:ln w="101600">
            <a:solidFill>
              <a:srgbClr val="04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6D14C4AA-8EBF-3E5A-82AF-D074E65F16CF}"/>
              </a:ext>
            </a:extLst>
          </p:cNvPr>
          <p:cNvSpPr/>
          <p:nvPr/>
        </p:nvSpPr>
        <p:spPr>
          <a:xfrm>
            <a:off x="243840" y="329740"/>
            <a:ext cx="11704320" cy="6217920"/>
          </a:xfrm>
          <a:prstGeom prst="rect">
            <a:avLst/>
          </a:prstGeom>
          <a:noFill/>
          <a:ln w="635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6">
            <a:extLst>
              <a:ext uri="{FF2B5EF4-FFF2-40B4-BE49-F238E27FC236}">
                <a16:creationId xmlns:a16="http://schemas.microsoft.com/office/drawing/2014/main" id="{7F745370-1CBA-B14E-B8B7-1C9F7279CBC0}"/>
              </a:ext>
            </a:extLst>
          </p:cNvPr>
          <p:cNvSpPr>
            <a:spLocks noGrp="1"/>
          </p:cNvSpPr>
          <p:nvPr>
            <p:ph type="body" sz="quarter" idx="10" hasCustomPrompt="1"/>
          </p:nvPr>
        </p:nvSpPr>
        <p:spPr>
          <a:xfrm>
            <a:off x="259606" y="5995605"/>
            <a:ext cx="8138160" cy="457200"/>
          </a:xfrm>
        </p:spPr>
        <p:txBody>
          <a:bodyPr anchor="b" anchorCtr="0">
            <a:noAutofit/>
          </a:bodyPr>
          <a:lstStyle>
            <a:lvl1pPr marL="0" indent="0">
              <a:buNone/>
              <a:defRPr sz="1000" b="0" i="0">
                <a:solidFill>
                  <a:srgbClr val="FFFFFF"/>
                </a:solidFill>
                <a:latin typeface="Roboto Light" pitchFamily="2" charset="0"/>
                <a:ea typeface="Roboto Light" pitchFamily="2" charset="0"/>
              </a:defRPr>
            </a:lvl1pPr>
            <a:lvl2pPr marL="457200" indent="0">
              <a:buNone/>
              <a:defRPr sz="1100">
                <a:solidFill>
                  <a:schemeClr val="tx1"/>
                </a:solidFill>
              </a:defRPr>
            </a:lvl2pPr>
            <a:lvl3pPr marL="914400" indent="0">
              <a:buNone/>
              <a:defRPr sz="1100">
                <a:solidFill>
                  <a:schemeClr val="tx1"/>
                </a:solidFill>
              </a:defRPr>
            </a:lvl3pPr>
            <a:lvl4pPr marL="1371600" indent="0">
              <a:buNone/>
              <a:defRPr sz="1100">
                <a:solidFill>
                  <a:schemeClr val="tx1"/>
                </a:solidFill>
              </a:defRPr>
            </a:lvl4pPr>
            <a:lvl5pPr marL="1828800" indent="0">
              <a:buNone/>
              <a:defRPr sz="1100">
                <a:solidFill>
                  <a:schemeClr val="tx1"/>
                </a:solidFill>
              </a:defRPr>
            </a:lvl5pPr>
          </a:lstStyle>
          <a:p>
            <a:pPr lvl="0"/>
            <a:r>
              <a:rPr lang="en-US" dirty="0"/>
              <a:t>Source:</a:t>
            </a:r>
          </a:p>
        </p:txBody>
      </p:sp>
      <p:sp>
        <p:nvSpPr>
          <p:cNvPr id="4" name="Rectangle 3">
            <a:extLst>
              <a:ext uri="{FF2B5EF4-FFF2-40B4-BE49-F238E27FC236}">
                <a16:creationId xmlns:a16="http://schemas.microsoft.com/office/drawing/2014/main" id="{F5F9D684-4CE7-C308-631A-904DF0CA0117}"/>
              </a:ext>
            </a:extLst>
          </p:cNvPr>
          <p:cNvSpPr/>
          <p:nvPr/>
        </p:nvSpPr>
        <p:spPr>
          <a:xfrm>
            <a:off x="243840" y="329740"/>
            <a:ext cx="11704320" cy="6217920"/>
          </a:xfrm>
          <a:prstGeom prst="rect">
            <a:avLst/>
          </a:prstGeom>
          <a:noFill/>
          <a:ln w="101600">
            <a:solidFill>
              <a:srgbClr val="04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F2E54D2-180D-EC44-B7CC-0A01525A962F}"/>
              </a:ext>
            </a:extLst>
          </p:cNvPr>
          <p:cNvSpPr>
            <a:spLocks noGrp="1"/>
          </p:cNvSpPr>
          <p:nvPr>
            <p:ph type="title"/>
          </p:nvPr>
        </p:nvSpPr>
        <p:spPr>
          <a:xfrm>
            <a:off x="426720" y="172334"/>
            <a:ext cx="11338560" cy="537070"/>
          </a:xfrm>
          <a:solidFill>
            <a:srgbClr val="191919"/>
          </a:solidFill>
        </p:spPr>
        <p:txBody>
          <a:bodyPr wrap="square" lIns="182880" tIns="91440" rIns="182880" anchor="ctr" anchorCtr="1">
            <a:spAutoFit/>
          </a:bodyPr>
          <a:lstStyle>
            <a:lvl1pPr algn="ctr">
              <a:defRPr sz="2800" b="1">
                <a:solidFill>
                  <a:schemeClr val="bg1"/>
                </a:solidFill>
                <a:latin typeface="Poppins" pitchFamily="2" charset="77"/>
                <a:ea typeface="MS UI Gothic" panose="020B0600070205080204" pitchFamily="34" charset="-128"/>
                <a:cs typeface="Poppins" pitchFamily="2" charset="77"/>
              </a:defRPr>
            </a:lvl1pPr>
          </a:lstStyle>
          <a:p>
            <a:r>
              <a:rPr lang="en-US"/>
              <a:t>Click to edit Master title style</a:t>
            </a:r>
            <a:endParaRPr lang="en-US" dirty="0"/>
          </a:p>
        </p:txBody>
      </p:sp>
      <p:pic>
        <p:nvPicPr>
          <p:cNvPr id="5" name="Picture 4">
            <a:extLst>
              <a:ext uri="{FF2B5EF4-FFF2-40B4-BE49-F238E27FC236}">
                <a16:creationId xmlns:a16="http://schemas.microsoft.com/office/drawing/2014/main" id="{F62F9C67-F3EE-A9DD-A9EA-4AC7D9B3A10B}"/>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285248" y="5832996"/>
            <a:ext cx="2540000" cy="635000"/>
          </a:xfrm>
          <a:prstGeom prst="rect">
            <a:avLst/>
          </a:prstGeom>
        </p:spPr>
      </p:pic>
      <p:pic>
        <p:nvPicPr>
          <p:cNvPr id="8" name="Picture 7">
            <a:extLst>
              <a:ext uri="{FF2B5EF4-FFF2-40B4-BE49-F238E27FC236}">
                <a16:creationId xmlns:a16="http://schemas.microsoft.com/office/drawing/2014/main" id="{C05E0C37-65A1-6C97-4EB6-C27A91A7AC46}"/>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285248" y="5832996"/>
            <a:ext cx="2540000" cy="635000"/>
          </a:xfrm>
          <a:prstGeom prst="rect">
            <a:avLst/>
          </a:prstGeom>
        </p:spPr>
      </p:pic>
    </p:spTree>
    <p:extLst>
      <p:ext uri="{BB962C8B-B14F-4D97-AF65-F5344CB8AC3E}">
        <p14:creationId xmlns:p14="http://schemas.microsoft.com/office/powerpoint/2010/main" val="1130270083"/>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Table-Subtitle">
    <p:bg>
      <p:bgRef idx="1001">
        <a:schemeClr val="bg1"/>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FEE1EEC-433C-7E99-F469-DEE75578D2A6}"/>
              </a:ext>
            </a:extLst>
          </p:cNvPr>
          <p:cNvSpPr/>
          <p:nvPr/>
        </p:nvSpPr>
        <p:spPr>
          <a:xfrm>
            <a:off x="243840" y="329740"/>
            <a:ext cx="11704320" cy="6217920"/>
          </a:xfrm>
          <a:prstGeom prst="rect">
            <a:avLst/>
          </a:prstGeom>
          <a:noFill/>
          <a:ln w="101600">
            <a:solidFill>
              <a:srgbClr val="04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6D14C4AA-8EBF-3E5A-82AF-D074E65F16CF}"/>
              </a:ext>
            </a:extLst>
          </p:cNvPr>
          <p:cNvSpPr/>
          <p:nvPr/>
        </p:nvSpPr>
        <p:spPr>
          <a:xfrm>
            <a:off x="243840" y="329740"/>
            <a:ext cx="11704320" cy="6217920"/>
          </a:xfrm>
          <a:prstGeom prst="rect">
            <a:avLst/>
          </a:prstGeom>
          <a:noFill/>
          <a:ln w="635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6">
            <a:extLst>
              <a:ext uri="{FF2B5EF4-FFF2-40B4-BE49-F238E27FC236}">
                <a16:creationId xmlns:a16="http://schemas.microsoft.com/office/drawing/2014/main" id="{7F745370-1CBA-B14E-B8B7-1C9F7279CBC0}"/>
              </a:ext>
            </a:extLst>
          </p:cNvPr>
          <p:cNvSpPr>
            <a:spLocks noGrp="1"/>
          </p:cNvSpPr>
          <p:nvPr>
            <p:ph type="body" sz="quarter" idx="10" hasCustomPrompt="1"/>
          </p:nvPr>
        </p:nvSpPr>
        <p:spPr>
          <a:xfrm>
            <a:off x="302136" y="6144324"/>
            <a:ext cx="9692640" cy="365760"/>
          </a:xfrm>
        </p:spPr>
        <p:txBody>
          <a:bodyPr anchor="b" anchorCtr="0">
            <a:noAutofit/>
          </a:bodyPr>
          <a:lstStyle>
            <a:lvl1pPr marL="0" indent="0">
              <a:buNone/>
              <a:defRPr sz="1000" b="0" i="0">
                <a:solidFill>
                  <a:schemeClr val="tx1"/>
                </a:solidFill>
                <a:latin typeface="Roboto Light" pitchFamily="2" charset="0"/>
                <a:ea typeface="Roboto Light" pitchFamily="2" charset="0"/>
              </a:defRPr>
            </a:lvl1pPr>
            <a:lvl2pPr marL="457200" indent="0">
              <a:buNone/>
              <a:defRPr sz="1100">
                <a:solidFill>
                  <a:schemeClr val="tx1"/>
                </a:solidFill>
              </a:defRPr>
            </a:lvl2pPr>
            <a:lvl3pPr marL="914400" indent="0">
              <a:buNone/>
              <a:defRPr sz="1100">
                <a:solidFill>
                  <a:schemeClr val="tx1"/>
                </a:solidFill>
              </a:defRPr>
            </a:lvl3pPr>
            <a:lvl4pPr marL="1371600" indent="0">
              <a:buNone/>
              <a:defRPr sz="1100">
                <a:solidFill>
                  <a:schemeClr val="tx1"/>
                </a:solidFill>
              </a:defRPr>
            </a:lvl4pPr>
            <a:lvl5pPr marL="1828800" indent="0">
              <a:buNone/>
              <a:defRPr sz="1100">
                <a:solidFill>
                  <a:schemeClr val="tx1"/>
                </a:solidFill>
              </a:defRPr>
            </a:lvl5pPr>
          </a:lstStyle>
          <a:p>
            <a:pPr lvl="0"/>
            <a:r>
              <a:rPr lang="en-US" dirty="0"/>
              <a:t>Source:</a:t>
            </a:r>
          </a:p>
        </p:txBody>
      </p:sp>
      <p:sp>
        <p:nvSpPr>
          <p:cNvPr id="4" name="Rectangle 3">
            <a:extLst>
              <a:ext uri="{FF2B5EF4-FFF2-40B4-BE49-F238E27FC236}">
                <a16:creationId xmlns:a16="http://schemas.microsoft.com/office/drawing/2014/main" id="{F5F9D684-4CE7-C308-631A-904DF0CA0117}"/>
              </a:ext>
            </a:extLst>
          </p:cNvPr>
          <p:cNvSpPr/>
          <p:nvPr/>
        </p:nvSpPr>
        <p:spPr>
          <a:xfrm>
            <a:off x="243840" y="329740"/>
            <a:ext cx="11704320" cy="6217920"/>
          </a:xfrm>
          <a:prstGeom prst="rect">
            <a:avLst/>
          </a:prstGeom>
          <a:noFill/>
          <a:ln w="101600">
            <a:solidFill>
              <a:srgbClr val="04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able Placeholder 12">
            <a:extLst>
              <a:ext uri="{FF2B5EF4-FFF2-40B4-BE49-F238E27FC236}">
                <a16:creationId xmlns:a16="http://schemas.microsoft.com/office/drawing/2014/main" id="{0A00F84C-7C7F-3117-CFF6-74C67A5519D7}"/>
              </a:ext>
            </a:extLst>
          </p:cNvPr>
          <p:cNvSpPr>
            <a:spLocks noGrp="1"/>
          </p:cNvSpPr>
          <p:nvPr>
            <p:ph type="tbl" sz="quarter" idx="11"/>
          </p:nvPr>
        </p:nvSpPr>
        <p:spPr>
          <a:xfrm>
            <a:off x="472440" y="1090000"/>
            <a:ext cx="11247120" cy="4894770"/>
          </a:xfrm>
        </p:spPr>
        <p:txBody>
          <a:bodyPr/>
          <a:lstStyle/>
          <a:p>
            <a:r>
              <a:rPr lang="en-US"/>
              <a:t>Click icon to add table</a:t>
            </a:r>
          </a:p>
        </p:txBody>
      </p:sp>
      <p:sp>
        <p:nvSpPr>
          <p:cNvPr id="9" name="Text Placeholder 10">
            <a:extLst>
              <a:ext uri="{FF2B5EF4-FFF2-40B4-BE49-F238E27FC236}">
                <a16:creationId xmlns:a16="http://schemas.microsoft.com/office/drawing/2014/main" id="{452071FF-00C5-991E-D213-7D4F7A07C92F}"/>
              </a:ext>
            </a:extLst>
          </p:cNvPr>
          <p:cNvSpPr>
            <a:spLocks noGrp="1"/>
          </p:cNvSpPr>
          <p:nvPr>
            <p:ph type="body" sz="quarter" idx="12" hasCustomPrompt="1"/>
          </p:nvPr>
        </p:nvSpPr>
        <p:spPr>
          <a:xfrm>
            <a:off x="1066800" y="585401"/>
            <a:ext cx="10058400" cy="455612"/>
          </a:xfrm>
        </p:spPr>
        <p:txBody>
          <a:bodyPr>
            <a:noAutofit/>
          </a:bodyPr>
          <a:lstStyle>
            <a:lvl1pPr marL="0" indent="0" algn="ctr">
              <a:buNone/>
              <a:defRPr sz="2400" b="0" i="0">
                <a:latin typeface="Roboto Light" pitchFamily="2" charset="0"/>
                <a:ea typeface="Roboto Light" pitchFamily="2" charset="0"/>
              </a:defRPr>
            </a:lvl1pPr>
            <a:lvl2pPr marL="457200" indent="0" algn="ctr">
              <a:buNone/>
              <a:defRPr sz="2400" b="0" i="0">
                <a:latin typeface="Roboto Light" pitchFamily="2" charset="0"/>
                <a:ea typeface="Roboto Light" pitchFamily="2" charset="0"/>
              </a:defRPr>
            </a:lvl2pPr>
            <a:lvl3pPr marL="914400" indent="0" algn="ctr">
              <a:buNone/>
              <a:defRPr sz="2400" b="0" i="0">
                <a:latin typeface="Roboto Light" pitchFamily="2" charset="0"/>
                <a:ea typeface="Roboto Light" pitchFamily="2" charset="0"/>
              </a:defRPr>
            </a:lvl3pPr>
            <a:lvl4pPr marL="1371600" indent="0" algn="ctr">
              <a:buNone/>
              <a:defRPr sz="2400" b="0" i="0">
                <a:latin typeface="Roboto Light" pitchFamily="2" charset="0"/>
                <a:ea typeface="Roboto Light" pitchFamily="2" charset="0"/>
              </a:defRPr>
            </a:lvl4pPr>
            <a:lvl5pPr marL="1828800" indent="0" algn="ctr">
              <a:buNone/>
              <a:defRPr sz="2400" b="0" i="0">
                <a:latin typeface="Roboto Light" pitchFamily="2" charset="0"/>
                <a:ea typeface="Roboto Light" pitchFamily="2" charset="0"/>
              </a:defRPr>
            </a:lvl5pPr>
          </a:lstStyle>
          <a:p>
            <a:pPr lvl="0"/>
            <a:r>
              <a:rPr lang="en-US" dirty="0"/>
              <a:t>Subtitle</a:t>
            </a:r>
          </a:p>
        </p:txBody>
      </p:sp>
      <p:sp>
        <p:nvSpPr>
          <p:cNvPr id="10" name="Rectangle 9">
            <a:extLst>
              <a:ext uri="{FF2B5EF4-FFF2-40B4-BE49-F238E27FC236}">
                <a16:creationId xmlns:a16="http://schemas.microsoft.com/office/drawing/2014/main" id="{9F2B4C1A-0559-E4E7-BB66-BC8A1DFE1BC7}"/>
              </a:ext>
            </a:extLst>
          </p:cNvPr>
          <p:cNvSpPr/>
          <p:nvPr/>
        </p:nvSpPr>
        <p:spPr>
          <a:xfrm>
            <a:off x="243840" y="329740"/>
            <a:ext cx="11704320" cy="6217920"/>
          </a:xfrm>
          <a:prstGeom prst="rect">
            <a:avLst/>
          </a:prstGeom>
          <a:noFill/>
          <a:ln w="101600">
            <a:solidFill>
              <a:srgbClr val="04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3CC5782-F64E-B51A-3C20-ECEA697FC8E0}"/>
              </a:ext>
            </a:extLst>
          </p:cNvPr>
          <p:cNvSpPr/>
          <p:nvPr userDrawn="1"/>
        </p:nvSpPr>
        <p:spPr>
          <a:xfrm>
            <a:off x="243840" y="329740"/>
            <a:ext cx="11704320" cy="6217920"/>
          </a:xfrm>
          <a:prstGeom prst="rect">
            <a:avLst/>
          </a:prstGeom>
          <a:noFill/>
          <a:ln w="101600">
            <a:solidFill>
              <a:srgbClr val="04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F2E54D2-180D-EC44-B7CC-0A01525A962F}"/>
              </a:ext>
            </a:extLst>
          </p:cNvPr>
          <p:cNvSpPr>
            <a:spLocks noGrp="1"/>
          </p:cNvSpPr>
          <p:nvPr>
            <p:ph type="title"/>
          </p:nvPr>
        </p:nvSpPr>
        <p:spPr>
          <a:xfrm>
            <a:off x="1066800" y="97957"/>
            <a:ext cx="10058400" cy="457200"/>
          </a:xfrm>
          <a:solidFill>
            <a:schemeClr val="bg1"/>
          </a:solidFill>
        </p:spPr>
        <p:txBody>
          <a:bodyPr wrap="none" lIns="182880" tIns="91440" rIns="182880" bIns="91440" anchor="ctr" anchorCtr="1">
            <a:spAutoFit/>
          </a:bodyPr>
          <a:lstStyle>
            <a:lvl1pPr algn="ctr">
              <a:defRPr sz="2600" b="1">
                <a:solidFill>
                  <a:schemeClr val="tx1"/>
                </a:solidFill>
                <a:latin typeface="Poppins" pitchFamily="2" charset="77"/>
                <a:ea typeface="MS UI Gothic" panose="020B0600070205080204" pitchFamily="34" charset="-128"/>
                <a:cs typeface="Poppins" pitchFamily="2" charset="77"/>
              </a:defRPr>
            </a:lvl1pPr>
          </a:lstStyle>
          <a:p>
            <a:r>
              <a:rPr lang="en-US"/>
              <a:t>Click to edit Master title style</a:t>
            </a:r>
            <a:endParaRPr lang="en-US" dirty="0"/>
          </a:p>
        </p:txBody>
      </p:sp>
      <p:pic>
        <p:nvPicPr>
          <p:cNvPr id="15" name="Picture 14">
            <a:extLst>
              <a:ext uri="{FF2B5EF4-FFF2-40B4-BE49-F238E27FC236}">
                <a16:creationId xmlns:a16="http://schemas.microsoft.com/office/drawing/2014/main" id="{22D6866C-6DE6-42F4-C350-9C1CF79F4D5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444333" y="6305939"/>
            <a:ext cx="380542" cy="410985"/>
          </a:xfrm>
          <a:prstGeom prst="rect">
            <a:avLst/>
          </a:prstGeom>
          <a:solidFill>
            <a:schemeClr val="bg1"/>
          </a:solidFill>
          <a:ln>
            <a:solidFill>
              <a:srgbClr val="04AC8C"/>
            </a:solidFill>
          </a:ln>
        </p:spPr>
      </p:pic>
    </p:spTree>
    <p:extLst>
      <p:ext uri="{BB962C8B-B14F-4D97-AF65-F5344CB8AC3E}">
        <p14:creationId xmlns:p14="http://schemas.microsoft.com/office/powerpoint/2010/main" val="3840731559"/>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Table">
    <p:bg>
      <p:bgRef idx="1001">
        <a:schemeClr val="bg1"/>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FEE1EEC-433C-7E99-F469-DEE75578D2A6}"/>
              </a:ext>
            </a:extLst>
          </p:cNvPr>
          <p:cNvSpPr/>
          <p:nvPr userDrawn="1"/>
        </p:nvSpPr>
        <p:spPr>
          <a:xfrm>
            <a:off x="243840" y="329740"/>
            <a:ext cx="11704320" cy="6217920"/>
          </a:xfrm>
          <a:prstGeom prst="rect">
            <a:avLst/>
          </a:prstGeom>
          <a:noFill/>
          <a:ln w="101600">
            <a:solidFill>
              <a:srgbClr val="04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6">
            <a:extLst>
              <a:ext uri="{FF2B5EF4-FFF2-40B4-BE49-F238E27FC236}">
                <a16:creationId xmlns:a16="http://schemas.microsoft.com/office/drawing/2014/main" id="{7F745370-1CBA-B14E-B8B7-1C9F7279CBC0}"/>
              </a:ext>
            </a:extLst>
          </p:cNvPr>
          <p:cNvSpPr>
            <a:spLocks noGrp="1"/>
          </p:cNvSpPr>
          <p:nvPr>
            <p:ph type="body" sz="quarter" idx="10" hasCustomPrompt="1"/>
          </p:nvPr>
        </p:nvSpPr>
        <p:spPr>
          <a:xfrm>
            <a:off x="302136" y="6144324"/>
            <a:ext cx="9692640" cy="365760"/>
          </a:xfrm>
        </p:spPr>
        <p:txBody>
          <a:bodyPr anchor="b" anchorCtr="0">
            <a:noAutofit/>
          </a:bodyPr>
          <a:lstStyle>
            <a:lvl1pPr marL="0" indent="0">
              <a:buNone/>
              <a:defRPr sz="1000" b="0" i="0">
                <a:solidFill>
                  <a:schemeClr val="tx1"/>
                </a:solidFill>
                <a:latin typeface="Roboto Light" pitchFamily="2" charset="0"/>
                <a:ea typeface="Roboto Light" pitchFamily="2" charset="0"/>
              </a:defRPr>
            </a:lvl1pPr>
            <a:lvl2pPr marL="457200" indent="0">
              <a:buNone/>
              <a:defRPr sz="1100">
                <a:solidFill>
                  <a:schemeClr val="tx1"/>
                </a:solidFill>
              </a:defRPr>
            </a:lvl2pPr>
            <a:lvl3pPr marL="914400" indent="0">
              <a:buNone/>
              <a:defRPr sz="1100">
                <a:solidFill>
                  <a:schemeClr val="tx1"/>
                </a:solidFill>
              </a:defRPr>
            </a:lvl3pPr>
            <a:lvl4pPr marL="1371600" indent="0">
              <a:buNone/>
              <a:defRPr sz="1100">
                <a:solidFill>
                  <a:schemeClr val="tx1"/>
                </a:solidFill>
              </a:defRPr>
            </a:lvl4pPr>
            <a:lvl5pPr marL="1828800" indent="0">
              <a:buNone/>
              <a:defRPr sz="1100">
                <a:solidFill>
                  <a:schemeClr val="tx1"/>
                </a:solidFill>
              </a:defRPr>
            </a:lvl5pPr>
          </a:lstStyle>
          <a:p>
            <a:pPr lvl="0"/>
            <a:r>
              <a:rPr lang="en-US" dirty="0"/>
              <a:t>Source:</a:t>
            </a:r>
          </a:p>
        </p:txBody>
      </p:sp>
      <p:sp>
        <p:nvSpPr>
          <p:cNvPr id="13" name="Table Placeholder 12">
            <a:extLst>
              <a:ext uri="{FF2B5EF4-FFF2-40B4-BE49-F238E27FC236}">
                <a16:creationId xmlns:a16="http://schemas.microsoft.com/office/drawing/2014/main" id="{0A00F84C-7C7F-3117-CFF6-74C67A5519D7}"/>
              </a:ext>
            </a:extLst>
          </p:cNvPr>
          <p:cNvSpPr>
            <a:spLocks noGrp="1"/>
          </p:cNvSpPr>
          <p:nvPr>
            <p:ph type="tbl" sz="quarter" idx="11"/>
          </p:nvPr>
        </p:nvSpPr>
        <p:spPr>
          <a:xfrm>
            <a:off x="472440" y="864130"/>
            <a:ext cx="11247120" cy="5120640"/>
          </a:xfrm>
        </p:spPr>
        <p:txBody>
          <a:bodyPr/>
          <a:lstStyle/>
          <a:p>
            <a:r>
              <a:rPr lang="en-US"/>
              <a:t>Click icon to add table</a:t>
            </a:r>
          </a:p>
        </p:txBody>
      </p:sp>
      <p:pic>
        <p:nvPicPr>
          <p:cNvPr id="9" name="Picture 8">
            <a:extLst>
              <a:ext uri="{FF2B5EF4-FFF2-40B4-BE49-F238E27FC236}">
                <a16:creationId xmlns:a16="http://schemas.microsoft.com/office/drawing/2014/main" id="{43B43E98-2D80-FE30-3F62-8A55DAAC95C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444333" y="6305939"/>
            <a:ext cx="380542" cy="410985"/>
          </a:xfrm>
          <a:prstGeom prst="rect">
            <a:avLst/>
          </a:prstGeom>
          <a:solidFill>
            <a:schemeClr val="bg1"/>
          </a:solidFill>
          <a:ln>
            <a:solidFill>
              <a:srgbClr val="04AC8C"/>
            </a:solidFill>
          </a:ln>
        </p:spPr>
      </p:pic>
      <p:sp>
        <p:nvSpPr>
          <p:cNvPr id="2" name="Title 1">
            <a:extLst>
              <a:ext uri="{FF2B5EF4-FFF2-40B4-BE49-F238E27FC236}">
                <a16:creationId xmlns:a16="http://schemas.microsoft.com/office/drawing/2014/main" id="{9F2E54D2-180D-EC44-B7CC-0A01525A962F}"/>
              </a:ext>
            </a:extLst>
          </p:cNvPr>
          <p:cNvSpPr>
            <a:spLocks noGrp="1"/>
          </p:cNvSpPr>
          <p:nvPr>
            <p:ph type="title"/>
          </p:nvPr>
        </p:nvSpPr>
        <p:spPr>
          <a:xfrm>
            <a:off x="1066800" y="75768"/>
            <a:ext cx="10058400" cy="554767"/>
          </a:xfrm>
          <a:solidFill>
            <a:schemeClr val="bg1"/>
          </a:solidFill>
        </p:spPr>
        <p:txBody>
          <a:bodyPr wrap="none" lIns="182880" tIns="91440" rIns="182880" bIns="91440" anchor="ctr" anchorCtr="1">
            <a:spAutoFit/>
          </a:bodyPr>
          <a:lstStyle>
            <a:lvl1pPr algn="ctr">
              <a:defRPr sz="2600" b="1">
                <a:solidFill>
                  <a:schemeClr val="tx1"/>
                </a:solidFill>
                <a:latin typeface="Poppins" pitchFamily="2" charset="77"/>
                <a:ea typeface="MS UI Gothic" panose="020B0600070205080204" pitchFamily="34" charset="-128"/>
                <a:cs typeface="Poppins" pitchFamily="2" charset="77"/>
              </a:defRPr>
            </a:lvl1pPr>
          </a:lstStyle>
          <a:p>
            <a:r>
              <a:rPr lang="en-US"/>
              <a:t>Click to edit Master title style</a:t>
            </a:r>
            <a:endParaRPr lang="en-US" dirty="0"/>
          </a:p>
        </p:txBody>
      </p:sp>
    </p:spTree>
    <p:extLst>
      <p:ext uri="{BB962C8B-B14F-4D97-AF65-F5344CB8AC3E}">
        <p14:creationId xmlns:p14="http://schemas.microsoft.com/office/powerpoint/2010/main" val="682776737"/>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2_Content-White-Textbox">
    <p:bg>
      <p:bgPr>
        <a:solidFill>
          <a:srgbClr val="191919"/>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3EB07B1-87EC-2C7F-9C0B-63C4AA918994}"/>
              </a:ext>
            </a:extLst>
          </p:cNvPr>
          <p:cNvSpPr/>
          <p:nvPr/>
        </p:nvSpPr>
        <p:spPr>
          <a:xfrm>
            <a:off x="243840" y="329740"/>
            <a:ext cx="11704320" cy="6217920"/>
          </a:xfrm>
          <a:prstGeom prst="rect">
            <a:avLst/>
          </a:prstGeom>
          <a:noFill/>
          <a:ln w="104775">
            <a:solidFill>
              <a:srgbClr val="04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6D14C4AA-8EBF-3E5A-82AF-D074E65F16CF}"/>
              </a:ext>
            </a:extLst>
          </p:cNvPr>
          <p:cNvSpPr/>
          <p:nvPr/>
        </p:nvSpPr>
        <p:spPr>
          <a:xfrm>
            <a:off x="243840" y="329740"/>
            <a:ext cx="11704320" cy="6217920"/>
          </a:xfrm>
          <a:prstGeom prst="rect">
            <a:avLst/>
          </a:prstGeom>
          <a:noFill/>
          <a:ln w="635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6">
            <a:extLst>
              <a:ext uri="{FF2B5EF4-FFF2-40B4-BE49-F238E27FC236}">
                <a16:creationId xmlns:a16="http://schemas.microsoft.com/office/drawing/2014/main" id="{7F745370-1CBA-B14E-B8B7-1C9F7279CBC0}"/>
              </a:ext>
            </a:extLst>
          </p:cNvPr>
          <p:cNvSpPr>
            <a:spLocks noGrp="1"/>
          </p:cNvSpPr>
          <p:nvPr>
            <p:ph type="body" sz="quarter" idx="10" hasCustomPrompt="1"/>
          </p:nvPr>
        </p:nvSpPr>
        <p:spPr>
          <a:xfrm>
            <a:off x="259606" y="6033412"/>
            <a:ext cx="8046720" cy="457200"/>
          </a:xfrm>
        </p:spPr>
        <p:txBody>
          <a:bodyPr anchor="b" anchorCtr="0">
            <a:noAutofit/>
          </a:bodyPr>
          <a:lstStyle>
            <a:lvl1pPr marL="0" indent="0">
              <a:buNone/>
              <a:defRPr sz="1000" b="0" i="0">
                <a:solidFill>
                  <a:schemeClr val="bg1"/>
                </a:solidFill>
                <a:latin typeface="Roboto Light" pitchFamily="2" charset="0"/>
                <a:ea typeface="Roboto Light" pitchFamily="2" charset="0"/>
              </a:defRPr>
            </a:lvl1pPr>
            <a:lvl2pPr marL="457200" indent="0">
              <a:buNone/>
              <a:defRPr sz="1100">
                <a:solidFill>
                  <a:schemeClr val="tx1"/>
                </a:solidFill>
              </a:defRPr>
            </a:lvl2pPr>
            <a:lvl3pPr marL="914400" indent="0">
              <a:buNone/>
              <a:defRPr sz="1100">
                <a:solidFill>
                  <a:schemeClr val="tx1"/>
                </a:solidFill>
              </a:defRPr>
            </a:lvl3pPr>
            <a:lvl4pPr marL="1371600" indent="0">
              <a:buNone/>
              <a:defRPr sz="1100">
                <a:solidFill>
                  <a:schemeClr val="tx1"/>
                </a:solidFill>
              </a:defRPr>
            </a:lvl4pPr>
            <a:lvl5pPr marL="1828800" indent="0">
              <a:buNone/>
              <a:defRPr sz="1100">
                <a:solidFill>
                  <a:schemeClr val="tx1"/>
                </a:solidFill>
              </a:defRPr>
            </a:lvl5pPr>
          </a:lstStyle>
          <a:p>
            <a:pPr lvl="0"/>
            <a:r>
              <a:rPr lang="en-US" dirty="0"/>
              <a:t>Source:</a:t>
            </a:r>
          </a:p>
        </p:txBody>
      </p:sp>
      <p:sp>
        <p:nvSpPr>
          <p:cNvPr id="4" name="Rectangle 3">
            <a:extLst>
              <a:ext uri="{FF2B5EF4-FFF2-40B4-BE49-F238E27FC236}">
                <a16:creationId xmlns:a16="http://schemas.microsoft.com/office/drawing/2014/main" id="{F5F9D684-4CE7-C308-631A-904DF0CA0117}"/>
              </a:ext>
            </a:extLst>
          </p:cNvPr>
          <p:cNvSpPr/>
          <p:nvPr/>
        </p:nvSpPr>
        <p:spPr>
          <a:xfrm>
            <a:off x="243840" y="329740"/>
            <a:ext cx="11704320" cy="6217920"/>
          </a:xfrm>
          <a:prstGeom prst="rect">
            <a:avLst/>
          </a:prstGeom>
          <a:noFill/>
          <a:ln w="104775">
            <a:solidFill>
              <a:srgbClr val="04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F2E54D2-180D-EC44-B7CC-0A01525A962F}"/>
              </a:ext>
            </a:extLst>
          </p:cNvPr>
          <p:cNvSpPr>
            <a:spLocks noGrp="1"/>
          </p:cNvSpPr>
          <p:nvPr>
            <p:ph type="title"/>
          </p:nvPr>
        </p:nvSpPr>
        <p:spPr>
          <a:xfrm>
            <a:off x="426720" y="172334"/>
            <a:ext cx="11338560" cy="537070"/>
          </a:xfrm>
          <a:solidFill>
            <a:srgbClr val="191919"/>
          </a:solidFill>
        </p:spPr>
        <p:txBody>
          <a:bodyPr wrap="square" lIns="182880" tIns="91440" rIns="182880" anchor="ctr" anchorCtr="1">
            <a:spAutoFit/>
          </a:bodyPr>
          <a:lstStyle>
            <a:lvl1pPr algn="ctr">
              <a:defRPr sz="2800" b="1">
                <a:solidFill>
                  <a:schemeClr val="bg1"/>
                </a:solidFill>
                <a:latin typeface="Poppins" pitchFamily="2" charset="77"/>
                <a:ea typeface="MS UI Gothic" panose="020B0600070205080204" pitchFamily="34" charset="-128"/>
                <a:cs typeface="Poppins" pitchFamily="2" charset="77"/>
              </a:defRPr>
            </a:lvl1pPr>
          </a:lstStyle>
          <a:p>
            <a:r>
              <a:rPr lang="en-US"/>
              <a:t>Click to edit Master title style</a:t>
            </a:r>
            <a:endParaRPr lang="en-US" dirty="0"/>
          </a:p>
        </p:txBody>
      </p:sp>
      <p:sp>
        <p:nvSpPr>
          <p:cNvPr id="8" name="Text Placeholder 7">
            <a:extLst>
              <a:ext uri="{FF2B5EF4-FFF2-40B4-BE49-F238E27FC236}">
                <a16:creationId xmlns:a16="http://schemas.microsoft.com/office/drawing/2014/main" id="{618B0FBD-6FC6-956D-9680-C3E26B05441B}"/>
              </a:ext>
            </a:extLst>
          </p:cNvPr>
          <p:cNvSpPr>
            <a:spLocks noGrp="1"/>
          </p:cNvSpPr>
          <p:nvPr>
            <p:ph type="body" sz="quarter" idx="11"/>
          </p:nvPr>
        </p:nvSpPr>
        <p:spPr>
          <a:xfrm>
            <a:off x="838200" y="1152525"/>
            <a:ext cx="10515600" cy="2626360"/>
          </a:xfrm>
        </p:spPr>
        <p:txBody>
          <a:bodyPr anchor="ctr" anchorCtr="0">
            <a:spAutoFit/>
          </a:bodyPr>
          <a:lstStyle>
            <a:lvl1pPr>
              <a:lnSpc>
                <a:spcPct val="100000"/>
              </a:lnSpc>
              <a:spcAft>
                <a:spcPts val="1200"/>
              </a:spcAft>
              <a:defRPr b="0" i="0">
                <a:solidFill>
                  <a:srgbClr val="04AC8C"/>
                </a:solidFill>
                <a:latin typeface="Roboto Light" pitchFamily="2" charset="0"/>
                <a:ea typeface="Roboto Light" pitchFamily="2" charset="0"/>
              </a:defRPr>
            </a:lvl1pPr>
            <a:lvl2pPr>
              <a:lnSpc>
                <a:spcPct val="100000"/>
              </a:lnSpc>
              <a:spcAft>
                <a:spcPts val="1200"/>
              </a:spcAft>
              <a:defRPr b="0" i="0">
                <a:solidFill>
                  <a:srgbClr val="04AC8C"/>
                </a:solidFill>
                <a:latin typeface="Roboto Light" pitchFamily="2" charset="0"/>
                <a:ea typeface="Roboto Light" pitchFamily="2" charset="0"/>
              </a:defRPr>
            </a:lvl2pPr>
            <a:lvl3pPr>
              <a:lnSpc>
                <a:spcPct val="100000"/>
              </a:lnSpc>
              <a:spcAft>
                <a:spcPts val="1200"/>
              </a:spcAft>
              <a:defRPr b="0" i="0">
                <a:solidFill>
                  <a:srgbClr val="04AC8C"/>
                </a:solidFill>
                <a:latin typeface="Roboto Light" pitchFamily="2" charset="0"/>
                <a:ea typeface="Roboto Light" pitchFamily="2" charset="0"/>
              </a:defRPr>
            </a:lvl3pPr>
            <a:lvl4pPr>
              <a:lnSpc>
                <a:spcPct val="100000"/>
              </a:lnSpc>
              <a:spcAft>
                <a:spcPts val="1200"/>
              </a:spcAft>
              <a:defRPr b="0" i="0">
                <a:solidFill>
                  <a:srgbClr val="04AC8C"/>
                </a:solidFill>
                <a:latin typeface="Roboto Light" pitchFamily="2" charset="0"/>
                <a:ea typeface="Roboto Light" pitchFamily="2" charset="0"/>
              </a:defRPr>
            </a:lvl4pPr>
            <a:lvl5pPr>
              <a:lnSpc>
                <a:spcPct val="100000"/>
              </a:lnSpc>
              <a:spcAft>
                <a:spcPts val="1200"/>
              </a:spcAft>
              <a:defRPr b="0" i="0">
                <a:solidFill>
                  <a:srgbClr val="04AC8C"/>
                </a:solidFill>
                <a:latin typeface="Roboto Light" pitchFamily="2" charset="0"/>
                <a:ea typeface="Roboto Light"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a:extLst>
              <a:ext uri="{FF2B5EF4-FFF2-40B4-BE49-F238E27FC236}">
                <a16:creationId xmlns:a16="http://schemas.microsoft.com/office/drawing/2014/main" id="{6ACFCF4B-1BFA-509B-09C9-D156B0C343CE}"/>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285248" y="5832996"/>
            <a:ext cx="2540000" cy="635000"/>
          </a:xfrm>
          <a:prstGeom prst="rect">
            <a:avLst/>
          </a:prstGeom>
        </p:spPr>
      </p:pic>
      <p:pic>
        <p:nvPicPr>
          <p:cNvPr id="9" name="Picture 8">
            <a:extLst>
              <a:ext uri="{FF2B5EF4-FFF2-40B4-BE49-F238E27FC236}">
                <a16:creationId xmlns:a16="http://schemas.microsoft.com/office/drawing/2014/main" id="{4F4A5661-AB69-E47A-D79B-2DF603289B93}"/>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285248" y="5832996"/>
            <a:ext cx="2540000" cy="635000"/>
          </a:xfrm>
          <a:prstGeom prst="rect">
            <a:avLst/>
          </a:prstGeom>
        </p:spPr>
      </p:pic>
    </p:spTree>
    <p:extLst>
      <p:ext uri="{BB962C8B-B14F-4D97-AF65-F5344CB8AC3E}">
        <p14:creationId xmlns:p14="http://schemas.microsoft.com/office/powerpoint/2010/main" val="3574618086"/>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hank You">
    <p:bg>
      <p:bgRef idx="1001">
        <a:schemeClr val="bg1"/>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D14C4AA-8EBF-3E5A-82AF-D074E65F16CF}"/>
              </a:ext>
            </a:extLst>
          </p:cNvPr>
          <p:cNvSpPr/>
          <p:nvPr/>
        </p:nvSpPr>
        <p:spPr>
          <a:xfrm>
            <a:off x="243840" y="274320"/>
            <a:ext cx="11704320" cy="6309360"/>
          </a:xfrm>
          <a:prstGeom prst="rect">
            <a:avLst/>
          </a:prstGeom>
          <a:noFill/>
          <a:ln w="13652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1A9C1754-1815-F1DE-646D-A022CC0448A1}"/>
              </a:ext>
            </a:extLst>
          </p:cNvPr>
          <p:cNvSpPr>
            <a:spLocks noChangeAspect="1"/>
          </p:cNvSpPr>
          <p:nvPr/>
        </p:nvSpPr>
        <p:spPr>
          <a:xfrm>
            <a:off x="243840" y="274320"/>
            <a:ext cx="11704320" cy="6309360"/>
          </a:xfrm>
          <a:prstGeom prst="rect">
            <a:avLst/>
          </a:prstGeom>
          <a:noFill/>
          <a:ln w="13652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1C5063FD-8093-BFCC-C6BB-1E22A6FC6449}"/>
              </a:ext>
            </a:extLst>
          </p:cNvPr>
          <p:cNvSpPr>
            <a:spLocks noChangeAspect="1"/>
          </p:cNvSpPr>
          <p:nvPr/>
        </p:nvSpPr>
        <p:spPr>
          <a:xfrm>
            <a:off x="243840" y="274320"/>
            <a:ext cx="11704320" cy="6309360"/>
          </a:xfrm>
          <a:prstGeom prst="rect">
            <a:avLst/>
          </a:prstGeom>
          <a:noFill/>
          <a:ln w="136525">
            <a:solidFill>
              <a:srgbClr val="04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7F36FC8-E927-AC1B-72EC-63A20EA77D75}"/>
              </a:ext>
            </a:extLst>
          </p:cNvPr>
          <p:cNvSpPr>
            <a:spLocks noChangeAspect="1"/>
          </p:cNvSpPr>
          <p:nvPr/>
        </p:nvSpPr>
        <p:spPr>
          <a:xfrm>
            <a:off x="243840" y="274320"/>
            <a:ext cx="11704320" cy="6309360"/>
          </a:xfrm>
          <a:prstGeom prst="rect">
            <a:avLst/>
          </a:prstGeom>
          <a:noFill/>
          <a:ln w="136525">
            <a:solidFill>
              <a:srgbClr val="04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D47A3FB-25F2-2629-AC61-75FD03EB829F}"/>
              </a:ext>
            </a:extLst>
          </p:cNvPr>
          <p:cNvSpPr>
            <a:spLocks noChangeAspect="1"/>
          </p:cNvSpPr>
          <p:nvPr userDrawn="1"/>
        </p:nvSpPr>
        <p:spPr>
          <a:xfrm>
            <a:off x="243840" y="274320"/>
            <a:ext cx="11704320" cy="6309360"/>
          </a:xfrm>
          <a:prstGeom prst="rect">
            <a:avLst/>
          </a:prstGeom>
          <a:noFill/>
          <a:ln w="136525">
            <a:solidFill>
              <a:srgbClr val="04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F2E54D2-180D-EC44-B7CC-0A01525A962F}"/>
              </a:ext>
            </a:extLst>
          </p:cNvPr>
          <p:cNvSpPr>
            <a:spLocks noGrp="1"/>
          </p:cNvSpPr>
          <p:nvPr>
            <p:ph type="title"/>
          </p:nvPr>
        </p:nvSpPr>
        <p:spPr>
          <a:xfrm>
            <a:off x="2495336" y="30335"/>
            <a:ext cx="7201331" cy="650947"/>
          </a:xfrm>
          <a:solidFill>
            <a:schemeClr val="bg1"/>
          </a:solidFill>
        </p:spPr>
        <p:txBody>
          <a:bodyPr wrap="none" lIns="182880" tIns="91440" rIns="182880" anchor="ctr" anchorCtr="1">
            <a:spAutoFit/>
          </a:bodyPr>
          <a:lstStyle>
            <a:lvl1pPr algn="ctr">
              <a:defRPr sz="3600" b="1">
                <a:solidFill>
                  <a:schemeClr val="tx1"/>
                </a:solidFill>
                <a:latin typeface="Poppins" pitchFamily="2" charset="77"/>
                <a:ea typeface="MS UI Gothic" panose="020B0600070205080204" pitchFamily="34" charset="-128"/>
                <a:cs typeface="Poppins" pitchFamily="2" charset="77"/>
              </a:defRPr>
            </a:lvl1pPr>
          </a:lstStyle>
          <a:p>
            <a:r>
              <a:rPr lang="en-US" dirty="0"/>
              <a:t>Click to edit Master title style</a:t>
            </a:r>
          </a:p>
        </p:txBody>
      </p:sp>
      <p:pic>
        <p:nvPicPr>
          <p:cNvPr id="6" name="Picture 5">
            <a:extLst>
              <a:ext uri="{FF2B5EF4-FFF2-40B4-BE49-F238E27FC236}">
                <a16:creationId xmlns:a16="http://schemas.microsoft.com/office/drawing/2014/main" id="{0270CAE8-7D2B-269F-8969-5C6077F65278}"/>
              </a:ext>
            </a:extLst>
          </p:cNvPr>
          <p:cNvPicPr>
            <a:picLocks noChangeAspect="1"/>
          </p:cNvPicPr>
          <p:nvPr/>
        </p:nvPicPr>
        <p:blipFill>
          <a:blip r:embed="rId2"/>
          <a:stretch>
            <a:fillRect/>
          </a:stretch>
        </p:blipFill>
        <p:spPr>
          <a:xfrm>
            <a:off x="10161546" y="6327434"/>
            <a:ext cx="1672392" cy="418098"/>
          </a:xfrm>
          <a:prstGeom prst="rect">
            <a:avLst/>
          </a:prstGeom>
          <a:solidFill>
            <a:schemeClr val="bg1"/>
          </a:solidFill>
          <a:ln>
            <a:solidFill>
              <a:srgbClr val="04AC8C"/>
            </a:solidFill>
          </a:ln>
        </p:spPr>
      </p:pic>
    </p:spTree>
    <p:extLst>
      <p:ext uri="{BB962C8B-B14F-4D97-AF65-F5344CB8AC3E}">
        <p14:creationId xmlns:p14="http://schemas.microsoft.com/office/powerpoint/2010/main" val="2827249079"/>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Title-GoodBadUgly">
    <p:spTree>
      <p:nvGrpSpPr>
        <p:cNvPr id="1" name=""/>
        <p:cNvGrpSpPr/>
        <p:nvPr/>
      </p:nvGrpSpPr>
      <p:grpSpPr>
        <a:xfrm>
          <a:off x="0" y="0"/>
          <a:ext cx="0" cy="0"/>
          <a:chOff x="0" y="0"/>
          <a:chExt cx="0" cy="0"/>
        </a:xfrm>
      </p:grpSpPr>
      <p:sp>
        <p:nvSpPr>
          <p:cNvPr id="5" name="Shape 10">
            <a:extLst>
              <a:ext uri="{FF2B5EF4-FFF2-40B4-BE49-F238E27FC236}">
                <a16:creationId xmlns:a16="http://schemas.microsoft.com/office/drawing/2014/main" id="{C806E6EC-1F2C-0ECB-7C4B-97898DC0110A}"/>
              </a:ext>
            </a:extLst>
          </p:cNvPr>
          <p:cNvSpPr/>
          <p:nvPr/>
        </p:nvSpPr>
        <p:spPr>
          <a:xfrm>
            <a:off x="264800" y="255200"/>
            <a:ext cx="11662400" cy="6347600"/>
          </a:xfrm>
          <a:prstGeom prst="frame">
            <a:avLst>
              <a:gd name="adj1" fmla="val 4126"/>
            </a:avLst>
          </a:prstGeom>
          <a:solidFill>
            <a:srgbClr val="04AC8C"/>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B164EC64-159C-75A8-7BF8-89CC0CE36155}"/>
              </a:ext>
            </a:extLst>
          </p:cNvPr>
          <p:cNvSpPr txBox="1"/>
          <p:nvPr userDrawn="1"/>
        </p:nvSpPr>
        <p:spPr>
          <a:xfrm>
            <a:off x="560605" y="709170"/>
            <a:ext cx="11099652" cy="923330"/>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191919"/>
                </a:solidFill>
                <a:effectLst/>
                <a:uLnTx/>
                <a:uFillTx/>
                <a:latin typeface="Poppins" pitchFamily="2" charset="77"/>
                <a:ea typeface="+mj-ea"/>
                <a:cs typeface="Poppins" pitchFamily="2" charset="77"/>
              </a:rPr>
              <a:t>The Good, The Bad, </a:t>
            </a:r>
            <a:r>
              <a:rPr kumimoji="0" lang="en-US" sz="5400" b="1" i="0" u="none" strike="noStrike" kern="1200" cap="none" spc="0" normalizeH="0" baseline="0" noProof="0" dirty="0">
                <a:ln>
                  <a:noFill/>
                </a:ln>
                <a:solidFill>
                  <a:srgbClr val="04AC8C"/>
                </a:solidFill>
                <a:effectLst/>
                <a:uLnTx/>
                <a:uFillTx/>
                <a:latin typeface="Poppins" pitchFamily="2" charset="77"/>
                <a:ea typeface="+mj-ea"/>
                <a:cs typeface="Poppins" pitchFamily="2" charset="77"/>
              </a:rPr>
              <a:t>&amp;</a:t>
            </a:r>
            <a:r>
              <a:rPr kumimoji="0" lang="en-US" sz="5400" b="1" i="0" u="none" strike="noStrike" kern="1200" cap="none" spc="0" normalizeH="0" baseline="0" noProof="0" dirty="0">
                <a:ln>
                  <a:noFill/>
                </a:ln>
                <a:solidFill>
                  <a:srgbClr val="191919"/>
                </a:solidFill>
                <a:effectLst/>
                <a:uLnTx/>
                <a:uFillTx/>
                <a:latin typeface="Poppins" pitchFamily="2" charset="77"/>
                <a:ea typeface="+mj-ea"/>
                <a:cs typeface="Poppins" pitchFamily="2" charset="77"/>
              </a:rPr>
              <a:t> The Ugly</a:t>
            </a:r>
          </a:p>
        </p:txBody>
      </p:sp>
      <p:pic>
        <p:nvPicPr>
          <p:cNvPr id="6" name="Picture 5">
            <a:extLst>
              <a:ext uri="{FF2B5EF4-FFF2-40B4-BE49-F238E27FC236}">
                <a16:creationId xmlns:a16="http://schemas.microsoft.com/office/drawing/2014/main" id="{B72A758B-5419-6756-E86F-CB1FA94B8D7C}"/>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4695869" y="1577434"/>
            <a:ext cx="2800263" cy="4772868"/>
          </a:xfrm>
          <a:prstGeom prst="rect">
            <a:avLst/>
          </a:prstGeom>
        </p:spPr>
      </p:pic>
      <p:pic>
        <p:nvPicPr>
          <p:cNvPr id="2" name="Picture 1">
            <a:extLst>
              <a:ext uri="{FF2B5EF4-FFF2-40B4-BE49-F238E27FC236}">
                <a16:creationId xmlns:a16="http://schemas.microsoft.com/office/drawing/2014/main" id="{33FB35B8-BC57-85B8-C9C8-A1FF384680D9}"/>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259804" y="6291179"/>
            <a:ext cx="1672392" cy="418098"/>
          </a:xfrm>
          <a:prstGeom prst="rect">
            <a:avLst/>
          </a:prstGeom>
          <a:solidFill>
            <a:schemeClr val="bg1"/>
          </a:solidFill>
          <a:ln>
            <a:solidFill>
              <a:srgbClr val="04AC8C"/>
            </a:solidFill>
          </a:ln>
        </p:spPr>
      </p:pic>
    </p:spTree>
    <p:extLst>
      <p:ext uri="{BB962C8B-B14F-4D97-AF65-F5344CB8AC3E}">
        <p14:creationId xmlns:p14="http://schemas.microsoft.com/office/powerpoint/2010/main" val="14002839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ubtitl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E54D2-180D-EC44-B7CC-0A01525A962F}"/>
              </a:ext>
            </a:extLst>
          </p:cNvPr>
          <p:cNvSpPr>
            <a:spLocks noGrp="1"/>
          </p:cNvSpPr>
          <p:nvPr>
            <p:ph type="title"/>
          </p:nvPr>
        </p:nvSpPr>
        <p:spPr>
          <a:xfrm>
            <a:off x="472440" y="1591058"/>
            <a:ext cx="11247120" cy="2160591"/>
          </a:xfrm>
          <a:solidFill>
            <a:schemeClr val="bg1"/>
          </a:solidFill>
        </p:spPr>
        <p:txBody>
          <a:bodyPr wrap="square" lIns="457200" tIns="91440" rIns="457200" anchor="b" anchorCtr="1">
            <a:spAutoFit/>
          </a:bodyPr>
          <a:lstStyle>
            <a:lvl1pPr algn="ctr">
              <a:defRPr sz="7200" b="1">
                <a:solidFill>
                  <a:schemeClr val="tx1"/>
                </a:solidFill>
                <a:latin typeface="Poppins" pitchFamily="2" charset="77"/>
                <a:ea typeface="MS UI Gothic" panose="020B0600070205080204" pitchFamily="34" charset="-128"/>
                <a:cs typeface="Poppins" pitchFamily="2" charset="77"/>
              </a:defRPr>
            </a:lvl1pPr>
          </a:lstStyle>
          <a:p>
            <a:r>
              <a:rPr lang="en-US" dirty="0"/>
              <a:t>Click to edit Master title style</a:t>
            </a:r>
          </a:p>
        </p:txBody>
      </p:sp>
      <p:sp>
        <p:nvSpPr>
          <p:cNvPr id="4" name="Rectangle 3">
            <a:extLst>
              <a:ext uri="{FF2B5EF4-FFF2-40B4-BE49-F238E27FC236}">
                <a16:creationId xmlns:a16="http://schemas.microsoft.com/office/drawing/2014/main" id="{66635D9D-535B-C712-10E4-0E97BB62BA2C}"/>
              </a:ext>
            </a:extLst>
          </p:cNvPr>
          <p:cNvSpPr/>
          <p:nvPr userDrawn="1"/>
        </p:nvSpPr>
        <p:spPr>
          <a:xfrm>
            <a:off x="335280" y="365760"/>
            <a:ext cx="11521440" cy="6126480"/>
          </a:xfrm>
          <a:prstGeom prst="rect">
            <a:avLst/>
          </a:prstGeom>
          <a:noFill/>
          <a:ln w="184150">
            <a:solidFill>
              <a:srgbClr val="04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a:extLst>
              <a:ext uri="{FF2B5EF4-FFF2-40B4-BE49-F238E27FC236}">
                <a16:creationId xmlns:a16="http://schemas.microsoft.com/office/drawing/2014/main" id="{4E6EAD49-E6A4-1B3A-84A3-49B1C3FA3B43}"/>
              </a:ext>
            </a:extLst>
          </p:cNvPr>
          <p:cNvSpPr>
            <a:spLocks noGrp="1"/>
          </p:cNvSpPr>
          <p:nvPr>
            <p:ph type="body" sz="quarter" idx="10"/>
          </p:nvPr>
        </p:nvSpPr>
        <p:spPr>
          <a:xfrm>
            <a:off x="472440" y="3782474"/>
            <a:ext cx="11247120" cy="821763"/>
          </a:xfrm>
          <a:solidFill>
            <a:schemeClr val="bg1"/>
          </a:solidFill>
        </p:spPr>
        <p:txBody>
          <a:bodyPr vert="horz" wrap="square" lIns="457200" tIns="91440" rIns="457200" bIns="45720" rtlCol="0" anchor="ctr" anchorCtr="1">
            <a:spAutoFit/>
          </a:bodyPr>
          <a:lstStyle>
            <a:lvl1pPr marL="0" indent="0">
              <a:buNone/>
              <a:defRPr lang="en-US" sz="4800" b="1" dirty="0" smtClean="0">
                <a:solidFill>
                  <a:srgbClr val="04AC8C"/>
                </a:solidFill>
                <a:latin typeface="Poppins" pitchFamily="2" charset="77"/>
                <a:ea typeface="MS UI Gothic" panose="020B0600070205080204" pitchFamily="34" charset="-128"/>
                <a:cs typeface="Poppins" pitchFamily="2" charset="77"/>
              </a:defRPr>
            </a:lvl1pPr>
            <a:lvl2pPr marL="457200" indent="0">
              <a:buNone/>
              <a:defRPr lang="en-US" dirty="0" smtClean="0"/>
            </a:lvl2pPr>
            <a:lvl3pPr marL="914400" indent="0">
              <a:buNone/>
              <a:defRPr lang="en-US" dirty="0" smtClean="0"/>
            </a:lvl3pPr>
            <a:lvl4pPr marL="1371600" indent="0">
              <a:buNone/>
              <a:defRPr lang="en-US" dirty="0" smtClean="0"/>
            </a:lvl4pPr>
            <a:lvl5pPr marL="1828800" indent="0">
              <a:buNone/>
              <a:defRPr lang="en-US" dirty="0"/>
            </a:lvl5pPr>
          </a:lstStyle>
          <a:p>
            <a:pPr marL="228600" lvl="0" indent="-228600" algn="ctr">
              <a:spcBef>
                <a:spcPct val="0"/>
              </a:spcBef>
            </a:pPr>
            <a:r>
              <a:rPr lang="en-US" dirty="0"/>
              <a:t>Click to edit Master text styles</a:t>
            </a:r>
          </a:p>
        </p:txBody>
      </p:sp>
      <p:pic>
        <p:nvPicPr>
          <p:cNvPr id="12" name="Picture 11">
            <a:extLst>
              <a:ext uri="{FF2B5EF4-FFF2-40B4-BE49-F238E27FC236}">
                <a16:creationId xmlns:a16="http://schemas.microsoft.com/office/drawing/2014/main" id="{108ED7C2-2B3D-7559-D8AA-4513CE928D1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259804" y="6291179"/>
            <a:ext cx="1672392" cy="418098"/>
          </a:xfrm>
          <a:prstGeom prst="rect">
            <a:avLst/>
          </a:prstGeom>
          <a:solidFill>
            <a:schemeClr val="bg1"/>
          </a:solidFill>
          <a:ln>
            <a:solidFill>
              <a:srgbClr val="04AC8C"/>
            </a:solidFill>
          </a:ln>
        </p:spPr>
      </p:pic>
    </p:spTree>
    <p:extLst>
      <p:ext uri="{BB962C8B-B14F-4D97-AF65-F5344CB8AC3E}">
        <p14:creationId xmlns:p14="http://schemas.microsoft.com/office/powerpoint/2010/main" val="2440734752"/>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e Goo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9A1B893-E854-D1F4-C8E2-A6422B838D92}"/>
              </a:ext>
            </a:extLst>
          </p:cNvPr>
          <p:cNvPicPr>
            <a:picLocks noChangeAspect="1"/>
          </p:cNvPicPr>
          <p:nvPr userDrawn="1"/>
        </p:nvPicPr>
        <p:blipFill rotWithShape="1">
          <a:blip r:embed="rId2" cstate="print">
            <a:alphaModFix amt="85000"/>
            <a:extLst>
              <a:ext uri="{28A0092B-C50C-407E-A947-70E740481C1C}">
                <a14:useLocalDpi xmlns:a14="http://schemas.microsoft.com/office/drawing/2010/main"/>
              </a:ext>
            </a:extLst>
          </a:blip>
          <a:srcRect/>
          <a:stretch/>
        </p:blipFill>
        <p:spPr>
          <a:xfrm>
            <a:off x="5613010" y="374558"/>
            <a:ext cx="6349571" cy="6064003"/>
          </a:xfrm>
          <a:prstGeom prst="rect">
            <a:avLst/>
          </a:prstGeom>
        </p:spPr>
      </p:pic>
      <p:sp>
        <p:nvSpPr>
          <p:cNvPr id="4" name="Rectangle 3">
            <a:extLst>
              <a:ext uri="{FF2B5EF4-FFF2-40B4-BE49-F238E27FC236}">
                <a16:creationId xmlns:a16="http://schemas.microsoft.com/office/drawing/2014/main" id="{66635D9D-535B-C712-10E4-0E97BB62BA2C}"/>
              </a:ext>
            </a:extLst>
          </p:cNvPr>
          <p:cNvSpPr/>
          <p:nvPr userDrawn="1"/>
        </p:nvSpPr>
        <p:spPr>
          <a:xfrm>
            <a:off x="335280" y="365760"/>
            <a:ext cx="11521440" cy="6126480"/>
          </a:xfrm>
          <a:prstGeom prst="rect">
            <a:avLst/>
          </a:prstGeom>
          <a:noFill/>
          <a:ln w="184150">
            <a:solidFill>
              <a:srgbClr val="04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D59C8617-100C-A4CD-B5E2-648A6C826206}"/>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008669" y="4186565"/>
            <a:ext cx="1672392" cy="418098"/>
          </a:xfrm>
          <a:prstGeom prst="rect">
            <a:avLst/>
          </a:prstGeom>
          <a:solidFill>
            <a:schemeClr val="bg1"/>
          </a:solidFill>
          <a:ln>
            <a:noFill/>
          </a:ln>
        </p:spPr>
      </p:pic>
      <p:sp>
        <p:nvSpPr>
          <p:cNvPr id="6" name="TextBox 5">
            <a:extLst>
              <a:ext uri="{FF2B5EF4-FFF2-40B4-BE49-F238E27FC236}">
                <a16:creationId xmlns:a16="http://schemas.microsoft.com/office/drawing/2014/main" id="{AD4DFD2A-1890-B6E9-7DDA-BA6031C78E82}"/>
              </a:ext>
            </a:extLst>
          </p:cNvPr>
          <p:cNvSpPr txBox="1"/>
          <p:nvPr userDrawn="1"/>
        </p:nvSpPr>
        <p:spPr>
          <a:xfrm>
            <a:off x="1071085" y="1569491"/>
            <a:ext cx="5843954" cy="1344984"/>
          </a:xfrm>
          <a:prstGeom prst="rect">
            <a:avLst/>
          </a:prstGeom>
          <a:noFill/>
        </p:spPr>
        <p:txBody>
          <a:bodyPr wrap="square" rtlCol="0">
            <a:spAutoFit/>
          </a:bodyPr>
          <a:lstStyle/>
          <a:p>
            <a:pPr algn="ctr" defTabSz="914400" rtl="0" eaLnBrk="1" latinLnBrk="0" hangingPunct="1">
              <a:lnSpc>
                <a:spcPct val="90000"/>
              </a:lnSpc>
              <a:spcBef>
                <a:spcPct val="0"/>
              </a:spcBef>
              <a:buNone/>
            </a:pPr>
            <a:r>
              <a:rPr lang="en-US" sz="8800" b="1" i="0" kern="1200" dirty="0">
                <a:solidFill>
                  <a:schemeClr val="bg2">
                    <a:lumMod val="25000"/>
                  </a:schemeClr>
                </a:solidFill>
                <a:latin typeface="Poppins" pitchFamily="2" charset="77"/>
                <a:ea typeface="MS UI Gothic" panose="020B0600070205080204" pitchFamily="34" charset="-128"/>
                <a:cs typeface="Poppins" pitchFamily="2" charset="77"/>
              </a:rPr>
              <a:t>The Good</a:t>
            </a:r>
          </a:p>
        </p:txBody>
      </p:sp>
      <p:sp>
        <p:nvSpPr>
          <p:cNvPr id="7" name="TextBox 6">
            <a:extLst>
              <a:ext uri="{FF2B5EF4-FFF2-40B4-BE49-F238E27FC236}">
                <a16:creationId xmlns:a16="http://schemas.microsoft.com/office/drawing/2014/main" id="{32F0FB50-201C-246B-E24D-F477E9849F41}"/>
              </a:ext>
            </a:extLst>
          </p:cNvPr>
          <p:cNvSpPr txBox="1"/>
          <p:nvPr userDrawn="1"/>
        </p:nvSpPr>
        <p:spPr>
          <a:xfrm>
            <a:off x="637917" y="2858203"/>
            <a:ext cx="6710289" cy="775597"/>
          </a:xfrm>
          <a:prstGeom prst="rect">
            <a:avLst/>
          </a:prstGeom>
          <a:noFill/>
        </p:spPr>
        <p:txBody>
          <a:bodyPr wrap="square" rtlCol="0">
            <a:spAutoFit/>
          </a:bodyPr>
          <a:lstStyle/>
          <a:p>
            <a:pPr marL="228600" lvl="0" indent="-228600" algn="ctr" defTabSz="914400" rtl="0" eaLnBrk="1" latinLnBrk="0" hangingPunct="1">
              <a:lnSpc>
                <a:spcPct val="90000"/>
              </a:lnSpc>
              <a:spcBef>
                <a:spcPct val="0"/>
              </a:spcBef>
              <a:buFont typeface="Arial" panose="020B0604020202020204" pitchFamily="34" charset="0"/>
              <a:buNone/>
            </a:pPr>
            <a:r>
              <a:rPr lang="en-US" sz="4800" b="1" i="0" kern="1200" dirty="0">
                <a:solidFill>
                  <a:srgbClr val="04AC8C"/>
                </a:solidFill>
                <a:latin typeface="Poppins" pitchFamily="2" charset="77"/>
                <a:ea typeface="MS UI Gothic" panose="020B0600070205080204" pitchFamily="34" charset="-128"/>
                <a:cs typeface="Poppins" pitchFamily="2" charset="77"/>
              </a:rPr>
              <a:t>Current Momentum</a:t>
            </a:r>
          </a:p>
        </p:txBody>
      </p:sp>
    </p:spTree>
    <p:extLst>
      <p:ext uri="{BB962C8B-B14F-4D97-AF65-F5344CB8AC3E}">
        <p14:creationId xmlns:p14="http://schemas.microsoft.com/office/powerpoint/2010/main" val="1554851776"/>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he Ugly">
    <p:bg>
      <p:bgRef idx="1001">
        <a:schemeClr val="bg1"/>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9721303-4D40-D431-3778-F88FBF5CBB0C}"/>
              </a:ext>
            </a:extLst>
          </p:cNvPr>
          <p:cNvPicPr>
            <a:picLocks noChangeAspect="1"/>
          </p:cNvPicPr>
          <p:nvPr userDrawn="1"/>
        </p:nvPicPr>
        <p:blipFill>
          <a:blip r:embed="rId2">
            <a:alphaModFix amt="85000"/>
          </a:blip>
          <a:stretch>
            <a:fillRect/>
          </a:stretch>
        </p:blipFill>
        <p:spPr>
          <a:xfrm>
            <a:off x="445885" y="464513"/>
            <a:ext cx="10607040" cy="5966461"/>
          </a:xfrm>
          <a:prstGeom prst="rect">
            <a:avLst/>
          </a:prstGeom>
        </p:spPr>
      </p:pic>
      <p:sp>
        <p:nvSpPr>
          <p:cNvPr id="4" name="Rectangle 3">
            <a:extLst>
              <a:ext uri="{FF2B5EF4-FFF2-40B4-BE49-F238E27FC236}">
                <a16:creationId xmlns:a16="http://schemas.microsoft.com/office/drawing/2014/main" id="{66635D9D-535B-C712-10E4-0E97BB62BA2C}"/>
              </a:ext>
            </a:extLst>
          </p:cNvPr>
          <p:cNvSpPr/>
          <p:nvPr userDrawn="1"/>
        </p:nvSpPr>
        <p:spPr>
          <a:xfrm>
            <a:off x="335280" y="365760"/>
            <a:ext cx="11521440" cy="6126480"/>
          </a:xfrm>
          <a:prstGeom prst="rect">
            <a:avLst/>
          </a:prstGeom>
          <a:noFill/>
          <a:ln w="184150">
            <a:solidFill>
              <a:srgbClr val="04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108ED7C2-2B3D-7559-D8AA-4513CE928D11}"/>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9958413" y="6259592"/>
            <a:ext cx="1672392" cy="418098"/>
          </a:xfrm>
          <a:prstGeom prst="rect">
            <a:avLst/>
          </a:prstGeom>
          <a:solidFill>
            <a:schemeClr val="bg1"/>
          </a:solidFill>
          <a:ln>
            <a:solidFill>
              <a:srgbClr val="04AC8C"/>
            </a:solidFill>
          </a:ln>
        </p:spPr>
      </p:pic>
      <p:sp>
        <p:nvSpPr>
          <p:cNvPr id="3" name="TextBox 2">
            <a:extLst>
              <a:ext uri="{FF2B5EF4-FFF2-40B4-BE49-F238E27FC236}">
                <a16:creationId xmlns:a16="http://schemas.microsoft.com/office/drawing/2014/main" id="{B88FB257-176E-DDDB-A373-8A7B18950209}"/>
              </a:ext>
            </a:extLst>
          </p:cNvPr>
          <p:cNvSpPr txBox="1"/>
          <p:nvPr userDrawn="1"/>
        </p:nvSpPr>
        <p:spPr>
          <a:xfrm>
            <a:off x="5600930" y="1606978"/>
            <a:ext cx="5852160" cy="1344984"/>
          </a:xfrm>
          <a:prstGeom prst="rect">
            <a:avLst/>
          </a:prstGeom>
          <a:noFill/>
        </p:spPr>
        <p:txBody>
          <a:bodyPr wrap="square" rtlCol="0">
            <a:spAutoFit/>
          </a:bodyPr>
          <a:lstStyle/>
          <a:p>
            <a:pPr algn="ctr" defTabSz="914400" rtl="0" eaLnBrk="1" latinLnBrk="0" hangingPunct="1">
              <a:lnSpc>
                <a:spcPct val="90000"/>
              </a:lnSpc>
              <a:spcBef>
                <a:spcPct val="0"/>
              </a:spcBef>
              <a:buNone/>
            </a:pPr>
            <a:r>
              <a:rPr lang="en-US" sz="8800" b="1" i="0" kern="1200" dirty="0">
                <a:solidFill>
                  <a:schemeClr val="bg2">
                    <a:lumMod val="25000"/>
                  </a:schemeClr>
                </a:solidFill>
                <a:latin typeface="Poppins" pitchFamily="2" charset="77"/>
                <a:ea typeface="MS UI Gothic" panose="020B0600070205080204" pitchFamily="34" charset="-128"/>
                <a:cs typeface="Poppins" pitchFamily="2" charset="77"/>
              </a:rPr>
              <a:t>The Ugly</a:t>
            </a:r>
          </a:p>
        </p:txBody>
      </p:sp>
      <p:sp>
        <p:nvSpPr>
          <p:cNvPr id="6" name="TextBox 5">
            <a:extLst>
              <a:ext uri="{FF2B5EF4-FFF2-40B4-BE49-F238E27FC236}">
                <a16:creationId xmlns:a16="http://schemas.microsoft.com/office/drawing/2014/main" id="{6B7057EA-136A-CA15-04AF-C4EF66A5008D}"/>
              </a:ext>
            </a:extLst>
          </p:cNvPr>
          <p:cNvSpPr txBox="1"/>
          <p:nvPr userDrawn="1"/>
        </p:nvSpPr>
        <p:spPr>
          <a:xfrm>
            <a:off x="5600930" y="3045656"/>
            <a:ext cx="5852160" cy="775597"/>
          </a:xfrm>
          <a:prstGeom prst="rect">
            <a:avLst/>
          </a:prstGeom>
          <a:noFill/>
        </p:spPr>
        <p:txBody>
          <a:bodyPr wrap="square" rtlCol="0">
            <a:spAutoFit/>
          </a:bodyPr>
          <a:lstStyle/>
          <a:p>
            <a:pPr marL="228600" lvl="0" indent="-228600" algn="ctr" defTabSz="914400" rtl="0" eaLnBrk="1" latinLnBrk="0" hangingPunct="1">
              <a:lnSpc>
                <a:spcPct val="90000"/>
              </a:lnSpc>
              <a:spcBef>
                <a:spcPct val="0"/>
              </a:spcBef>
              <a:buFont typeface="Arial" panose="020B0604020202020204" pitchFamily="34" charset="0"/>
              <a:buNone/>
            </a:pPr>
            <a:r>
              <a:rPr lang="en-US" sz="4800" b="1" i="0" kern="1200" dirty="0">
                <a:solidFill>
                  <a:srgbClr val="04AC8C"/>
                </a:solidFill>
                <a:latin typeface="Poppins" pitchFamily="2" charset="77"/>
                <a:ea typeface="MS UI Gothic" panose="020B0600070205080204" pitchFamily="34" charset="-128"/>
                <a:cs typeface="Poppins" pitchFamily="2" charset="77"/>
              </a:rPr>
              <a:t>Office Market</a:t>
            </a:r>
          </a:p>
        </p:txBody>
      </p:sp>
    </p:spTree>
    <p:extLst>
      <p:ext uri="{BB962C8B-B14F-4D97-AF65-F5344CB8AC3E}">
        <p14:creationId xmlns:p14="http://schemas.microsoft.com/office/powerpoint/2010/main" val="1099429669"/>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he Ba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090726-9E4C-6447-0B1E-92E5FA7C7C57}"/>
              </a:ext>
            </a:extLst>
          </p:cNvPr>
          <p:cNvPicPr>
            <a:picLocks noChangeAspect="1"/>
          </p:cNvPicPr>
          <p:nvPr userDrawn="1"/>
        </p:nvPicPr>
        <p:blipFill>
          <a:blip r:embed="rId2"/>
          <a:stretch>
            <a:fillRect/>
          </a:stretch>
        </p:blipFill>
        <p:spPr>
          <a:xfrm>
            <a:off x="6893170" y="434512"/>
            <a:ext cx="4898148" cy="6114000"/>
          </a:xfrm>
          <a:prstGeom prst="rect">
            <a:avLst/>
          </a:prstGeom>
        </p:spPr>
      </p:pic>
      <p:sp>
        <p:nvSpPr>
          <p:cNvPr id="4" name="Rectangle 3">
            <a:extLst>
              <a:ext uri="{FF2B5EF4-FFF2-40B4-BE49-F238E27FC236}">
                <a16:creationId xmlns:a16="http://schemas.microsoft.com/office/drawing/2014/main" id="{66635D9D-535B-C712-10E4-0E97BB62BA2C}"/>
              </a:ext>
            </a:extLst>
          </p:cNvPr>
          <p:cNvSpPr/>
          <p:nvPr userDrawn="1"/>
        </p:nvSpPr>
        <p:spPr>
          <a:xfrm>
            <a:off x="335280" y="365760"/>
            <a:ext cx="11521440" cy="6126480"/>
          </a:xfrm>
          <a:prstGeom prst="rect">
            <a:avLst/>
          </a:prstGeom>
          <a:noFill/>
          <a:ln w="184150">
            <a:solidFill>
              <a:srgbClr val="04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108ED7C2-2B3D-7559-D8AA-4513CE928D11}"/>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68409" y="6263008"/>
            <a:ext cx="1672392" cy="418098"/>
          </a:xfrm>
          <a:prstGeom prst="rect">
            <a:avLst/>
          </a:prstGeom>
          <a:solidFill>
            <a:schemeClr val="bg1"/>
          </a:solidFill>
          <a:ln>
            <a:solidFill>
              <a:srgbClr val="04AC8C"/>
            </a:solidFill>
          </a:ln>
        </p:spPr>
      </p:pic>
      <p:sp>
        <p:nvSpPr>
          <p:cNvPr id="5" name="TextBox 4">
            <a:extLst>
              <a:ext uri="{FF2B5EF4-FFF2-40B4-BE49-F238E27FC236}">
                <a16:creationId xmlns:a16="http://schemas.microsoft.com/office/drawing/2014/main" id="{9744C4C8-CA8D-8669-CC78-2907A9E0FF70}"/>
              </a:ext>
            </a:extLst>
          </p:cNvPr>
          <p:cNvSpPr txBox="1"/>
          <p:nvPr userDrawn="1"/>
        </p:nvSpPr>
        <p:spPr>
          <a:xfrm>
            <a:off x="1071085" y="2188468"/>
            <a:ext cx="5843954" cy="1344984"/>
          </a:xfrm>
          <a:prstGeom prst="rect">
            <a:avLst/>
          </a:prstGeom>
          <a:noFill/>
        </p:spPr>
        <p:txBody>
          <a:bodyPr wrap="square" rtlCol="0">
            <a:spAutoFit/>
          </a:bodyPr>
          <a:lstStyle/>
          <a:p>
            <a:pPr algn="ctr" defTabSz="914400" rtl="0" eaLnBrk="1" latinLnBrk="0" hangingPunct="1">
              <a:lnSpc>
                <a:spcPct val="90000"/>
              </a:lnSpc>
              <a:spcBef>
                <a:spcPct val="0"/>
              </a:spcBef>
              <a:buNone/>
            </a:pPr>
            <a:r>
              <a:rPr lang="en-US" sz="8800" b="1" i="0" kern="1200" dirty="0">
                <a:solidFill>
                  <a:schemeClr val="bg2">
                    <a:lumMod val="25000"/>
                  </a:schemeClr>
                </a:solidFill>
                <a:latin typeface="Poppins" pitchFamily="2" charset="77"/>
                <a:ea typeface="MS UI Gothic" panose="020B0600070205080204" pitchFamily="34" charset="-128"/>
                <a:cs typeface="Poppins" pitchFamily="2" charset="77"/>
              </a:rPr>
              <a:t>The Bad</a:t>
            </a:r>
          </a:p>
        </p:txBody>
      </p:sp>
      <p:sp>
        <p:nvSpPr>
          <p:cNvPr id="6" name="TextBox 5">
            <a:extLst>
              <a:ext uri="{FF2B5EF4-FFF2-40B4-BE49-F238E27FC236}">
                <a16:creationId xmlns:a16="http://schemas.microsoft.com/office/drawing/2014/main" id="{F98F99A5-C698-268D-6705-3CBF3AE7E405}"/>
              </a:ext>
            </a:extLst>
          </p:cNvPr>
          <p:cNvSpPr txBox="1"/>
          <p:nvPr userDrawn="1"/>
        </p:nvSpPr>
        <p:spPr>
          <a:xfrm>
            <a:off x="1071085" y="3560251"/>
            <a:ext cx="5843954" cy="861005"/>
          </a:xfrm>
          <a:prstGeom prst="rect">
            <a:avLst/>
          </a:prstGeom>
          <a:noFill/>
        </p:spPr>
        <p:txBody>
          <a:bodyPr wrap="square" rtlCol="0">
            <a:spAutoFit/>
          </a:bodyPr>
          <a:lstStyle/>
          <a:p>
            <a:pPr marL="228600" lvl="0" indent="-228600" algn="ctr" defTabSz="914400" rtl="0" eaLnBrk="1" latinLnBrk="0" hangingPunct="1">
              <a:lnSpc>
                <a:spcPct val="90000"/>
              </a:lnSpc>
              <a:spcBef>
                <a:spcPct val="0"/>
              </a:spcBef>
              <a:buFont typeface="Arial" panose="020B0604020202020204" pitchFamily="34" charset="0"/>
              <a:buNone/>
            </a:pPr>
            <a:r>
              <a:rPr lang="en-US" sz="5400" b="1" i="0" kern="1200" dirty="0">
                <a:solidFill>
                  <a:srgbClr val="04AC8C"/>
                </a:solidFill>
                <a:latin typeface="Poppins" pitchFamily="2" charset="77"/>
                <a:ea typeface="MS UI Gothic" panose="020B0600070205080204" pitchFamily="34" charset="-128"/>
                <a:cs typeface="Poppins" pitchFamily="2" charset="77"/>
              </a:rPr>
              <a:t>Not Sustainable</a:t>
            </a:r>
          </a:p>
        </p:txBody>
      </p:sp>
    </p:spTree>
    <p:extLst>
      <p:ext uri="{BB962C8B-B14F-4D97-AF65-F5344CB8AC3E}">
        <p14:creationId xmlns:p14="http://schemas.microsoft.com/office/powerpoint/2010/main" val="1001654934"/>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Avenir Book" panose="02000503020000020003" pitchFamily="2" charset="0"/>
              </a:defRPr>
            </a:lvl1pPr>
          </a:lstStyle>
          <a:p>
            <a:pPr fontAlgn="base">
              <a:spcBef>
                <a:spcPct val="0"/>
              </a:spcBef>
              <a:spcAft>
                <a:spcPct val="0"/>
              </a:spcAft>
              <a:defRPr/>
            </a:pPr>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Avenir Book" panose="02000503020000020003" pitchFamily="2" charset="0"/>
              </a:defRPr>
            </a:lvl1pPr>
          </a:lstStyle>
          <a:p>
            <a:pPr fontAlgn="base">
              <a:spcBef>
                <a:spcPct val="0"/>
              </a:spcBef>
              <a:spcAft>
                <a:spcPct val="0"/>
              </a:spcAft>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Avenir Book" panose="02000503020000020003" pitchFamily="2" charset="0"/>
              </a:defRPr>
            </a:lvl1pPr>
          </a:lstStyle>
          <a:p>
            <a:pPr fontAlgn="base">
              <a:spcBef>
                <a:spcPct val="0"/>
              </a:spcBef>
              <a:spcAft>
                <a:spcPct val="0"/>
              </a:spcAft>
              <a:defRPr/>
            </a:pPr>
            <a:fld id="{E8126CC6-DF14-8D46-96DA-E831F8E8468F}" type="slidenum">
              <a:rPr lang="en-US" smtClean="0">
                <a:ea typeface="ＭＳ Ｐゴシック" charset="0"/>
              </a:rPr>
              <a:pPr fontAlgn="base">
                <a:spcBef>
                  <a:spcPct val="0"/>
                </a:spcBef>
                <a:spcAft>
                  <a:spcPct val="0"/>
                </a:spcAft>
                <a:defRPr/>
              </a:pPr>
              <a:t>‹#›</a:t>
            </a:fld>
            <a:endParaRPr lang="en-US">
              <a:ea typeface="ＭＳ Ｐゴシック" charset="0"/>
            </a:endParaRPr>
          </a:p>
        </p:txBody>
      </p:sp>
    </p:spTree>
    <p:extLst>
      <p:ext uri="{BB962C8B-B14F-4D97-AF65-F5344CB8AC3E}">
        <p14:creationId xmlns:p14="http://schemas.microsoft.com/office/powerpoint/2010/main" val="2531213760"/>
      </p:ext>
    </p:extLst>
  </p:cSld>
  <p:clrMap bg1="lt1" tx1="dk1" bg2="lt2" tx2="dk2" accent1="accent1" accent2="accent2" accent3="accent3" accent4="accent4" accent5="accent5" accent6="accent6" hlink="hlink" folHlink="folHlink"/>
  <p:sldLayoutIdLst>
    <p:sldLayoutId id="2147484105" r:id="rId1"/>
    <p:sldLayoutId id="2147484112" r:id="rId2"/>
    <p:sldLayoutId id="2147484113" r:id="rId3"/>
    <p:sldLayoutId id="2147484116" r:id="rId4"/>
    <p:sldLayoutId id="2147484117" r:id="rId5"/>
    <p:sldLayoutId id="2147484155" r:id="rId6"/>
    <p:sldLayoutId id="2147484164" r:id="rId7"/>
    <p:sldLayoutId id="2147484169" r:id="rId8"/>
    <p:sldLayoutId id="2147484168" r:id="rId9"/>
    <p:sldLayoutId id="2147484197" r:id="rId10"/>
    <p:sldLayoutId id="2147484157" r:id="rId11"/>
    <p:sldLayoutId id="2147484170" r:id="rId12"/>
    <p:sldLayoutId id="2147484174" r:id="rId13"/>
    <p:sldLayoutId id="2147484119" r:id="rId14"/>
    <p:sldLayoutId id="2147484120" r:id="rId15"/>
    <p:sldLayoutId id="2147484172" r:id="rId16"/>
    <p:sldLayoutId id="2147484173" r:id="rId17"/>
    <p:sldLayoutId id="2147484156" r:id="rId18"/>
    <p:sldLayoutId id="2147484171" r:id="rId19"/>
    <p:sldLayoutId id="2147484198" r:id="rId20"/>
    <p:sldLayoutId id="2147484199" r:id="rId21"/>
  </p:sldLayoutIdLst>
  <p:txStyles>
    <p:titleStyle>
      <a:lvl1pPr algn="l" defTabSz="914400" rtl="0" eaLnBrk="1" latinLnBrk="0" hangingPunct="1">
        <a:lnSpc>
          <a:spcPct val="90000"/>
        </a:lnSpc>
        <a:spcBef>
          <a:spcPct val="0"/>
        </a:spcBef>
        <a:buNone/>
        <a:defRPr sz="4400" b="0" i="0" kern="1200">
          <a:solidFill>
            <a:schemeClr val="tx1"/>
          </a:solidFill>
          <a:latin typeface="Avenir Book" panose="02000503020000020003"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venir Book"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venir Book"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venir Book"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venir Book"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3" Type="http://schemas.openxmlformats.org/officeDocument/2006/relationships/hyperlink" Target="http://www.sagepolicy.com/" TargetMode="External"/><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15.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openxmlformats.org/officeDocument/2006/relationships/notesSlide" Target="../notesSlides/notesSlide7.xml"/><Relationship Id="rId1" Type="http://schemas.openxmlformats.org/officeDocument/2006/relationships/slideLayout" Target="../slideLayouts/slideLayout20.xml"/><Relationship Id="rId4" Type="http://schemas.openxmlformats.org/officeDocument/2006/relationships/image" Target="../media/image15.emf"/></Relationships>
</file>

<file path=ppt/slides/_rels/slide9.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openxmlformats.org/officeDocument/2006/relationships/notesSlide" Target="../notesSlides/notesSlide8.xml"/><Relationship Id="rId1" Type="http://schemas.openxmlformats.org/officeDocument/2006/relationships/slideLayout" Target="../slideLayouts/slideLayout21.xml"/><Relationship Id="rId4" Type="http://schemas.openxmlformats.org/officeDocument/2006/relationships/image" Target="../media/image16.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4">
            <a:extLst>
              <a:ext uri="{FF2B5EF4-FFF2-40B4-BE49-F238E27FC236}">
                <a16:creationId xmlns:a16="http://schemas.microsoft.com/office/drawing/2014/main" id="{71C1F92F-DD49-93A2-87EA-527DC499B5E3}"/>
              </a:ext>
            </a:extLst>
          </p:cNvPr>
          <p:cNvSpPr txBox="1">
            <a:spLocks/>
          </p:cNvSpPr>
          <p:nvPr/>
        </p:nvSpPr>
        <p:spPr>
          <a:xfrm>
            <a:off x="531744" y="3429000"/>
            <a:ext cx="4114800" cy="1920240"/>
          </a:xfrm>
          <a:prstGeom prst="rect">
            <a:avLst/>
          </a:prstGeom>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Roboto Light" pitchFamily="2" charset="0"/>
                <a:ea typeface="Roboto Light"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Roboto Light" pitchFamily="2" charset="0"/>
                <a:ea typeface="Roboto Light"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Roboto Light" pitchFamily="2" charset="0"/>
                <a:ea typeface="Roboto Light"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Roboto Light" pitchFamily="2" charset="0"/>
                <a:ea typeface="Roboto Light"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Roboto Light" pitchFamily="2" charset="0"/>
                <a:ea typeface="Roboto Light"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spcAft>
                <a:spcPts val="600"/>
              </a:spcAft>
              <a:buClr>
                <a:srgbClr val="000000"/>
              </a:buClr>
              <a:buFont typeface="Arial"/>
              <a:buNone/>
              <a:defRPr/>
            </a:pPr>
            <a:r>
              <a:rPr lang="en-US" kern="0" dirty="0">
                <a:solidFill>
                  <a:srgbClr val="000000"/>
                </a:solidFill>
                <a:latin typeface="Roboto Light" pitchFamily="2" charset="0"/>
                <a:ea typeface="Roboto Light" pitchFamily="2" charset="0"/>
                <a:cs typeface="Apple Symbols" panose="02000000000000000000" pitchFamily="2" charset="-79"/>
                <a:sym typeface="Arial"/>
              </a:rPr>
              <a:t>By: Anirban Basu</a:t>
            </a:r>
          </a:p>
          <a:p>
            <a:pPr marL="0" indent="0" algn="ctr">
              <a:lnSpc>
                <a:spcPct val="100000"/>
              </a:lnSpc>
              <a:spcBef>
                <a:spcPts val="0"/>
              </a:spcBef>
              <a:spcAft>
                <a:spcPts val="600"/>
              </a:spcAft>
              <a:buClr>
                <a:srgbClr val="000000"/>
              </a:buClr>
              <a:buFont typeface="Arial"/>
              <a:buNone/>
              <a:defRPr/>
            </a:pPr>
            <a:r>
              <a:rPr lang="en-US" sz="2200" kern="0" dirty="0">
                <a:solidFill>
                  <a:srgbClr val="000000"/>
                </a:solidFill>
                <a:latin typeface="Roboto Light" pitchFamily="2" charset="0"/>
                <a:ea typeface="Roboto Light" pitchFamily="2" charset="0"/>
                <a:cs typeface="Apple Symbols" panose="02000000000000000000" pitchFamily="2" charset="-79"/>
                <a:sym typeface="Arial"/>
              </a:rPr>
              <a:t>MPP, MA, JD, PHD</a:t>
            </a:r>
          </a:p>
          <a:p>
            <a:pPr marL="0" indent="0" algn="ctr">
              <a:lnSpc>
                <a:spcPct val="100000"/>
              </a:lnSpc>
              <a:spcBef>
                <a:spcPts val="0"/>
              </a:spcBef>
              <a:spcAft>
                <a:spcPts val="600"/>
              </a:spcAft>
              <a:buClr>
                <a:srgbClr val="000000"/>
              </a:buClr>
              <a:buFont typeface="Arial"/>
              <a:buNone/>
              <a:defRPr/>
            </a:pPr>
            <a:r>
              <a:rPr lang="en-US" kern="0" dirty="0">
                <a:solidFill>
                  <a:srgbClr val="000000"/>
                </a:solidFill>
                <a:latin typeface="Roboto Light" pitchFamily="2" charset="0"/>
                <a:ea typeface="Roboto Light" pitchFamily="2" charset="0"/>
                <a:cs typeface="Apple Symbols" panose="02000000000000000000" pitchFamily="2" charset="-79"/>
                <a:sym typeface="Arial"/>
              </a:rPr>
              <a:t>Sage Policy Group, Inc.</a:t>
            </a:r>
          </a:p>
        </p:txBody>
      </p:sp>
      <p:sp>
        <p:nvSpPr>
          <p:cNvPr id="3" name="Text Placeholder 5">
            <a:extLst>
              <a:ext uri="{FF2B5EF4-FFF2-40B4-BE49-F238E27FC236}">
                <a16:creationId xmlns:a16="http://schemas.microsoft.com/office/drawing/2014/main" id="{56362457-8F10-03DB-DEB7-EC4A86F30B6A}"/>
              </a:ext>
            </a:extLst>
          </p:cNvPr>
          <p:cNvSpPr txBox="1">
            <a:spLocks/>
          </p:cNvSpPr>
          <p:nvPr/>
        </p:nvSpPr>
        <p:spPr>
          <a:xfrm>
            <a:off x="7496132" y="3767361"/>
            <a:ext cx="4114800" cy="1672253"/>
          </a:xfrm>
          <a:prstGeom prst="rect">
            <a:avLst/>
          </a:prstGeom>
        </p:spPr>
        <p:txBody>
          <a:bodyPr wrap="square" lIns="182880" rIns="182880" anchor="ctr"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Roboto Light" pitchFamily="2" charset="0"/>
                <a:ea typeface="Roboto Light"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Roboto Light" pitchFamily="2" charset="0"/>
                <a:ea typeface="Roboto Light"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Roboto Light" pitchFamily="2" charset="0"/>
                <a:ea typeface="Roboto Light"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Roboto Light" pitchFamily="2" charset="0"/>
                <a:ea typeface="Roboto Light"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Roboto Light" pitchFamily="2" charset="0"/>
                <a:ea typeface="Roboto Light"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1219170" fontAlgn="base">
              <a:lnSpc>
                <a:spcPct val="100000"/>
              </a:lnSpc>
              <a:spcBef>
                <a:spcPts val="960"/>
              </a:spcBef>
              <a:spcAft>
                <a:spcPct val="0"/>
              </a:spcAft>
              <a:buClr>
                <a:srgbClr val="000000"/>
              </a:buClr>
              <a:buFontTx/>
              <a:buNone/>
              <a:defRPr/>
            </a:pPr>
            <a:r>
              <a:rPr lang="en-US" sz="2400" kern="0" dirty="0">
                <a:solidFill>
                  <a:srgbClr val="000000"/>
                </a:solidFill>
                <a:latin typeface="Roboto Light" pitchFamily="2" charset="0"/>
                <a:ea typeface="Roboto Light" pitchFamily="2" charset="0"/>
                <a:cs typeface="Arial" charset="0"/>
                <a:sym typeface="Arial"/>
              </a:rPr>
              <a:t>On Behalf of</a:t>
            </a:r>
          </a:p>
          <a:p>
            <a:pPr marL="0" indent="0" algn="ctr" defTabSz="1219170" fontAlgn="base">
              <a:lnSpc>
                <a:spcPct val="100000"/>
              </a:lnSpc>
              <a:spcBef>
                <a:spcPts val="960"/>
              </a:spcBef>
              <a:spcAft>
                <a:spcPts val="2400"/>
              </a:spcAft>
              <a:buClr>
                <a:srgbClr val="000000"/>
              </a:buClr>
              <a:buNone/>
              <a:defRPr/>
            </a:pPr>
            <a:r>
              <a:rPr lang="en-US" sz="2400" kern="0" dirty="0">
                <a:solidFill>
                  <a:srgbClr val="000000"/>
                </a:solidFill>
                <a:latin typeface="Roboto Light" pitchFamily="2" charset="0"/>
                <a:ea typeface="Roboto Light" pitchFamily="2" charset="0"/>
                <a:cs typeface="Arial" charset="0"/>
                <a:sym typeface="Arial"/>
              </a:rPr>
              <a:t>Mid-Atlantic CIO Forum  </a:t>
            </a:r>
            <a:endParaRPr lang="en-US" sz="2400" dirty="0">
              <a:solidFill>
                <a:srgbClr val="000000"/>
              </a:solidFill>
              <a:latin typeface="Roboto Light" pitchFamily="2" charset="0"/>
              <a:ea typeface="Roboto Light" pitchFamily="2" charset="0"/>
              <a:cs typeface="Apple Symbols" panose="02000000000000000000" pitchFamily="2" charset="-79"/>
            </a:endParaRPr>
          </a:p>
          <a:p>
            <a:pPr marL="0" indent="0" algn="ctr">
              <a:buFont typeface="Arial" panose="020B0604020202020204" pitchFamily="34" charset="0"/>
              <a:buNone/>
              <a:defRPr/>
            </a:pPr>
            <a:r>
              <a:rPr lang="en-US" sz="2000" dirty="0">
                <a:solidFill>
                  <a:srgbClr val="000000"/>
                </a:solidFill>
                <a:latin typeface="Roboto Light" pitchFamily="2" charset="0"/>
                <a:ea typeface="Roboto Light" pitchFamily="2" charset="0"/>
                <a:cs typeface="Apple Symbols" panose="02000000000000000000" pitchFamily="2" charset="-79"/>
              </a:rPr>
              <a:t>December </a:t>
            </a:r>
            <a:r>
              <a:rPr lang="en-US" sz="2000" dirty="0">
                <a:solidFill>
                  <a:srgbClr val="000000"/>
                </a:solidFill>
                <a:cs typeface="Apple Symbols" panose="02000000000000000000" pitchFamily="2" charset="-79"/>
              </a:rPr>
              <a:t>18</a:t>
            </a:r>
            <a:r>
              <a:rPr lang="en-US" sz="2000" dirty="0">
                <a:solidFill>
                  <a:srgbClr val="000000"/>
                </a:solidFill>
                <a:latin typeface="Roboto Light" pitchFamily="2" charset="0"/>
                <a:ea typeface="Roboto Light" pitchFamily="2" charset="0"/>
                <a:cs typeface="Apple Symbols" panose="02000000000000000000" pitchFamily="2" charset="-79"/>
              </a:rPr>
              <a:t>, 2024</a:t>
            </a:r>
          </a:p>
        </p:txBody>
      </p:sp>
    </p:spTree>
    <p:extLst>
      <p:ext uri="{BB962C8B-B14F-4D97-AF65-F5344CB8AC3E}">
        <p14:creationId xmlns:p14="http://schemas.microsoft.com/office/powerpoint/2010/main" val="22892694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56696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84CB06-8E3A-0FA1-96B2-57E060F8561A}"/>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68C75FF5-92F4-39FA-D794-86A575D04CE8}"/>
              </a:ext>
            </a:extLst>
          </p:cNvPr>
          <p:cNvSpPr>
            <a:spLocks noGrp="1"/>
          </p:cNvSpPr>
          <p:nvPr>
            <p:ph type="body" sz="quarter" idx="10"/>
          </p:nvPr>
        </p:nvSpPr>
        <p:spPr>
          <a:xfrm>
            <a:off x="302136" y="6144324"/>
            <a:ext cx="9692640" cy="365760"/>
          </a:xfrm>
        </p:spPr>
        <p:txBody>
          <a:bodyPr/>
          <a:lstStyle/>
          <a:p>
            <a:r>
              <a:rPr lang="en-US" dirty="0"/>
              <a:t>Source: Federal Reserve Bank of San Francisco</a:t>
            </a:r>
          </a:p>
        </p:txBody>
      </p:sp>
      <p:sp>
        <p:nvSpPr>
          <p:cNvPr id="3" name="Title 2">
            <a:extLst>
              <a:ext uri="{FF2B5EF4-FFF2-40B4-BE49-F238E27FC236}">
                <a16:creationId xmlns:a16="http://schemas.microsoft.com/office/drawing/2014/main" id="{85098720-FC41-66FC-4D2E-ACB761A3391E}"/>
              </a:ext>
            </a:extLst>
          </p:cNvPr>
          <p:cNvSpPr>
            <a:spLocks noGrp="1"/>
          </p:cNvSpPr>
          <p:nvPr>
            <p:ph type="title"/>
          </p:nvPr>
        </p:nvSpPr>
        <p:spPr>
          <a:xfrm>
            <a:off x="1944062" y="76629"/>
            <a:ext cx="8303875" cy="554767"/>
          </a:xfrm>
        </p:spPr>
        <p:txBody>
          <a:bodyPr wrap="none" lIns="91440" rIns="91440">
            <a:spAutoFit/>
          </a:bodyPr>
          <a:lstStyle/>
          <a:p>
            <a:r>
              <a:rPr lang="en-US"/>
              <a:t>Drawdown of Pandemic Related Excess Savings</a:t>
            </a:r>
            <a:endParaRPr lang="en-US" dirty="0"/>
          </a:p>
        </p:txBody>
      </p:sp>
      <p:graphicFrame>
        <p:nvGraphicFramePr>
          <p:cNvPr id="11" name="Chart Placeholder 10">
            <a:extLst>
              <a:ext uri="{FF2B5EF4-FFF2-40B4-BE49-F238E27FC236}">
                <a16:creationId xmlns:a16="http://schemas.microsoft.com/office/drawing/2014/main" id="{68297F32-D6EF-7C9D-A8FB-409ECF6E2FB0}"/>
              </a:ext>
            </a:extLst>
          </p:cNvPr>
          <p:cNvGraphicFramePr>
            <a:graphicFrameLocks noGrp="1"/>
          </p:cNvGraphicFramePr>
          <p:nvPr>
            <p:ph type="chart" sz="quarter" idx="11"/>
            <p:extLst>
              <p:ext uri="{D42A27DB-BD31-4B8C-83A1-F6EECF244321}">
                <p14:modId xmlns:p14="http://schemas.microsoft.com/office/powerpoint/2010/main" val="507605899"/>
              </p:ext>
            </p:extLst>
          </p:nvPr>
        </p:nvGraphicFramePr>
        <p:xfrm>
          <a:off x="473075" y="844550"/>
          <a:ext cx="11245850" cy="511968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499315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4A3B4C3-A44F-1739-7655-8084AEA6F12A}"/>
              </a:ext>
            </a:extLst>
          </p:cNvPr>
          <p:cNvSpPr>
            <a:spLocks noGrp="1"/>
          </p:cNvSpPr>
          <p:nvPr>
            <p:ph type="body" sz="quarter" idx="10"/>
          </p:nvPr>
        </p:nvSpPr>
        <p:spPr>
          <a:xfrm>
            <a:off x="302136" y="6144324"/>
            <a:ext cx="9692640" cy="365760"/>
          </a:xfrm>
        </p:spPr>
        <p:txBody>
          <a:bodyPr/>
          <a:lstStyle/>
          <a:p>
            <a:r>
              <a:rPr lang="en-US" dirty="0"/>
              <a:t>Source: U.S. Bureau of Labor Statistics</a:t>
            </a:r>
          </a:p>
        </p:txBody>
      </p:sp>
      <p:sp>
        <p:nvSpPr>
          <p:cNvPr id="3" name="Title 2">
            <a:extLst>
              <a:ext uri="{FF2B5EF4-FFF2-40B4-BE49-F238E27FC236}">
                <a16:creationId xmlns:a16="http://schemas.microsoft.com/office/drawing/2014/main" id="{3713134A-43C4-DAD2-7374-B23369F6707E}"/>
              </a:ext>
            </a:extLst>
          </p:cNvPr>
          <p:cNvSpPr>
            <a:spLocks noGrp="1"/>
          </p:cNvSpPr>
          <p:nvPr>
            <p:ph type="title"/>
          </p:nvPr>
        </p:nvSpPr>
        <p:spPr>
          <a:xfrm>
            <a:off x="3494005" y="115523"/>
            <a:ext cx="5203989" cy="554767"/>
          </a:xfrm>
        </p:spPr>
        <p:txBody>
          <a:bodyPr wrap="none"/>
          <a:lstStyle/>
          <a:p>
            <a:r>
              <a:rPr lang="en-US" dirty="0"/>
              <a:t>Consumer Price Index (NSA)</a:t>
            </a:r>
          </a:p>
        </p:txBody>
      </p:sp>
      <p:graphicFrame>
        <p:nvGraphicFramePr>
          <p:cNvPr id="10" name="Chart Placeholder 4">
            <a:extLst>
              <a:ext uri="{FF2B5EF4-FFF2-40B4-BE49-F238E27FC236}">
                <a16:creationId xmlns:a16="http://schemas.microsoft.com/office/drawing/2014/main" id="{61F9B07C-3D82-2766-230C-16A7D74213BF}"/>
              </a:ext>
            </a:extLst>
          </p:cNvPr>
          <p:cNvGraphicFramePr>
            <a:graphicFrameLocks noGrp="1"/>
          </p:cNvGraphicFramePr>
          <p:nvPr>
            <p:ph type="chart" sz="quarter" idx="11"/>
          </p:nvPr>
        </p:nvGraphicFramePr>
        <p:xfrm>
          <a:off x="473075" y="993775"/>
          <a:ext cx="11245850" cy="5119688"/>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 Placeholder 13">
            <a:extLst>
              <a:ext uri="{FF2B5EF4-FFF2-40B4-BE49-F238E27FC236}">
                <a16:creationId xmlns:a16="http://schemas.microsoft.com/office/drawing/2014/main" id="{38C94FA9-B816-70BD-1E19-28D70722D13E}"/>
              </a:ext>
            </a:extLst>
          </p:cNvPr>
          <p:cNvSpPr>
            <a:spLocks noGrp="1"/>
          </p:cNvSpPr>
          <p:nvPr>
            <p:ph type="body" sz="quarter" idx="12"/>
          </p:nvPr>
        </p:nvSpPr>
        <p:spPr>
          <a:xfrm>
            <a:off x="1066800" y="616803"/>
            <a:ext cx="10058400" cy="455612"/>
          </a:xfrm>
        </p:spPr>
        <p:txBody>
          <a:bodyPr/>
          <a:lstStyle/>
          <a:p>
            <a:r>
              <a:rPr lang="en-US" noProof="0" dirty="0"/>
              <a:t>12-Month % Change, 2000 – </a:t>
            </a:r>
            <a:r>
              <a:rPr lang="en-US" dirty="0"/>
              <a:t>November</a:t>
            </a:r>
            <a:r>
              <a:rPr lang="en-US" noProof="0" dirty="0"/>
              <a:t> 2024</a:t>
            </a:r>
            <a:endParaRPr lang="en-US" dirty="0"/>
          </a:p>
        </p:txBody>
      </p:sp>
    </p:spTree>
    <p:extLst>
      <p:ext uri="{BB962C8B-B14F-4D97-AF65-F5344CB8AC3E}">
        <p14:creationId xmlns:p14="http://schemas.microsoft.com/office/powerpoint/2010/main" val="8056416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4A3B4C3-A44F-1739-7655-8084AEA6F12A}"/>
              </a:ext>
            </a:extLst>
          </p:cNvPr>
          <p:cNvSpPr>
            <a:spLocks noGrp="1"/>
          </p:cNvSpPr>
          <p:nvPr>
            <p:ph type="body" sz="quarter" idx="10"/>
          </p:nvPr>
        </p:nvSpPr>
        <p:spPr/>
        <p:txBody>
          <a:bodyPr/>
          <a:lstStyle/>
          <a:p>
            <a:r>
              <a:rPr lang="en-US" dirty="0"/>
              <a:t>Source: U.S. Bureau of Labor Statistics</a:t>
            </a:r>
          </a:p>
        </p:txBody>
      </p:sp>
      <p:sp>
        <p:nvSpPr>
          <p:cNvPr id="3" name="Title 2">
            <a:extLst>
              <a:ext uri="{FF2B5EF4-FFF2-40B4-BE49-F238E27FC236}">
                <a16:creationId xmlns:a16="http://schemas.microsoft.com/office/drawing/2014/main" id="{3713134A-43C4-DAD2-7374-B23369F6707E}"/>
              </a:ext>
            </a:extLst>
          </p:cNvPr>
          <p:cNvSpPr>
            <a:spLocks noGrp="1"/>
          </p:cNvSpPr>
          <p:nvPr>
            <p:ph type="title"/>
          </p:nvPr>
        </p:nvSpPr>
        <p:spPr>
          <a:xfrm>
            <a:off x="1906231" y="115523"/>
            <a:ext cx="8379538" cy="554767"/>
          </a:xfrm>
        </p:spPr>
        <p:txBody>
          <a:bodyPr wrap="none"/>
          <a:lstStyle/>
          <a:p>
            <a:r>
              <a:rPr lang="en-US" dirty="0"/>
              <a:t>Consumer Price Index, Select Categories (NSA)</a:t>
            </a:r>
          </a:p>
        </p:txBody>
      </p:sp>
      <p:sp>
        <p:nvSpPr>
          <p:cNvPr id="6" name="Text Placeholder 5">
            <a:extLst>
              <a:ext uri="{FF2B5EF4-FFF2-40B4-BE49-F238E27FC236}">
                <a16:creationId xmlns:a16="http://schemas.microsoft.com/office/drawing/2014/main" id="{103102EE-08F0-F3EE-530E-56132DADECB2}"/>
              </a:ext>
            </a:extLst>
          </p:cNvPr>
          <p:cNvSpPr>
            <a:spLocks noGrp="1"/>
          </p:cNvSpPr>
          <p:nvPr>
            <p:ph type="body" sz="quarter" idx="12"/>
          </p:nvPr>
        </p:nvSpPr>
        <p:spPr>
          <a:xfrm>
            <a:off x="1066800" y="582368"/>
            <a:ext cx="10058400" cy="455612"/>
          </a:xfrm>
        </p:spPr>
        <p:txBody>
          <a:bodyPr/>
          <a:lstStyle/>
          <a:p>
            <a:r>
              <a:rPr lang="en-US" dirty="0"/>
              <a:t>YOY % Change [November 2023 v. November</a:t>
            </a:r>
            <a:r>
              <a:rPr lang="en-US" noProof="0" dirty="0"/>
              <a:t> </a:t>
            </a:r>
            <a:r>
              <a:rPr lang="en-US" dirty="0"/>
              <a:t>2024]</a:t>
            </a:r>
          </a:p>
        </p:txBody>
      </p:sp>
      <p:graphicFrame>
        <p:nvGraphicFramePr>
          <p:cNvPr id="10" name="Chart Placeholder 4">
            <a:extLst>
              <a:ext uri="{FF2B5EF4-FFF2-40B4-BE49-F238E27FC236}">
                <a16:creationId xmlns:a16="http://schemas.microsoft.com/office/drawing/2014/main" id="{CD7CA26E-DEC2-DAE3-42CF-392F9BA465CF}"/>
              </a:ext>
            </a:extLst>
          </p:cNvPr>
          <p:cNvGraphicFramePr>
            <a:graphicFrameLocks noGrp="1"/>
          </p:cNvGraphicFramePr>
          <p:nvPr>
            <p:ph type="chart" sz="quarter" idx="11"/>
          </p:nvPr>
        </p:nvGraphicFramePr>
        <p:xfrm>
          <a:off x="473075" y="993775"/>
          <a:ext cx="11245850" cy="51196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267946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4A3B4C3-A44F-1739-7655-8084AEA6F12A}"/>
              </a:ext>
            </a:extLst>
          </p:cNvPr>
          <p:cNvSpPr>
            <a:spLocks noGrp="1"/>
          </p:cNvSpPr>
          <p:nvPr>
            <p:ph type="body" sz="quarter" idx="10"/>
          </p:nvPr>
        </p:nvSpPr>
        <p:spPr/>
        <p:txBody>
          <a:bodyPr/>
          <a:lstStyle/>
          <a:p>
            <a:r>
              <a:rPr lang="en-US" dirty="0"/>
              <a:t>Source: U.S. Bureau of Labor Statistics</a:t>
            </a:r>
          </a:p>
        </p:txBody>
      </p:sp>
      <p:sp>
        <p:nvSpPr>
          <p:cNvPr id="3" name="Title 2">
            <a:extLst>
              <a:ext uri="{FF2B5EF4-FFF2-40B4-BE49-F238E27FC236}">
                <a16:creationId xmlns:a16="http://schemas.microsoft.com/office/drawing/2014/main" id="{3713134A-43C4-DAD2-7374-B23369F6707E}"/>
              </a:ext>
            </a:extLst>
          </p:cNvPr>
          <p:cNvSpPr>
            <a:spLocks noGrp="1"/>
          </p:cNvSpPr>
          <p:nvPr>
            <p:ph type="title"/>
          </p:nvPr>
        </p:nvSpPr>
        <p:spPr>
          <a:xfrm>
            <a:off x="1906231" y="115523"/>
            <a:ext cx="8379538" cy="554767"/>
          </a:xfrm>
        </p:spPr>
        <p:txBody>
          <a:bodyPr wrap="none"/>
          <a:lstStyle/>
          <a:p>
            <a:r>
              <a:rPr lang="en-US" dirty="0"/>
              <a:t>Consumer Price Index, Select Categories (NSA)</a:t>
            </a:r>
          </a:p>
        </p:txBody>
      </p:sp>
      <p:sp>
        <p:nvSpPr>
          <p:cNvPr id="6" name="Text Placeholder 5">
            <a:extLst>
              <a:ext uri="{FF2B5EF4-FFF2-40B4-BE49-F238E27FC236}">
                <a16:creationId xmlns:a16="http://schemas.microsoft.com/office/drawing/2014/main" id="{103102EE-08F0-F3EE-530E-56132DADECB2}"/>
              </a:ext>
            </a:extLst>
          </p:cNvPr>
          <p:cNvSpPr>
            <a:spLocks noGrp="1"/>
          </p:cNvSpPr>
          <p:nvPr>
            <p:ph type="body" sz="quarter" idx="12"/>
          </p:nvPr>
        </p:nvSpPr>
        <p:spPr>
          <a:xfrm>
            <a:off x="1066800" y="582368"/>
            <a:ext cx="10058400" cy="455612"/>
          </a:xfrm>
        </p:spPr>
        <p:txBody>
          <a:bodyPr/>
          <a:lstStyle/>
          <a:p>
            <a:r>
              <a:rPr lang="en-US" dirty="0"/>
              <a:t>% Change May 2020 v. November 2024</a:t>
            </a:r>
          </a:p>
        </p:txBody>
      </p:sp>
      <p:graphicFrame>
        <p:nvGraphicFramePr>
          <p:cNvPr id="10" name="Chart Placeholder 4">
            <a:extLst>
              <a:ext uri="{FF2B5EF4-FFF2-40B4-BE49-F238E27FC236}">
                <a16:creationId xmlns:a16="http://schemas.microsoft.com/office/drawing/2014/main" id="{CD7CA26E-DEC2-DAE3-42CF-392F9BA465CF}"/>
              </a:ext>
            </a:extLst>
          </p:cNvPr>
          <p:cNvGraphicFramePr>
            <a:graphicFrameLocks noGrp="1"/>
          </p:cNvGraphicFramePr>
          <p:nvPr>
            <p:ph type="chart" sz="quarter" idx="11"/>
          </p:nvPr>
        </p:nvGraphicFramePr>
        <p:xfrm>
          <a:off x="473075" y="993775"/>
          <a:ext cx="11245850" cy="51196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791751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7C03C59-7D50-3C49-CAFA-3BE3B9D1AFFC}"/>
              </a:ext>
            </a:extLst>
          </p:cNvPr>
          <p:cNvSpPr>
            <a:spLocks noGrp="1"/>
          </p:cNvSpPr>
          <p:nvPr>
            <p:ph type="body" sz="quarter" idx="10"/>
          </p:nvPr>
        </p:nvSpPr>
        <p:spPr/>
        <p:txBody>
          <a:bodyPr/>
          <a:lstStyle/>
          <a:p>
            <a:r>
              <a:rPr lang="en-US" dirty="0"/>
              <a:t>Source: FRED; New York Fed Consumer Credit Panel/Equifax </a:t>
            </a:r>
          </a:p>
        </p:txBody>
      </p:sp>
      <p:sp>
        <p:nvSpPr>
          <p:cNvPr id="3" name="Title 2">
            <a:extLst>
              <a:ext uri="{FF2B5EF4-FFF2-40B4-BE49-F238E27FC236}">
                <a16:creationId xmlns:a16="http://schemas.microsoft.com/office/drawing/2014/main" id="{393F0456-CBC6-7543-A4DB-E7562C4C151A}"/>
              </a:ext>
            </a:extLst>
          </p:cNvPr>
          <p:cNvSpPr>
            <a:spLocks noGrp="1"/>
          </p:cNvSpPr>
          <p:nvPr>
            <p:ph type="title"/>
          </p:nvPr>
        </p:nvSpPr>
        <p:spPr>
          <a:xfrm>
            <a:off x="4015783" y="115542"/>
            <a:ext cx="4160434" cy="554767"/>
          </a:xfrm>
        </p:spPr>
        <p:txBody>
          <a:bodyPr/>
          <a:lstStyle/>
          <a:p>
            <a:r>
              <a:rPr lang="en-US" dirty="0"/>
              <a:t>For a Few Dollars More</a:t>
            </a:r>
          </a:p>
        </p:txBody>
      </p:sp>
      <p:graphicFrame>
        <p:nvGraphicFramePr>
          <p:cNvPr id="6" name="Chart Placeholder 5">
            <a:extLst>
              <a:ext uri="{FF2B5EF4-FFF2-40B4-BE49-F238E27FC236}">
                <a16:creationId xmlns:a16="http://schemas.microsoft.com/office/drawing/2014/main" id="{D23DB88F-18AE-6F42-C059-6EBB2F4EEF58}"/>
              </a:ext>
            </a:extLst>
          </p:cNvPr>
          <p:cNvGraphicFramePr>
            <a:graphicFrameLocks noGrp="1"/>
          </p:cNvGraphicFramePr>
          <p:nvPr>
            <p:ph type="chart" sz="quarter" idx="11"/>
            <p:extLst>
              <p:ext uri="{D42A27DB-BD31-4B8C-83A1-F6EECF244321}">
                <p14:modId xmlns:p14="http://schemas.microsoft.com/office/powerpoint/2010/main" val="736931912"/>
              </p:ext>
            </p:extLst>
          </p:nvPr>
        </p:nvGraphicFramePr>
        <p:xfrm>
          <a:off x="473075" y="993775"/>
          <a:ext cx="11245850" cy="5119688"/>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Placeholder 4">
            <a:extLst>
              <a:ext uri="{FF2B5EF4-FFF2-40B4-BE49-F238E27FC236}">
                <a16:creationId xmlns:a16="http://schemas.microsoft.com/office/drawing/2014/main" id="{D0AFADDD-710F-1D1D-27F4-B7C03BD3D18F}"/>
              </a:ext>
            </a:extLst>
          </p:cNvPr>
          <p:cNvSpPr>
            <a:spLocks noGrp="1"/>
          </p:cNvSpPr>
          <p:nvPr>
            <p:ph type="body" sz="quarter" idx="12"/>
          </p:nvPr>
        </p:nvSpPr>
        <p:spPr/>
        <p:txBody>
          <a:bodyPr/>
          <a:lstStyle/>
          <a:p>
            <a:r>
              <a:rPr lang="en-US" dirty="0"/>
              <a:t>U.S. Credit Card Debt, 2004 – 2024</a:t>
            </a:r>
          </a:p>
        </p:txBody>
      </p:sp>
      <p:sp>
        <p:nvSpPr>
          <p:cNvPr id="7" name="TextBox 6">
            <a:extLst>
              <a:ext uri="{FF2B5EF4-FFF2-40B4-BE49-F238E27FC236}">
                <a16:creationId xmlns:a16="http://schemas.microsoft.com/office/drawing/2014/main" id="{77A968F4-7537-2308-6A1F-992522F9E174}"/>
              </a:ext>
            </a:extLst>
          </p:cNvPr>
          <p:cNvSpPr txBox="1"/>
          <p:nvPr/>
        </p:nvSpPr>
        <p:spPr>
          <a:xfrm>
            <a:off x="10007506" y="1483824"/>
            <a:ext cx="1117694" cy="584775"/>
          </a:xfrm>
          <a:prstGeom prst="rect">
            <a:avLst/>
          </a:prstGeom>
          <a:noFill/>
        </p:spPr>
        <p:txBody>
          <a:bodyPr wrap="square" rtlCol="0" anchor="ctr">
            <a:spAutoFit/>
          </a:bodyPr>
          <a:lstStyle/>
          <a:p>
            <a:pPr algn="ctr"/>
            <a:r>
              <a:rPr lang="en-US" sz="1600" dirty="0">
                <a:latin typeface="Roboto Light" pitchFamily="2" charset="0"/>
                <a:ea typeface="Roboto Light" pitchFamily="2" charset="0"/>
              </a:rPr>
              <a:t>$1.17 Trillion</a:t>
            </a:r>
          </a:p>
        </p:txBody>
      </p:sp>
      <p:sp>
        <p:nvSpPr>
          <p:cNvPr id="4" name="Google Shape;350;p29">
            <a:extLst>
              <a:ext uri="{FF2B5EF4-FFF2-40B4-BE49-F238E27FC236}">
                <a16:creationId xmlns:a16="http://schemas.microsoft.com/office/drawing/2014/main" id="{07B3A249-B796-8F52-3306-228AFF6BF991}"/>
              </a:ext>
            </a:extLst>
          </p:cNvPr>
          <p:cNvSpPr txBox="1"/>
          <p:nvPr/>
        </p:nvSpPr>
        <p:spPr>
          <a:xfrm>
            <a:off x="378156" y="5994258"/>
            <a:ext cx="2377440" cy="246181"/>
          </a:xfrm>
          <a:prstGeom prst="rect">
            <a:avLst/>
          </a:prstGeom>
          <a:solidFill>
            <a:schemeClr val="bg1">
              <a:lumMod val="95000"/>
            </a:schemeClr>
          </a:solidFill>
          <a:ln>
            <a:noFill/>
          </a:ln>
        </p:spPr>
        <p:txBody>
          <a:bodyPr spcFirstLastPara="1" wrap="square" lIns="91425" tIns="45700" rIns="91425" bIns="45700" anchor="ctr" anchorCtr="0">
            <a:spAutoFit/>
          </a:bodyPr>
          <a:lstStyle/>
          <a:p>
            <a:pPr marL="0" marR="0" lvl="0" indent="0" rtl="0">
              <a:spcBef>
                <a:spcPts val="0"/>
              </a:spcBef>
              <a:spcAft>
                <a:spcPts val="0"/>
              </a:spcAft>
              <a:buNone/>
            </a:pPr>
            <a:r>
              <a:rPr lang="en-US" sz="1000" dirty="0">
                <a:solidFill>
                  <a:schemeClr val="dk1"/>
                </a:solidFill>
                <a:latin typeface="Roboto Light" pitchFamily="2" charset="0"/>
                <a:ea typeface="Roboto Light" pitchFamily="2" charset="0"/>
                <a:cs typeface="Georgia"/>
                <a:sym typeface="Georgia"/>
              </a:rPr>
              <a:t>Shaded areas indicate U.S. recessions</a:t>
            </a:r>
            <a:endParaRPr sz="1200" dirty="0">
              <a:latin typeface="Roboto Light" pitchFamily="2" charset="0"/>
              <a:ea typeface="Roboto Light" pitchFamily="2" charset="0"/>
            </a:endParaRPr>
          </a:p>
        </p:txBody>
      </p:sp>
    </p:spTree>
    <p:extLst>
      <p:ext uri="{BB962C8B-B14F-4D97-AF65-F5344CB8AC3E}">
        <p14:creationId xmlns:p14="http://schemas.microsoft.com/office/powerpoint/2010/main" val="6937500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702482F8-B174-960F-845E-6D3D7BB3D3E4}"/>
              </a:ext>
            </a:extLst>
          </p:cNvPr>
          <p:cNvSpPr>
            <a:spLocks noGrp="1"/>
          </p:cNvSpPr>
          <p:nvPr>
            <p:ph type="body" sz="quarter" idx="10"/>
          </p:nvPr>
        </p:nvSpPr>
        <p:spPr>
          <a:xfrm>
            <a:off x="302136" y="6144324"/>
            <a:ext cx="9692640" cy="365760"/>
          </a:xfrm>
        </p:spPr>
        <p:txBody>
          <a:bodyPr/>
          <a:lstStyle/>
          <a:p>
            <a:r>
              <a:rPr lang="en-US" dirty="0"/>
              <a:t>Source: Federal Reserve Bank of New York Consumer Credit Panel/Equifax</a:t>
            </a:r>
          </a:p>
        </p:txBody>
      </p:sp>
      <p:graphicFrame>
        <p:nvGraphicFramePr>
          <p:cNvPr id="2" name="Chart Placeholder 1">
            <a:extLst>
              <a:ext uri="{FF2B5EF4-FFF2-40B4-BE49-F238E27FC236}">
                <a16:creationId xmlns:a16="http://schemas.microsoft.com/office/drawing/2014/main" id="{CF5623A2-2877-7647-D365-A6135C835EAD}"/>
              </a:ext>
            </a:extLst>
          </p:cNvPr>
          <p:cNvGraphicFramePr>
            <a:graphicFrameLocks noGrp="1"/>
          </p:cNvGraphicFramePr>
          <p:nvPr>
            <p:ph type="chart" sz="quarter" idx="11"/>
            <p:extLst>
              <p:ext uri="{D42A27DB-BD31-4B8C-83A1-F6EECF244321}">
                <p14:modId xmlns:p14="http://schemas.microsoft.com/office/powerpoint/2010/main" val="2126681313"/>
              </p:ext>
            </p:extLst>
          </p:nvPr>
        </p:nvGraphicFramePr>
        <p:xfrm>
          <a:off x="473075" y="993775"/>
          <a:ext cx="11245850" cy="5119688"/>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 Placeholder 8">
            <a:extLst>
              <a:ext uri="{FF2B5EF4-FFF2-40B4-BE49-F238E27FC236}">
                <a16:creationId xmlns:a16="http://schemas.microsoft.com/office/drawing/2014/main" id="{1104C672-75ED-316A-8C2F-7037A9E01B6F}"/>
              </a:ext>
            </a:extLst>
          </p:cNvPr>
          <p:cNvSpPr>
            <a:spLocks noGrp="1"/>
          </p:cNvSpPr>
          <p:nvPr>
            <p:ph type="body" sz="quarter" idx="12"/>
          </p:nvPr>
        </p:nvSpPr>
        <p:spPr>
          <a:xfrm>
            <a:off x="1066800" y="616803"/>
            <a:ext cx="10058400" cy="365760"/>
          </a:xfrm>
        </p:spPr>
        <p:txBody>
          <a:bodyPr/>
          <a:lstStyle/>
          <a:p>
            <a:r>
              <a:rPr lang="en-US" sz="2200" noProof="0" dirty="0"/>
              <a:t>New Delinquent Balances</a:t>
            </a:r>
            <a:r>
              <a:rPr lang="en-US" sz="2200" dirty="0"/>
              <a:t> (</a:t>
            </a:r>
            <a:r>
              <a:rPr lang="en-US" sz="2200" noProof="0" dirty="0"/>
              <a:t>% of Balance 30+ Days Delinquent by Loan Type)</a:t>
            </a:r>
            <a:endParaRPr lang="en-US" sz="2200" dirty="0"/>
          </a:p>
        </p:txBody>
      </p:sp>
      <p:sp>
        <p:nvSpPr>
          <p:cNvPr id="3" name="Title 2">
            <a:extLst>
              <a:ext uri="{FF2B5EF4-FFF2-40B4-BE49-F238E27FC236}">
                <a16:creationId xmlns:a16="http://schemas.microsoft.com/office/drawing/2014/main" id="{247B10FE-834D-CD47-A1DE-157B951BDC68}"/>
              </a:ext>
            </a:extLst>
          </p:cNvPr>
          <p:cNvSpPr>
            <a:spLocks noGrp="1"/>
          </p:cNvSpPr>
          <p:nvPr>
            <p:ph type="title"/>
          </p:nvPr>
        </p:nvSpPr>
        <p:spPr>
          <a:xfrm>
            <a:off x="3252753" y="67105"/>
            <a:ext cx="5686493" cy="554767"/>
          </a:xfrm>
        </p:spPr>
        <p:txBody>
          <a:bodyPr wrap="none"/>
          <a:lstStyle/>
          <a:p>
            <a:r>
              <a:rPr lang="en-US" dirty="0"/>
              <a:t>Heartbreak Ridge  (a </a:t>
            </a:r>
            <a:r>
              <a:rPr lang="en-US" dirty="0">
                <a:solidFill>
                  <a:srgbClr val="04AC8C"/>
                </a:solidFill>
              </a:rPr>
              <a:t>1986</a:t>
            </a:r>
            <a:r>
              <a:rPr lang="en-US" dirty="0"/>
              <a:t> Film)</a:t>
            </a:r>
          </a:p>
        </p:txBody>
      </p:sp>
    </p:spTree>
    <p:extLst>
      <p:ext uri="{BB962C8B-B14F-4D97-AF65-F5344CB8AC3E}">
        <p14:creationId xmlns:p14="http://schemas.microsoft.com/office/powerpoint/2010/main" val="37791813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4BC9A40-AA49-D382-838D-57DAC5EAC087}"/>
              </a:ext>
            </a:extLst>
          </p:cNvPr>
          <p:cNvSpPr>
            <a:spLocks noGrp="1"/>
          </p:cNvSpPr>
          <p:nvPr>
            <p:ph type="body" sz="quarter" idx="10"/>
          </p:nvPr>
        </p:nvSpPr>
        <p:spPr>
          <a:xfrm>
            <a:off x="302136" y="6144324"/>
            <a:ext cx="9692640" cy="365760"/>
          </a:xfrm>
        </p:spPr>
        <p:txBody>
          <a:bodyPr/>
          <a:lstStyle/>
          <a:p>
            <a:r>
              <a:rPr lang="en-US"/>
              <a:t>Source: Board of Governors of the Federal Reserve System</a:t>
            </a:r>
            <a:endParaRPr lang="en-US" dirty="0"/>
          </a:p>
        </p:txBody>
      </p:sp>
      <p:graphicFrame>
        <p:nvGraphicFramePr>
          <p:cNvPr id="5" name="Chart Placeholder 4">
            <a:extLst>
              <a:ext uri="{FF2B5EF4-FFF2-40B4-BE49-F238E27FC236}">
                <a16:creationId xmlns:a16="http://schemas.microsoft.com/office/drawing/2014/main" id="{4D63696A-FECB-7814-3784-BCD6622D0749}"/>
              </a:ext>
            </a:extLst>
          </p:cNvPr>
          <p:cNvGraphicFramePr>
            <a:graphicFrameLocks noGrp="1"/>
          </p:cNvGraphicFramePr>
          <p:nvPr>
            <p:ph type="chart" sz="quarter" idx="11"/>
            <p:extLst>
              <p:ext uri="{D42A27DB-BD31-4B8C-83A1-F6EECF244321}">
                <p14:modId xmlns:p14="http://schemas.microsoft.com/office/powerpoint/2010/main" val="1089424070"/>
              </p:ext>
            </p:extLst>
          </p:nvPr>
        </p:nvGraphicFramePr>
        <p:xfrm>
          <a:off x="473075" y="993775"/>
          <a:ext cx="11245850" cy="5119688"/>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Placeholder 7">
            <a:extLst>
              <a:ext uri="{FF2B5EF4-FFF2-40B4-BE49-F238E27FC236}">
                <a16:creationId xmlns:a16="http://schemas.microsoft.com/office/drawing/2014/main" id="{801238A0-39F6-5F3B-348D-1B2D154E1EDE}"/>
              </a:ext>
            </a:extLst>
          </p:cNvPr>
          <p:cNvSpPr>
            <a:spLocks noGrp="1"/>
          </p:cNvSpPr>
          <p:nvPr>
            <p:ph type="body" sz="quarter" idx="12"/>
          </p:nvPr>
        </p:nvSpPr>
        <p:spPr>
          <a:xfrm>
            <a:off x="1066800" y="616803"/>
            <a:ext cx="10058400" cy="365760"/>
          </a:xfrm>
        </p:spPr>
        <p:txBody>
          <a:bodyPr/>
          <a:lstStyle/>
          <a:p>
            <a:r>
              <a:rPr lang="en-US" noProof="0" dirty="0"/>
              <a:t>Federal Funds Rate, Target Rate Upper Limit, 2009 – 2024</a:t>
            </a:r>
            <a:endParaRPr lang="en-US" dirty="0"/>
          </a:p>
        </p:txBody>
      </p:sp>
      <p:sp>
        <p:nvSpPr>
          <p:cNvPr id="3" name="Title 2">
            <a:extLst>
              <a:ext uri="{FF2B5EF4-FFF2-40B4-BE49-F238E27FC236}">
                <a16:creationId xmlns:a16="http://schemas.microsoft.com/office/drawing/2014/main" id="{525B074C-B156-073D-47E1-4A3AFE26A67B}"/>
              </a:ext>
            </a:extLst>
          </p:cNvPr>
          <p:cNvSpPr>
            <a:spLocks noGrp="1"/>
          </p:cNvSpPr>
          <p:nvPr>
            <p:ph type="title"/>
          </p:nvPr>
        </p:nvSpPr>
        <p:spPr>
          <a:xfrm>
            <a:off x="2906505" y="67105"/>
            <a:ext cx="6378990" cy="554767"/>
          </a:xfrm>
        </p:spPr>
        <p:txBody>
          <a:bodyPr wrap="none"/>
          <a:lstStyle/>
          <a:p>
            <a:r>
              <a:rPr lang="en-US" dirty="0">
                <a:solidFill>
                  <a:srgbClr val="04AC8C"/>
                </a:solidFill>
              </a:rPr>
              <a:t>Not So </a:t>
            </a:r>
            <a:r>
              <a:rPr lang="en-US" dirty="0"/>
              <a:t>Sudden Impact (a </a:t>
            </a:r>
            <a:r>
              <a:rPr lang="en-US" dirty="0">
                <a:solidFill>
                  <a:srgbClr val="04AC8C"/>
                </a:solidFill>
              </a:rPr>
              <a:t>1983</a:t>
            </a:r>
            <a:r>
              <a:rPr lang="en-US" dirty="0"/>
              <a:t> Film)</a:t>
            </a:r>
          </a:p>
        </p:txBody>
      </p:sp>
    </p:spTree>
    <p:extLst>
      <p:ext uri="{BB962C8B-B14F-4D97-AF65-F5344CB8AC3E}">
        <p14:creationId xmlns:p14="http://schemas.microsoft.com/office/powerpoint/2010/main" val="14359840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643B812-8F0A-9A79-A4CA-708CA65591D8}"/>
              </a:ext>
            </a:extLst>
          </p:cNvPr>
          <p:cNvSpPr>
            <a:spLocks noGrp="1"/>
          </p:cNvSpPr>
          <p:nvPr>
            <p:ph type="title"/>
          </p:nvPr>
        </p:nvSpPr>
        <p:spPr>
          <a:xfrm>
            <a:off x="4098337" y="108379"/>
            <a:ext cx="3995325" cy="554767"/>
          </a:xfrm>
        </p:spPr>
        <p:txBody>
          <a:bodyPr wrap="none"/>
          <a:lstStyle/>
          <a:p>
            <a:r>
              <a:rPr lang="en-US" dirty="0"/>
              <a:t>Monetary Policy Lags</a:t>
            </a:r>
          </a:p>
        </p:txBody>
      </p:sp>
      <p:sp>
        <p:nvSpPr>
          <p:cNvPr id="6" name="Text Placeholder 5">
            <a:extLst>
              <a:ext uri="{FF2B5EF4-FFF2-40B4-BE49-F238E27FC236}">
                <a16:creationId xmlns:a16="http://schemas.microsoft.com/office/drawing/2014/main" id="{D084A80B-9AC4-CF3D-19E3-AED015CD3E97}"/>
              </a:ext>
            </a:extLst>
          </p:cNvPr>
          <p:cNvSpPr>
            <a:spLocks noGrp="1"/>
          </p:cNvSpPr>
          <p:nvPr>
            <p:ph type="body" sz="quarter" idx="11"/>
          </p:nvPr>
        </p:nvSpPr>
        <p:spPr>
          <a:xfrm>
            <a:off x="838200" y="732413"/>
            <a:ext cx="10515600" cy="5396349"/>
          </a:xfrm>
        </p:spPr>
        <p:txBody>
          <a:bodyPr>
            <a:spAutoFit/>
          </a:bodyPr>
          <a:lstStyle/>
          <a:p>
            <a:r>
              <a:rPr lang="en-US" dirty="0"/>
              <a:t>“A large body of research tells us it can take 18 months to two years or more for tighter monetary policy to materially affect inflation.” - Raphael Bostic, President and Chief Executive Officer, Federal Reserve Bank of Atlanta</a:t>
            </a:r>
          </a:p>
          <a:p>
            <a:r>
              <a:rPr lang="en-US" dirty="0"/>
              <a:t>Some reasons for the lag: how fixed people’s expectations are; the gradual response of investment (both business investment and consumer investment in durables/dwellings); long-term contracts (rent); gradual transmission from sectors of the economy immediately affected (ex. lending) to other sectors.</a:t>
            </a:r>
          </a:p>
          <a:p>
            <a:r>
              <a:rPr lang="en-US" dirty="0"/>
              <a:t>In the meantime, higher rates reduce investment, slow hiring and wage growth, and eventually increase unemployment.</a:t>
            </a:r>
          </a:p>
        </p:txBody>
      </p:sp>
    </p:spTree>
    <p:extLst>
      <p:ext uri="{BB962C8B-B14F-4D97-AF65-F5344CB8AC3E}">
        <p14:creationId xmlns:p14="http://schemas.microsoft.com/office/powerpoint/2010/main" val="28738221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3342C2F-C6A5-F7DF-1710-E93F5341109A}"/>
              </a:ext>
            </a:extLst>
          </p:cNvPr>
          <p:cNvSpPr>
            <a:spLocks noGrp="1"/>
          </p:cNvSpPr>
          <p:nvPr>
            <p:ph type="body" sz="quarter" idx="10"/>
          </p:nvPr>
        </p:nvSpPr>
        <p:spPr>
          <a:xfrm>
            <a:off x="302136" y="6144324"/>
            <a:ext cx="9692640" cy="365760"/>
          </a:xfrm>
        </p:spPr>
        <p:txBody>
          <a:bodyPr/>
          <a:lstStyle/>
          <a:p>
            <a:r>
              <a:rPr lang="en-US" dirty="0"/>
              <a:t>Source: Freddie Mac     *Week ending 12/12/2024</a:t>
            </a:r>
          </a:p>
        </p:txBody>
      </p:sp>
      <p:graphicFrame>
        <p:nvGraphicFramePr>
          <p:cNvPr id="5" name="Chart Placeholder 4">
            <a:extLst>
              <a:ext uri="{FF2B5EF4-FFF2-40B4-BE49-F238E27FC236}">
                <a16:creationId xmlns:a16="http://schemas.microsoft.com/office/drawing/2014/main" id="{8015FC45-5888-F17B-8B21-553447118FC5}"/>
              </a:ext>
            </a:extLst>
          </p:cNvPr>
          <p:cNvGraphicFramePr>
            <a:graphicFrameLocks noGrp="1"/>
          </p:cNvGraphicFramePr>
          <p:nvPr>
            <p:ph type="chart" sz="quarter" idx="11"/>
          </p:nvPr>
        </p:nvGraphicFramePr>
        <p:xfrm>
          <a:off x="473075" y="993775"/>
          <a:ext cx="11245850" cy="5119688"/>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 Placeholder 8">
            <a:extLst>
              <a:ext uri="{FF2B5EF4-FFF2-40B4-BE49-F238E27FC236}">
                <a16:creationId xmlns:a16="http://schemas.microsoft.com/office/drawing/2014/main" id="{2DEC9821-B888-0A25-622F-8D8E8558E6C1}"/>
              </a:ext>
            </a:extLst>
          </p:cNvPr>
          <p:cNvSpPr>
            <a:spLocks noGrp="1"/>
          </p:cNvSpPr>
          <p:nvPr>
            <p:ph type="body" sz="quarter" idx="12"/>
          </p:nvPr>
        </p:nvSpPr>
        <p:spPr>
          <a:xfrm>
            <a:off x="1066800" y="616803"/>
            <a:ext cx="10058400" cy="365760"/>
          </a:xfrm>
        </p:spPr>
        <p:txBody>
          <a:bodyPr/>
          <a:lstStyle/>
          <a:p>
            <a:r>
              <a:rPr lang="en-US" noProof="0" dirty="0"/>
              <a:t>U.S. 15-Year &amp; 30-Year Fixed Mortgage Rates, 1995 – </a:t>
            </a:r>
            <a:r>
              <a:rPr lang="en-US" dirty="0"/>
              <a:t>December</a:t>
            </a:r>
            <a:r>
              <a:rPr lang="en-US" noProof="0" dirty="0"/>
              <a:t> 2024*</a:t>
            </a:r>
            <a:endParaRPr lang="en-US" dirty="0"/>
          </a:p>
        </p:txBody>
      </p:sp>
      <p:sp>
        <p:nvSpPr>
          <p:cNvPr id="3" name="Title 2">
            <a:extLst>
              <a:ext uri="{FF2B5EF4-FFF2-40B4-BE49-F238E27FC236}">
                <a16:creationId xmlns:a16="http://schemas.microsoft.com/office/drawing/2014/main" id="{ECD1A6A8-E4BA-AC8F-1439-4D8FF5A255FB}"/>
              </a:ext>
            </a:extLst>
          </p:cNvPr>
          <p:cNvSpPr>
            <a:spLocks noGrp="1"/>
          </p:cNvSpPr>
          <p:nvPr>
            <p:ph type="title"/>
          </p:nvPr>
        </p:nvSpPr>
        <p:spPr>
          <a:xfrm>
            <a:off x="2816736" y="67105"/>
            <a:ext cx="6558527" cy="554767"/>
          </a:xfrm>
        </p:spPr>
        <p:txBody>
          <a:bodyPr wrap="none"/>
          <a:lstStyle/>
          <a:p>
            <a:r>
              <a:rPr lang="en-US" dirty="0"/>
              <a:t>Lend ‘</a:t>
            </a:r>
            <a:r>
              <a:rPr lang="en-US" dirty="0" err="1"/>
              <a:t>Em</a:t>
            </a:r>
            <a:r>
              <a:rPr lang="en-US" dirty="0"/>
              <a:t> </a:t>
            </a:r>
            <a:r>
              <a:rPr lang="en-US" dirty="0">
                <a:solidFill>
                  <a:srgbClr val="04AC8C"/>
                </a:solidFill>
              </a:rPr>
              <a:t>High</a:t>
            </a:r>
            <a:r>
              <a:rPr lang="en-US" dirty="0"/>
              <a:t> (Hang ‘</a:t>
            </a:r>
            <a:r>
              <a:rPr lang="en-US" dirty="0" err="1"/>
              <a:t>Em</a:t>
            </a:r>
            <a:r>
              <a:rPr lang="en-US" dirty="0"/>
              <a:t> </a:t>
            </a:r>
            <a:r>
              <a:rPr lang="en-US" dirty="0">
                <a:solidFill>
                  <a:srgbClr val="04AC8C"/>
                </a:solidFill>
              </a:rPr>
              <a:t>High</a:t>
            </a:r>
            <a:r>
              <a:rPr lang="en-US" dirty="0"/>
              <a:t>, 1968)</a:t>
            </a:r>
          </a:p>
        </p:txBody>
      </p:sp>
    </p:spTree>
    <p:extLst>
      <p:ext uri="{BB962C8B-B14F-4D97-AF65-F5344CB8AC3E}">
        <p14:creationId xmlns:p14="http://schemas.microsoft.com/office/powerpoint/2010/main" val="34041647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34558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BB47C80-0174-2AAE-F30C-E6D26B849F4C}"/>
              </a:ext>
            </a:extLst>
          </p:cNvPr>
          <p:cNvSpPr>
            <a:spLocks noGrp="1"/>
          </p:cNvSpPr>
          <p:nvPr>
            <p:ph type="body" sz="quarter" idx="10"/>
          </p:nvPr>
        </p:nvSpPr>
        <p:spPr/>
        <p:txBody>
          <a:bodyPr/>
          <a:lstStyle/>
          <a:p>
            <a:r>
              <a:rPr lang="en-US" dirty="0"/>
              <a:t>Source: Mortgage Bankers Association (MBA)</a:t>
            </a:r>
            <a:endParaRPr lang="en-US" dirty="0">
              <a:highlight>
                <a:srgbClr val="FFFF00"/>
              </a:highlight>
            </a:endParaRPr>
          </a:p>
        </p:txBody>
      </p:sp>
      <p:graphicFrame>
        <p:nvGraphicFramePr>
          <p:cNvPr id="6" name="Chart Placeholder 5">
            <a:extLst>
              <a:ext uri="{FF2B5EF4-FFF2-40B4-BE49-F238E27FC236}">
                <a16:creationId xmlns:a16="http://schemas.microsoft.com/office/drawing/2014/main" id="{D5B563BD-E87D-E229-7BCE-7AADA538257E}"/>
              </a:ext>
            </a:extLst>
          </p:cNvPr>
          <p:cNvGraphicFramePr>
            <a:graphicFrameLocks noGrp="1"/>
          </p:cNvGraphicFramePr>
          <p:nvPr>
            <p:ph type="chart" sz="quarter" idx="11"/>
          </p:nvPr>
        </p:nvGraphicFramePr>
        <p:xfrm>
          <a:off x="473075" y="993775"/>
          <a:ext cx="11245850" cy="5119688"/>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Placeholder 6">
            <a:extLst>
              <a:ext uri="{FF2B5EF4-FFF2-40B4-BE49-F238E27FC236}">
                <a16:creationId xmlns:a16="http://schemas.microsoft.com/office/drawing/2014/main" id="{656AE786-CA51-5C83-022D-EB14E5B9C893}"/>
              </a:ext>
            </a:extLst>
          </p:cNvPr>
          <p:cNvSpPr>
            <a:spLocks noGrp="1"/>
          </p:cNvSpPr>
          <p:nvPr>
            <p:ph type="body" sz="quarter" idx="12"/>
          </p:nvPr>
        </p:nvSpPr>
        <p:spPr/>
        <p:txBody>
          <a:bodyPr/>
          <a:lstStyle/>
          <a:p>
            <a:r>
              <a:rPr lang="en-US" dirty="0"/>
              <a:t>1990 – December 2024 </a:t>
            </a:r>
          </a:p>
        </p:txBody>
      </p:sp>
      <p:sp>
        <p:nvSpPr>
          <p:cNvPr id="2" name="Title 1">
            <a:extLst>
              <a:ext uri="{FF2B5EF4-FFF2-40B4-BE49-F238E27FC236}">
                <a16:creationId xmlns:a16="http://schemas.microsoft.com/office/drawing/2014/main" id="{C2198AB1-4C69-1D66-AED3-E7797A50600C}"/>
              </a:ext>
            </a:extLst>
          </p:cNvPr>
          <p:cNvSpPr>
            <a:spLocks noGrp="1"/>
          </p:cNvSpPr>
          <p:nvPr>
            <p:ph type="title"/>
          </p:nvPr>
        </p:nvSpPr>
        <p:spPr>
          <a:xfrm>
            <a:off x="1633720" y="66759"/>
            <a:ext cx="8924559" cy="554767"/>
          </a:xfrm>
        </p:spPr>
        <p:txBody>
          <a:bodyPr wrap="none"/>
          <a:lstStyle/>
          <a:p>
            <a:r>
              <a:rPr lang="en-US" dirty="0"/>
              <a:t>U.S. Mortgage Loan Applications Composite Index </a:t>
            </a:r>
            <a:endParaRPr lang="en-US" sz="2400" b="0" dirty="0"/>
          </a:p>
        </p:txBody>
      </p:sp>
    </p:spTree>
    <p:extLst>
      <p:ext uri="{BB962C8B-B14F-4D97-AF65-F5344CB8AC3E}">
        <p14:creationId xmlns:p14="http://schemas.microsoft.com/office/powerpoint/2010/main" val="9422318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082490B3-5D9F-5A86-6099-FF70F55E140A}"/>
              </a:ext>
            </a:extLst>
          </p:cNvPr>
          <p:cNvSpPr>
            <a:spLocks noGrp="1"/>
          </p:cNvSpPr>
          <p:nvPr>
            <p:ph type="body" sz="quarter" idx="10"/>
          </p:nvPr>
        </p:nvSpPr>
        <p:spPr/>
        <p:txBody>
          <a:bodyPr/>
          <a:lstStyle/>
          <a:p>
            <a:r>
              <a:rPr lang="en-US" dirty="0"/>
              <a:t>Source: Standard &amp; Poor’s</a:t>
            </a:r>
          </a:p>
        </p:txBody>
      </p:sp>
      <p:sp>
        <p:nvSpPr>
          <p:cNvPr id="3" name="Title 2">
            <a:extLst>
              <a:ext uri="{FF2B5EF4-FFF2-40B4-BE49-F238E27FC236}">
                <a16:creationId xmlns:a16="http://schemas.microsoft.com/office/drawing/2014/main" id="{7A034432-44B0-5241-B221-64DD5F0B1C27}"/>
              </a:ext>
            </a:extLst>
          </p:cNvPr>
          <p:cNvSpPr>
            <a:spLocks noGrp="1"/>
          </p:cNvSpPr>
          <p:nvPr>
            <p:ph type="title"/>
          </p:nvPr>
        </p:nvSpPr>
        <p:spPr>
          <a:xfrm>
            <a:off x="2953793" y="115542"/>
            <a:ext cx="6284413" cy="554767"/>
          </a:xfrm>
        </p:spPr>
        <p:txBody>
          <a:bodyPr wrap="none"/>
          <a:lstStyle/>
          <a:p>
            <a:r>
              <a:rPr lang="en-US" dirty="0"/>
              <a:t>S&amp;P Case-Shiller Home Price Index</a:t>
            </a:r>
          </a:p>
        </p:txBody>
      </p:sp>
      <p:graphicFrame>
        <p:nvGraphicFramePr>
          <p:cNvPr id="8" name="Chart Placeholder 7">
            <a:extLst>
              <a:ext uri="{FF2B5EF4-FFF2-40B4-BE49-F238E27FC236}">
                <a16:creationId xmlns:a16="http://schemas.microsoft.com/office/drawing/2014/main" id="{392D1AA3-889C-950D-EFF1-97131D1ED561}"/>
              </a:ext>
            </a:extLst>
          </p:cNvPr>
          <p:cNvGraphicFramePr>
            <a:graphicFrameLocks noGrp="1"/>
          </p:cNvGraphicFramePr>
          <p:nvPr>
            <p:ph type="chart" sz="quarter" idx="11"/>
            <p:extLst>
              <p:ext uri="{D42A27DB-BD31-4B8C-83A1-F6EECF244321}">
                <p14:modId xmlns:p14="http://schemas.microsoft.com/office/powerpoint/2010/main" val="493164037"/>
              </p:ext>
            </p:extLst>
          </p:nvPr>
        </p:nvGraphicFramePr>
        <p:xfrm>
          <a:off x="473075" y="993775"/>
          <a:ext cx="11245850" cy="5119688"/>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Placeholder 6">
            <a:extLst>
              <a:ext uri="{FF2B5EF4-FFF2-40B4-BE49-F238E27FC236}">
                <a16:creationId xmlns:a16="http://schemas.microsoft.com/office/drawing/2014/main" id="{509603C1-757F-2630-B8F3-3EAA59424169}"/>
              </a:ext>
            </a:extLst>
          </p:cNvPr>
          <p:cNvSpPr>
            <a:spLocks noGrp="1"/>
          </p:cNvSpPr>
          <p:nvPr>
            <p:ph type="body" sz="quarter" idx="12"/>
          </p:nvPr>
        </p:nvSpPr>
        <p:spPr/>
        <p:txBody>
          <a:bodyPr/>
          <a:lstStyle/>
          <a:p>
            <a:r>
              <a:rPr lang="en-US" sz="2400" b="0" dirty="0"/>
              <a:t>1995 – September 2024</a:t>
            </a:r>
            <a:endParaRPr lang="en-US" dirty="0"/>
          </a:p>
        </p:txBody>
      </p:sp>
    </p:spTree>
    <p:extLst>
      <p:ext uri="{BB962C8B-B14F-4D97-AF65-F5344CB8AC3E}">
        <p14:creationId xmlns:p14="http://schemas.microsoft.com/office/powerpoint/2010/main" val="28542245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24F7D0F-5B6F-2D33-8EBF-E1FE5B4CB32C}"/>
              </a:ext>
            </a:extLst>
          </p:cNvPr>
          <p:cNvSpPr>
            <a:spLocks noGrp="1"/>
          </p:cNvSpPr>
          <p:nvPr>
            <p:ph type="body" sz="quarter" idx="10"/>
          </p:nvPr>
        </p:nvSpPr>
        <p:spPr/>
        <p:txBody>
          <a:bodyPr/>
          <a:lstStyle/>
          <a:p>
            <a:r>
              <a:rPr lang="en-US" dirty="0"/>
              <a:t>Source: U.S. Census Bureau</a:t>
            </a:r>
          </a:p>
        </p:txBody>
      </p:sp>
      <p:sp>
        <p:nvSpPr>
          <p:cNvPr id="3" name="Title 2">
            <a:extLst>
              <a:ext uri="{FF2B5EF4-FFF2-40B4-BE49-F238E27FC236}">
                <a16:creationId xmlns:a16="http://schemas.microsoft.com/office/drawing/2014/main" id="{3BF58F57-ED11-E45E-ADF2-38FE67F6BE92}"/>
              </a:ext>
            </a:extLst>
          </p:cNvPr>
          <p:cNvSpPr>
            <a:spLocks noGrp="1"/>
          </p:cNvSpPr>
          <p:nvPr>
            <p:ph type="title"/>
          </p:nvPr>
        </p:nvSpPr>
        <p:spPr>
          <a:xfrm>
            <a:off x="3160581" y="115542"/>
            <a:ext cx="5870838" cy="554767"/>
          </a:xfrm>
        </p:spPr>
        <p:txBody>
          <a:bodyPr/>
          <a:lstStyle/>
          <a:p>
            <a:r>
              <a:rPr lang="en-US" dirty="0"/>
              <a:t>U.S. Residential Building Permits</a:t>
            </a:r>
          </a:p>
        </p:txBody>
      </p:sp>
      <p:graphicFrame>
        <p:nvGraphicFramePr>
          <p:cNvPr id="5" name="Chart Placeholder 4">
            <a:extLst>
              <a:ext uri="{FF2B5EF4-FFF2-40B4-BE49-F238E27FC236}">
                <a16:creationId xmlns:a16="http://schemas.microsoft.com/office/drawing/2014/main" id="{5AF0F1B4-6636-3EF8-0292-7811B0E9A2EB}"/>
              </a:ext>
            </a:extLst>
          </p:cNvPr>
          <p:cNvGraphicFramePr>
            <a:graphicFrameLocks noGrp="1"/>
          </p:cNvGraphicFramePr>
          <p:nvPr>
            <p:ph type="chart" sz="quarter" idx="11"/>
          </p:nvPr>
        </p:nvGraphicFramePr>
        <p:xfrm>
          <a:off x="473075" y="993775"/>
          <a:ext cx="11245850" cy="5119688"/>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Placeholder 6">
            <a:extLst>
              <a:ext uri="{FF2B5EF4-FFF2-40B4-BE49-F238E27FC236}">
                <a16:creationId xmlns:a16="http://schemas.microsoft.com/office/drawing/2014/main" id="{7127DD0C-7053-8854-3C7B-57C9A4D04B8D}"/>
              </a:ext>
            </a:extLst>
          </p:cNvPr>
          <p:cNvSpPr>
            <a:spLocks noGrp="1"/>
          </p:cNvSpPr>
          <p:nvPr>
            <p:ph type="body" sz="quarter" idx="12"/>
          </p:nvPr>
        </p:nvSpPr>
        <p:spPr>
          <a:xfrm>
            <a:off x="1066800" y="564048"/>
            <a:ext cx="10058400" cy="455612"/>
          </a:xfrm>
        </p:spPr>
        <p:txBody>
          <a:bodyPr/>
          <a:lstStyle/>
          <a:p>
            <a:r>
              <a:rPr lang="en-US" sz="2400" b="0" dirty="0"/>
              <a:t>1995 – November 2024</a:t>
            </a:r>
            <a:endParaRPr lang="en-US" dirty="0"/>
          </a:p>
        </p:txBody>
      </p:sp>
    </p:spTree>
    <p:extLst>
      <p:ext uri="{BB962C8B-B14F-4D97-AF65-F5344CB8AC3E}">
        <p14:creationId xmlns:p14="http://schemas.microsoft.com/office/powerpoint/2010/main" val="19413261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9AA21D8-DBD6-1F82-E996-342A811F8EC4}"/>
              </a:ext>
            </a:extLst>
          </p:cNvPr>
          <p:cNvSpPr>
            <a:spLocks noGrp="1"/>
          </p:cNvSpPr>
          <p:nvPr>
            <p:ph type="body" sz="quarter" idx="10"/>
          </p:nvPr>
        </p:nvSpPr>
        <p:spPr/>
        <p:txBody>
          <a:bodyPr/>
          <a:lstStyle/>
          <a:p>
            <a:r>
              <a:rPr lang="en-US" dirty="0"/>
              <a:t>Source: The American Institute of Architects</a:t>
            </a:r>
          </a:p>
        </p:txBody>
      </p:sp>
      <p:sp>
        <p:nvSpPr>
          <p:cNvPr id="4" name="Text Placeholder 3">
            <a:extLst>
              <a:ext uri="{FF2B5EF4-FFF2-40B4-BE49-F238E27FC236}">
                <a16:creationId xmlns:a16="http://schemas.microsoft.com/office/drawing/2014/main" id="{86F2BA12-8C04-3072-CD2A-4B122C011099}"/>
              </a:ext>
            </a:extLst>
          </p:cNvPr>
          <p:cNvSpPr>
            <a:spLocks noGrp="1"/>
          </p:cNvSpPr>
          <p:nvPr>
            <p:ph type="body" sz="quarter" idx="12"/>
          </p:nvPr>
        </p:nvSpPr>
        <p:spPr/>
        <p:txBody>
          <a:bodyPr/>
          <a:lstStyle/>
          <a:p>
            <a:r>
              <a:rPr lang="en-US" sz="2400" b="0" dirty="0"/>
              <a:t>2008 – November 2024</a:t>
            </a:r>
            <a:endParaRPr lang="en-US" dirty="0"/>
          </a:p>
        </p:txBody>
      </p:sp>
      <p:sp>
        <p:nvSpPr>
          <p:cNvPr id="5" name="Title 4">
            <a:extLst>
              <a:ext uri="{FF2B5EF4-FFF2-40B4-BE49-F238E27FC236}">
                <a16:creationId xmlns:a16="http://schemas.microsoft.com/office/drawing/2014/main" id="{00E70855-2312-E199-7081-B43F502F1D87}"/>
              </a:ext>
            </a:extLst>
          </p:cNvPr>
          <p:cNvSpPr>
            <a:spLocks noGrp="1"/>
          </p:cNvSpPr>
          <p:nvPr>
            <p:ph type="title"/>
          </p:nvPr>
        </p:nvSpPr>
        <p:spPr>
          <a:xfrm>
            <a:off x="3662321" y="66758"/>
            <a:ext cx="4867358" cy="554767"/>
          </a:xfrm>
        </p:spPr>
        <p:txBody>
          <a:bodyPr/>
          <a:lstStyle/>
          <a:p>
            <a:r>
              <a:rPr lang="en-US" dirty="0"/>
              <a:t>Architecture Billings Index</a:t>
            </a:r>
          </a:p>
        </p:txBody>
      </p:sp>
      <p:graphicFrame>
        <p:nvGraphicFramePr>
          <p:cNvPr id="6" name="Content Placeholder 3">
            <a:extLst>
              <a:ext uri="{FF2B5EF4-FFF2-40B4-BE49-F238E27FC236}">
                <a16:creationId xmlns:a16="http://schemas.microsoft.com/office/drawing/2014/main" id="{EA7214A6-7061-511A-E53E-504339FB5D76}"/>
              </a:ext>
            </a:extLst>
          </p:cNvPr>
          <p:cNvGraphicFramePr>
            <a:graphicFrameLocks noGrp="1"/>
          </p:cNvGraphicFramePr>
          <p:nvPr>
            <p:ph type="chart" sz="quarter" idx="11"/>
          </p:nvPr>
        </p:nvGraphicFramePr>
        <p:xfrm>
          <a:off x="473075" y="993775"/>
          <a:ext cx="11245850" cy="511968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718334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88737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CD6FBC9-3026-CA56-CA9D-5C128B088B26}"/>
              </a:ext>
            </a:extLst>
          </p:cNvPr>
          <p:cNvSpPr>
            <a:spLocks noGrp="1"/>
          </p:cNvSpPr>
          <p:nvPr>
            <p:ph type="body" sz="quarter" idx="10"/>
          </p:nvPr>
        </p:nvSpPr>
        <p:spPr/>
        <p:txBody>
          <a:bodyPr/>
          <a:lstStyle/>
          <a:p>
            <a:r>
              <a:rPr lang="en-US" dirty="0"/>
              <a:t>Source: Costar;      *Every Which Way But Loose was a </a:t>
            </a:r>
            <a:r>
              <a:rPr lang="en-US" dirty="0">
                <a:solidFill>
                  <a:srgbClr val="04AC8C"/>
                </a:solidFill>
              </a:rPr>
              <a:t>1978</a:t>
            </a:r>
            <a:r>
              <a:rPr lang="en-US" dirty="0"/>
              <a:t> film</a:t>
            </a:r>
          </a:p>
        </p:txBody>
      </p:sp>
      <p:sp>
        <p:nvSpPr>
          <p:cNvPr id="3" name="Title 2">
            <a:extLst>
              <a:ext uri="{FF2B5EF4-FFF2-40B4-BE49-F238E27FC236}">
                <a16:creationId xmlns:a16="http://schemas.microsoft.com/office/drawing/2014/main" id="{A9DAFAD2-4F6D-0495-E87B-C7843A0F2404}"/>
              </a:ext>
            </a:extLst>
          </p:cNvPr>
          <p:cNvSpPr>
            <a:spLocks noGrp="1"/>
          </p:cNvSpPr>
          <p:nvPr>
            <p:ph type="title"/>
          </p:nvPr>
        </p:nvSpPr>
        <p:spPr>
          <a:xfrm>
            <a:off x="3580569" y="115542"/>
            <a:ext cx="5030864" cy="554767"/>
          </a:xfrm>
        </p:spPr>
        <p:txBody>
          <a:bodyPr wrap="none"/>
          <a:lstStyle/>
          <a:p>
            <a:r>
              <a:rPr lang="en-US" dirty="0">
                <a:solidFill>
                  <a:srgbClr val="191919"/>
                </a:solidFill>
              </a:rPr>
              <a:t>Every Which Way </a:t>
            </a:r>
            <a:r>
              <a:rPr lang="en-US" dirty="0">
                <a:solidFill>
                  <a:srgbClr val="04AC8C"/>
                </a:solidFill>
              </a:rPr>
              <a:t>But</a:t>
            </a:r>
            <a:r>
              <a:rPr lang="en-US" dirty="0">
                <a:solidFill>
                  <a:srgbClr val="191919"/>
                </a:solidFill>
              </a:rPr>
              <a:t> Down</a:t>
            </a:r>
          </a:p>
        </p:txBody>
      </p:sp>
      <p:graphicFrame>
        <p:nvGraphicFramePr>
          <p:cNvPr id="6" name="Chart Placeholder 5">
            <a:extLst>
              <a:ext uri="{FF2B5EF4-FFF2-40B4-BE49-F238E27FC236}">
                <a16:creationId xmlns:a16="http://schemas.microsoft.com/office/drawing/2014/main" id="{07E8C8C1-9942-7302-F216-2F8C731DC128}"/>
              </a:ext>
            </a:extLst>
          </p:cNvPr>
          <p:cNvGraphicFramePr>
            <a:graphicFrameLocks noGrp="1"/>
          </p:cNvGraphicFramePr>
          <p:nvPr>
            <p:ph type="chart" sz="quarter" idx="11"/>
            <p:extLst>
              <p:ext uri="{D42A27DB-BD31-4B8C-83A1-F6EECF244321}">
                <p14:modId xmlns:p14="http://schemas.microsoft.com/office/powerpoint/2010/main" val="338980620"/>
              </p:ext>
            </p:extLst>
          </p:nvPr>
        </p:nvGraphicFramePr>
        <p:xfrm>
          <a:off x="473075" y="993775"/>
          <a:ext cx="11245850" cy="5119688"/>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 Placeholder 4">
            <a:extLst>
              <a:ext uri="{FF2B5EF4-FFF2-40B4-BE49-F238E27FC236}">
                <a16:creationId xmlns:a16="http://schemas.microsoft.com/office/drawing/2014/main" id="{04FAA87B-A151-1039-2359-DCE38514169D}"/>
              </a:ext>
            </a:extLst>
          </p:cNvPr>
          <p:cNvSpPr>
            <a:spLocks noGrp="1"/>
          </p:cNvSpPr>
          <p:nvPr>
            <p:ph type="body" sz="quarter" idx="12"/>
          </p:nvPr>
        </p:nvSpPr>
        <p:spPr/>
        <p:txBody>
          <a:bodyPr/>
          <a:lstStyle/>
          <a:p>
            <a:r>
              <a:rPr lang="en-US" dirty="0"/>
              <a:t>U.S. Office Vacancy, 2011 – 2024</a:t>
            </a:r>
          </a:p>
        </p:txBody>
      </p:sp>
    </p:spTree>
    <p:extLst>
      <p:ext uri="{BB962C8B-B14F-4D97-AF65-F5344CB8AC3E}">
        <p14:creationId xmlns:p14="http://schemas.microsoft.com/office/powerpoint/2010/main" val="21360842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587BC1F4-0E67-FA9A-A042-BD77AC0B584D}"/>
              </a:ext>
            </a:extLst>
          </p:cNvPr>
          <p:cNvSpPr>
            <a:spLocks noGrp="1"/>
          </p:cNvSpPr>
          <p:nvPr>
            <p:ph type="body" sz="quarter" idx="10"/>
          </p:nvPr>
        </p:nvSpPr>
        <p:spPr>
          <a:xfrm>
            <a:off x="319240" y="6123059"/>
            <a:ext cx="9692640" cy="365760"/>
          </a:xfrm>
        </p:spPr>
        <p:txBody>
          <a:bodyPr/>
          <a:lstStyle/>
          <a:p>
            <a:r>
              <a:rPr lang="en-US" dirty="0"/>
              <a:t>Source: </a:t>
            </a:r>
            <a:r>
              <a:rPr lang="en-US" dirty="0" err="1"/>
              <a:t>Trepp</a:t>
            </a:r>
            <a:r>
              <a:rPr lang="en-US" dirty="0"/>
              <a:t> analysis of Federal Reserve data</a:t>
            </a:r>
          </a:p>
        </p:txBody>
      </p:sp>
      <p:sp>
        <p:nvSpPr>
          <p:cNvPr id="3" name="Title 2">
            <a:extLst>
              <a:ext uri="{FF2B5EF4-FFF2-40B4-BE49-F238E27FC236}">
                <a16:creationId xmlns:a16="http://schemas.microsoft.com/office/drawing/2014/main" id="{1CE80F6F-B648-AF00-06C0-1657955BB005}"/>
              </a:ext>
            </a:extLst>
          </p:cNvPr>
          <p:cNvSpPr>
            <a:spLocks noGrp="1"/>
          </p:cNvSpPr>
          <p:nvPr>
            <p:ph type="title"/>
          </p:nvPr>
        </p:nvSpPr>
        <p:spPr>
          <a:xfrm>
            <a:off x="1551968" y="76629"/>
            <a:ext cx="9088065" cy="554767"/>
          </a:xfrm>
        </p:spPr>
        <p:txBody>
          <a:bodyPr wrap="none"/>
          <a:lstStyle/>
          <a:p>
            <a:r>
              <a:rPr lang="en-US" dirty="0"/>
              <a:t>CRE Debt Maturities: </a:t>
            </a:r>
            <a:r>
              <a:rPr lang="en-US" dirty="0">
                <a:solidFill>
                  <a:srgbClr val="04AC8C"/>
                </a:solidFill>
              </a:rPr>
              <a:t>$3.0</a:t>
            </a:r>
            <a:r>
              <a:rPr lang="en-US" dirty="0"/>
              <a:t> Trillion in the Next 5 Years</a:t>
            </a:r>
          </a:p>
        </p:txBody>
      </p:sp>
      <p:graphicFrame>
        <p:nvGraphicFramePr>
          <p:cNvPr id="6" name="Chart Placeholder 5">
            <a:extLst>
              <a:ext uri="{FF2B5EF4-FFF2-40B4-BE49-F238E27FC236}">
                <a16:creationId xmlns:a16="http://schemas.microsoft.com/office/drawing/2014/main" id="{DDE2B50B-11D6-05DF-A4C8-34D46053F951}"/>
              </a:ext>
            </a:extLst>
          </p:cNvPr>
          <p:cNvGraphicFramePr>
            <a:graphicFrameLocks noGrp="1"/>
          </p:cNvGraphicFramePr>
          <p:nvPr>
            <p:ph type="chart" sz="quarter" idx="11"/>
            <p:extLst>
              <p:ext uri="{D42A27DB-BD31-4B8C-83A1-F6EECF244321}">
                <p14:modId xmlns:p14="http://schemas.microsoft.com/office/powerpoint/2010/main" val="1441259003"/>
              </p:ext>
            </p:extLst>
          </p:nvPr>
        </p:nvGraphicFramePr>
        <p:xfrm>
          <a:off x="473075" y="993775"/>
          <a:ext cx="11245850" cy="511968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283039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FB9C8B9A-52BA-F571-172E-10B8517CD8F5}"/>
              </a:ext>
            </a:extLst>
          </p:cNvPr>
          <p:cNvSpPr>
            <a:spLocks noGrp="1"/>
          </p:cNvSpPr>
          <p:nvPr>
            <p:ph type="body" sz="quarter" idx="10"/>
          </p:nvPr>
        </p:nvSpPr>
        <p:spPr/>
        <p:txBody>
          <a:bodyPr/>
          <a:lstStyle/>
          <a:p>
            <a:r>
              <a:rPr lang="en-US" dirty="0"/>
              <a:t>Source: CBRE</a:t>
            </a:r>
          </a:p>
        </p:txBody>
      </p:sp>
      <p:graphicFrame>
        <p:nvGraphicFramePr>
          <p:cNvPr id="8" name="Chart Placeholder 7">
            <a:extLst>
              <a:ext uri="{FF2B5EF4-FFF2-40B4-BE49-F238E27FC236}">
                <a16:creationId xmlns:a16="http://schemas.microsoft.com/office/drawing/2014/main" id="{1E697789-07DA-7AFD-615A-0836CB4F12F1}"/>
              </a:ext>
            </a:extLst>
          </p:cNvPr>
          <p:cNvGraphicFramePr>
            <a:graphicFrameLocks noGrp="1"/>
          </p:cNvGraphicFramePr>
          <p:nvPr>
            <p:ph type="chart" sz="quarter" idx="11"/>
            <p:extLst>
              <p:ext uri="{D42A27DB-BD31-4B8C-83A1-F6EECF244321}">
                <p14:modId xmlns:p14="http://schemas.microsoft.com/office/powerpoint/2010/main" val="2839565855"/>
              </p:ext>
            </p:extLst>
          </p:nvPr>
        </p:nvGraphicFramePr>
        <p:xfrm>
          <a:off x="473075" y="844550"/>
          <a:ext cx="11245850" cy="5119688"/>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4">
            <a:extLst>
              <a:ext uri="{FF2B5EF4-FFF2-40B4-BE49-F238E27FC236}">
                <a16:creationId xmlns:a16="http://schemas.microsoft.com/office/drawing/2014/main" id="{27E59F56-4091-5305-ABBD-C5421518D874}"/>
              </a:ext>
            </a:extLst>
          </p:cNvPr>
          <p:cNvSpPr>
            <a:spLocks noGrp="1"/>
          </p:cNvSpPr>
          <p:nvPr>
            <p:ph type="title"/>
          </p:nvPr>
        </p:nvSpPr>
        <p:spPr>
          <a:xfrm>
            <a:off x="1714672" y="76857"/>
            <a:ext cx="8762655" cy="554767"/>
          </a:xfrm>
        </p:spPr>
        <p:txBody>
          <a:bodyPr wrap="none"/>
          <a:lstStyle/>
          <a:p>
            <a:r>
              <a:rPr lang="en-US" dirty="0"/>
              <a:t>Highest Downtown Office Vacancy Rates, 2024Q3</a:t>
            </a:r>
          </a:p>
        </p:txBody>
      </p:sp>
    </p:spTree>
    <p:extLst>
      <p:ext uri="{BB962C8B-B14F-4D97-AF65-F5344CB8AC3E}">
        <p14:creationId xmlns:p14="http://schemas.microsoft.com/office/powerpoint/2010/main" val="36808386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6099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8D182E2-507A-F9B4-B3DE-2CC33B12437B}"/>
              </a:ext>
            </a:extLst>
          </p:cNvPr>
          <p:cNvSpPr>
            <a:spLocks noGrp="1"/>
          </p:cNvSpPr>
          <p:nvPr>
            <p:ph type="body" sz="quarter" idx="10"/>
          </p:nvPr>
        </p:nvSpPr>
        <p:spPr/>
        <p:txBody>
          <a:bodyPr/>
          <a:lstStyle/>
          <a:p>
            <a:r>
              <a:rPr lang="en-US" dirty="0"/>
              <a:t>Source: University of Michigan</a:t>
            </a:r>
          </a:p>
        </p:txBody>
      </p:sp>
      <p:sp>
        <p:nvSpPr>
          <p:cNvPr id="3" name="Title 2">
            <a:extLst>
              <a:ext uri="{FF2B5EF4-FFF2-40B4-BE49-F238E27FC236}">
                <a16:creationId xmlns:a16="http://schemas.microsoft.com/office/drawing/2014/main" id="{CBA29C60-FF69-003C-04B4-5D7885553863}"/>
              </a:ext>
            </a:extLst>
          </p:cNvPr>
          <p:cNvSpPr>
            <a:spLocks noGrp="1"/>
          </p:cNvSpPr>
          <p:nvPr>
            <p:ph type="title"/>
          </p:nvPr>
        </p:nvSpPr>
        <p:spPr>
          <a:xfrm>
            <a:off x="1427735" y="115542"/>
            <a:ext cx="9336530" cy="554767"/>
          </a:xfrm>
        </p:spPr>
        <p:txBody>
          <a:bodyPr wrap="none"/>
          <a:lstStyle/>
          <a:p>
            <a:r>
              <a:rPr lang="en-US" dirty="0"/>
              <a:t>University of Michigan Index of Consumer Sentiment</a:t>
            </a:r>
          </a:p>
        </p:txBody>
      </p:sp>
      <p:graphicFrame>
        <p:nvGraphicFramePr>
          <p:cNvPr id="6" name="Chart Placeholder 5">
            <a:extLst>
              <a:ext uri="{FF2B5EF4-FFF2-40B4-BE49-F238E27FC236}">
                <a16:creationId xmlns:a16="http://schemas.microsoft.com/office/drawing/2014/main" id="{30BC22C1-3D49-F601-57AD-9FD55CF40833}"/>
              </a:ext>
            </a:extLst>
          </p:cNvPr>
          <p:cNvGraphicFramePr>
            <a:graphicFrameLocks noGrp="1"/>
          </p:cNvGraphicFramePr>
          <p:nvPr>
            <p:ph type="chart" sz="quarter" idx="11"/>
          </p:nvPr>
        </p:nvGraphicFramePr>
        <p:xfrm>
          <a:off x="473075" y="993775"/>
          <a:ext cx="11245850" cy="5119688"/>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Placeholder 4">
            <a:extLst>
              <a:ext uri="{FF2B5EF4-FFF2-40B4-BE49-F238E27FC236}">
                <a16:creationId xmlns:a16="http://schemas.microsoft.com/office/drawing/2014/main" id="{6BF7ADB9-6C80-0298-3B11-25478575EE0E}"/>
              </a:ext>
            </a:extLst>
          </p:cNvPr>
          <p:cNvSpPr>
            <a:spLocks noGrp="1"/>
          </p:cNvSpPr>
          <p:nvPr>
            <p:ph type="body" sz="quarter" idx="12"/>
          </p:nvPr>
        </p:nvSpPr>
        <p:spPr/>
        <p:txBody>
          <a:bodyPr/>
          <a:lstStyle/>
          <a:p>
            <a:r>
              <a:rPr lang="en-US" sz="2400" b="0" dirty="0"/>
              <a:t>1992 – December 2024</a:t>
            </a:r>
            <a:endParaRPr lang="en-US" dirty="0"/>
          </a:p>
        </p:txBody>
      </p:sp>
    </p:spTree>
    <p:extLst>
      <p:ext uri="{BB962C8B-B14F-4D97-AF65-F5344CB8AC3E}">
        <p14:creationId xmlns:p14="http://schemas.microsoft.com/office/powerpoint/2010/main" val="6861473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E8415A-CA10-C8C8-2122-E82B8FB3C07C}"/>
            </a:ext>
          </a:extLst>
        </p:cNvPr>
        <p:cNvGrpSpPr/>
        <p:nvPr/>
      </p:nvGrpSpPr>
      <p:grpSpPr>
        <a:xfrm>
          <a:off x="0" y="0"/>
          <a:ext cx="0" cy="0"/>
          <a:chOff x="0" y="0"/>
          <a:chExt cx="0" cy="0"/>
        </a:xfrm>
      </p:grpSpPr>
      <p:graphicFrame>
        <p:nvGraphicFramePr>
          <p:cNvPr id="11" name="Chart Placeholder 8">
            <a:extLst>
              <a:ext uri="{FF2B5EF4-FFF2-40B4-BE49-F238E27FC236}">
                <a16:creationId xmlns:a16="http://schemas.microsoft.com/office/drawing/2014/main" id="{21F584BB-255F-B18E-A00D-28417C1B4D85}"/>
              </a:ext>
            </a:extLst>
          </p:cNvPr>
          <p:cNvGraphicFramePr>
            <a:graphicFrameLocks noGrp="1"/>
          </p:cNvGraphicFramePr>
          <p:nvPr>
            <p:ph type="chart" sz="quarter" idx="11"/>
          </p:nvPr>
        </p:nvGraphicFramePr>
        <p:xfrm>
          <a:off x="473075" y="993775"/>
          <a:ext cx="11245850" cy="5119688"/>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 Placeholder 5">
            <a:extLst>
              <a:ext uri="{FF2B5EF4-FFF2-40B4-BE49-F238E27FC236}">
                <a16:creationId xmlns:a16="http://schemas.microsoft.com/office/drawing/2014/main" id="{40151FC0-F2B5-88EC-CBF4-090183A81237}"/>
              </a:ext>
            </a:extLst>
          </p:cNvPr>
          <p:cNvSpPr>
            <a:spLocks noGrp="1"/>
          </p:cNvSpPr>
          <p:nvPr>
            <p:ph type="body" sz="quarter" idx="10"/>
          </p:nvPr>
        </p:nvSpPr>
        <p:spPr/>
        <p:txBody>
          <a:bodyPr/>
          <a:lstStyle/>
          <a:p>
            <a:r>
              <a:rPr lang="en-US" dirty="0"/>
              <a:t>Source: U.S. Bureau of Economic Analysis      *2024Q3: 2</a:t>
            </a:r>
            <a:r>
              <a:rPr lang="en-US" baseline="30000" dirty="0"/>
              <a:t>nd</a:t>
            </a:r>
            <a:r>
              <a:rPr lang="en-US" dirty="0"/>
              <a:t> estimate    **Where Eagles Dare was a </a:t>
            </a:r>
            <a:r>
              <a:rPr lang="en-US" dirty="0">
                <a:solidFill>
                  <a:srgbClr val="04AC8C"/>
                </a:solidFill>
              </a:rPr>
              <a:t>1969</a:t>
            </a:r>
            <a:r>
              <a:rPr lang="en-US" dirty="0"/>
              <a:t> film</a:t>
            </a:r>
          </a:p>
        </p:txBody>
      </p:sp>
      <p:sp>
        <p:nvSpPr>
          <p:cNvPr id="5" name="Title 4">
            <a:extLst>
              <a:ext uri="{FF2B5EF4-FFF2-40B4-BE49-F238E27FC236}">
                <a16:creationId xmlns:a16="http://schemas.microsoft.com/office/drawing/2014/main" id="{AECF302E-6C96-7847-51C7-1E0FFC4BB65D}"/>
              </a:ext>
            </a:extLst>
          </p:cNvPr>
          <p:cNvSpPr>
            <a:spLocks noGrp="1"/>
          </p:cNvSpPr>
          <p:nvPr>
            <p:ph type="title"/>
          </p:nvPr>
        </p:nvSpPr>
        <p:spPr>
          <a:xfrm>
            <a:off x="4307529" y="115542"/>
            <a:ext cx="3576941" cy="554767"/>
          </a:xfrm>
        </p:spPr>
        <p:txBody>
          <a:bodyPr/>
          <a:lstStyle/>
          <a:p>
            <a:r>
              <a:rPr lang="en-US" dirty="0"/>
              <a:t>Where Eagles Dare</a:t>
            </a:r>
          </a:p>
        </p:txBody>
      </p:sp>
      <p:sp>
        <p:nvSpPr>
          <p:cNvPr id="8" name="Text Placeholder 7">
            <a:extLst>
              <a:ext uri="{FF2B5EF4-FFF2-40B4-BE49-F238E27FC236}">
                <a16:creationId xmlns:a16="http://schemas.microsoft.com/office/drawing/2014/main" id="{C3AC1175-2131-B25C-6DF3-F98C097A5482}"/>
              </a:ext>
            </a:extLst>
          </p:cNvPr>
          <p:cNvSpPr>
            <a:spLocks noGrp="1"/>
          </p:cNvSpPr>
          <p:nvPr>
            <p:ph type="body" sz="quarter" idx="12"/>
          </p:nvPr>
        </p:nvSpPr>
        <p:spPr/>
        <p:txBody>
          <a:bodyPr/>
          <a:lstStyle/>
          <a:p>
            <a:r>
              <a:rPr lang="en-US" dirty="0"/>
              <a:t>U.S. Gross Domestic Product Growth, 2020 – 2024Q3</a:t>
            </a:r>
          </a:p>
        </p:txBody>
      </p:sp>
      <p:sp>
        <p:nvSpPr>
          <p:cNvPr id="2" name="TextBox 1">
            <a:extLst>
              <a:ext uri="{FF2B5EF4-FFF2-40B4-BE49-F238E27FC236}">
                <a16:creationId xmlns:a16="http://schemas.microsoft.com/office/drawing/2014/main" id="{3C37C34B-C958-A56C-0DB5-9F72B618AD4D}"/>
              </a:ext>
            </a:extLst>
          </p:cNvPr>
          <p:cNvSpPr txBox="1"/>
          <p:nvPr/>
        </p:nvSpPr>
        <p:spPr>
          <a:xfrm>
            <a:off x="8792090" y="3623229"/>
            <a:ext cx="2834640" cy="923330"/>
          </a:xfrm>
          <a:prstGeom prst="rect">
            <a:avLst/>
          </a:prstGeom>
          <a:noFill/>
          <a:ln>
            <a:solidFill>
              <a:srgbClr val="04AC8C"/>
            </a:solidFill>
          </a:ln>
        </p:spPr>
        <p:txBody>
          <a:bodyPr wrap="square" rtlCol="0" anchor="ctr">
            <a:spAutoFit/>
          </a:bodyPr>
          <a:lstStyle/>
          <a:p>
            <a:pPr marL="0" marR="0" lvl="0" indent="0" algn="ctr" rtl="0">
              <a:spcBef>
                <a:spcPts val="0"/>
              </a:spcBef>
              <a:spcAft>
                <a:spcPts val="0"/>
              </a:spcAft>
              <a:buNone/>
            </a:pPr>
            <a:r>
              <a:rPr lang="en-US" sz="1800" dirty="0">
                <a:solidFill>
                  <a:schemeClr val="dk1"/>
                </a:solidFill>
                <a:latin typeface="Roboto Light" pitchFamily="2" charset="0"/>
                <a:ea typeface="Roboto Light" pitchFamily="2" charset="0"/>
                <a:cs typeface="Georgia"/>
                <a:sym typeface="Georgia"/>
              </a:rPr>
              <a:t>Atlanta Fed </a:t>
            </a:r>
            <a:r>
              <a:rPr lang="en-US" sz="1800" dirty="0" err="1">
                <a:solidFill>
                  <a:schemeClr val="dk1"/>
                </a:solidFill>
                <a:latin typeface="Roboto Light" pitchFamily="2" charset="0"/>
                <a:ea typeface="Roboto Light" pitchFamily="2" charset="0"/>
                <a:cs typeface="Georgia"/>
                <a:sym typeface="Georgia"/>
              </a:rPr>
              <a:t>GDPNow</a:t>
            </a:r>
            <a:r>
              <a:rPr lang="en-US" sz="1800" dirty="0">
                <a:solidFill>
                  <a:schemeClr val="dk1"/>
                </a:solidFill>
                <a:latin typeface="Roboto Light" pitchFamily="2" charset="0"/>
                <a:ea typeface="Roboto Light" pitchFamily="2" charset="0"/>
                <a:cs typeface="Georgia"/>
                <a:sym typeface="Georgia"/>
              </a:rPr>
              <a:t> estima</a:t>
            </a:r>
            <a:r>
              <a:rPr lang="en-US" sz="1800" dirty="0">
                <a:latin typeface="Roboto Light" pitchFamily="2" charset="0"/>
                <a:ea typeface="Roboto Light" pitchFamily="2" charset="0"/>
                <a:cs typeface="Georgia"/>
                <a:sym typeface="Georgia"/>
              </a:rPr>
              <a:t>te for 2024Q4:</a:t>
            </a:r>
          </a:p>
          <a:p>
            <a:pPr marL="0" marR="0" lvl="0" indent="0" algn="ctr" rtl="0">
              <a:spcBef>
                <a:spcPts val="0"/>
              </a:spcBef>
              <a:spcAft>
                <a:spcPts val="0"/>
              </a:spcAft>
              <a:buNone/>
            </a:pPr>
            <a:r>
              <a:rPr lang="en-US">
                <a:latin typeface="Roboto Light" pitchFamily="2" charset="0"/>
                <a:ea typeface="Roboto Light" pitchFamily="2" charset="0"/>
                <a:cs typeface="Georgia"/>
                <a:sym typeface="Georgia"/>
              </a:rPr>
              <a:t>+3.2% </a:t>
            </a:r>
            <a:r>
              <a:rPr lang="en-US" dirty="0">
                <a:latin typeface="Roboto Light" pitchFamily="2" charset="0"/>
                <a:ea typeface="Roboto Light" pitchFamily="2" charset="0"/>
                <a:cs typeface="Georgia"/>
                <a:sym typeface="Georgia"/>
              </a:rPr>
              <a:t>(as </a:t>
            </a:r>
            <a:r>
              <a:rPr lang="en-US">
                <a:latin typeface="Roboto Light" pitchFamily="2" charset="0"/>
                <a:ea typeface="Roboto Light" pitchFamily="2" charset="0"/>
                <a:cs typeface="Georgia"/>
                <a:sym typeface="Georgia"/>
              </a:rPr>
              <a:t>of 12/18)</a:t>
            </a:r>
            <a:endParaRPr lang="en-US" dirty="0">
              <a:latin typeface="Roboto Light" pitchFamily="2" charset="0"/>
              <a:ea typeface="Roboto Light" pitchFamily="2" charset="0"/>
            </a:endParaRPr>
          </a:p>
        </p:txBody>
      </p:sp>
    </p:spTree>
    <p:extLst>
      <p:ext uri="{BB962C8B-B14F-4D97-AF65-F5344CB8AC3E}">
        <p14:creationId xmlns:p14="http://schemas.microsoft.com/office/powerpoint/2010/main" val="31537364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D128788-693A-C863-3123-A8D38E16E0CF}"/>
              </a:ext>
            </a:extLst>
          </p:cNvPr>
          <p:cNvSpPr>
            <a:spLocks noGrp="1"/>
          </p:cNvSpPr>
          <p:nvPr>
            <p:ph type="body" sz="quarter" idx="10"/>
          </p:nvPr>
        </p:nvSpPr>
        <p:spPr/>
        <p:txBody>
          <a:bodyPr/>
          <a:lstStyle/>
          <a:p>
            <a:r>
              <a:rPr lang="en-US" dirty="0"/>
              <a:t>Source: National Federation of Independent Business (NFIB)</a:t>
            </a:r>
          </a:p>
        </p:txBody>
      </p:sp>
      <p:sp>
        <p:nvSpPr>
          <p:cNvPr id="3" name="Title 2">
            <a:extLst>
              <a:ext uri="{FF2B5EF4-FFF2-40B4-BE49-F238E27FC236}">
                <a16:creationId xmlns:a16="http://schemas.microsoft.com/office/drawing/2014/main" id="{F75ACC9E-CBDD-A347-B850-C22F7F190E6A}"/>
              </a:ext>
            </a:extLst>
          </p:cNvPr>
          <p:cNvSpPr>
            <a:spLocks noGrp="1"/>
          </p:cNvSpPr>
          <p:nvPr>
            <p:ph type="title"/>
          </p:nvPr>
        </p:nvSpPr>
        <p:spPr>
          <a:xfrm>
            <a:off x="2610751" y="115542"/>
            <a:ext cx="6970498" cy="554767"/>
          </a:xfrm>
        </p:spPr>
        <p:txBody>
          <a:bodyPr/>
          <a:lstStyle/>
          <a:p>
            <a:r>
              <a:rPr lang="en-US" dirty="0"/>
              <a:t>NFIB Index of Small Business Optimism</a:t>
            </a:r>
          </a:p>
        </p:txBody>
      </p:sp>
      <p:graphicFrame>
        <p:nvGraphicFramePr>
          <p:cNvPr id="6" name="Chart Placeholder 5">
            <a:extLst>
              <a:ext uri="{FF2B5EF4-FFF2-40B4-BE49-F238E27FC236}">
                <a16:creationId xmlns:a16="http://schemas.microsoft.com/office/drawing/2014/main" id="{DA3019C9-2EDD-40E6-2D29-F5DEE0CAA5D5}"/>
              </a:ext>
            </a:extLst>
          </p:cNvPr>
          <p:cNvGraphicFramePr>
            <a:graphicFrameLocks noGrp="1"/>
          </p:cNvGraphicFramePr>
          <p:nvPr>
            <p:ph type="chart" sz="quarter" idx="11"/>
          </p:nvPr>
        </p:nvGraphicFramePr>
        <p:xfrm>
          <a:off x="473075" y="993775"/>
          <a:ext cx="11245850" cy="5119688"/>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Placeholder 4">
            <a:extLst>
              <a:ext uri="{FF2B5EF4-FFF2-40B4-BE49-F238E27FC236}">
                <a16:creationId xmlns:a16="http://schemas.microsoft.com/office/drawing/2014/main" id="{1E2DFEDA-C1D3-160A-17A2-AF87D84F2345}"/>
              </a:ext>
            </a:extLst>
          </p:cNvPr>
          <p:cNvSpPr>
            <a:spLocks noGrp="1"/>
          </p:cNvSpPr>
          <p:nvPr>
            <p:ph type="body" sz="quarter" idx="12"/>
          </p:nvPr>
        </p:nvSpPr>
        <p:spPr>
          <a:xfrm>
            <a:off x="1066800" y="546463"/>
            <a:ext cx="10058400" cy="455612"/>
          </a:xfrm>
        </p:spPr>
        <p:txBody>
          <a:bodyPr/>
          <a:lstStyle/>
          <a:p>
            <a:r>
              <a:rPr lang="en-US" sz="2400" b="0" dirty="0"/>
              <a:t>1986 – November 2024</a:t>
            </a:r>
            <a:endParaRPr lang="en-US" dirty="0">
              <a:solidFill>
                <a:srgbClr val="FF0000"/>
              </a:solidFill>
            </a:endParaRPr>
          </a:p>
        </p:txBody>
      </p:sp>
    </p:spTree>
    <p:extLst>
      <p:ext uri="{BB962C8B-B14F-4D97-AF65-F5344CB8AC3E}">
        <p14:creationId xmlns:p14="http://schemas.microsoft.com/office/powerpoint/2010/main" val="5642034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69BE6C4-D538-1AA9-496F-4DCB8C6491D2}"/>
              </a:ext>
            </a:extLst>
          </p:cNvPr>
          <p:cNvSpPr>
            <a:spLocks noGrp="1"/>
          </p:cNvSpPr>
          <p:nvPr>
            <p:ph type="body" sz="quarter" idx="10"/>
          </p:nvPr>
        </p:nvSpPr>
        <p:spPr/>
        <p:txBody>
          <a:bodyPr/>
          <a:lstStyle/>
          <a:p>
            <a:r>
              <a:rPr lang="en-US" dirty="0"/>
              <a:t>Source: U.S. Bureau of Labor Statistics</a:t>
            </a:r>
          </a:p>
        </p:txBody>
      </p:sp>
      <p:sp>
        <p:nvSpPr>
          <p:cNvPr id="3" name="Title 2">
            <a:extLst>
              <a:ext uri="{FF2B5EF4-FFF2-40B4-BE49-F238E27FC236}">
                <a16:creationId xmlns:a16="http://schemas.microsoft.com/office/drawing/2014/main" id="{1C8EB63F-5802-1774-858F-F598857474FC}"/>
              </a:ext>
            </a:extLst>
          </p:cNvPr>
          <p:cNvSpPr>
            <a:spLocks noGrp="1"/>
          </p:cNvSpPr>
          <p:nvPr>
            <p:ph type="title"/>
          </p:nvPr>
        </p:nvSpPr>
        <p:spPr>
          <a:xfrm>
            <a:off x="2864040" y="76857"/>
            <a:ext cx="6463950" cy="554767"/>
          </a:xfrm>
        </p:spPr>
        <p:txBody>
          <a:bodyPr wrap="none"/>
          <a:lstStyle/>
          <a:p>
            <a:r>
              <a:rPr lang="en-US" dirty="0"/>
              <a:t>U.S. Hires Rate, 2000 – October 2024</a:t>
            </a:r>
          </a:p>
        </p:txBody>
      </p:sp>
      <p:graphicFrame>
        <p:nvGraphicFramePr>
          <p:cNvPr id="7" name="Chart Placeholder 6">
            <a:extLst>
              <a:ext uri="{FF2B5EF4-FFF2-40B4-BE49-F238E27FC236}">
                <a16:creationId xmlns:a16="http://schemas.microsoft.com/office/drawing/2014/main" id="{1235DDAF-BF67-FE41-9C6E-07CA9D513287}"/>
              </a:ext>
            </a:extLst>
          </p:cNvPr>
          <p:cNvGraphicFramePr>
            <a:graphicFrameLocks noGrp="1"/>
          </p:cNvGraphicFramePr>
          <p:nvPr>
            <p:ph type="chart" sz="quarter" idx="11"/>
          </p:nvPr>
        </p:nvGraphicFramePr>
        <p:xfrm>
          <a:off x="473075" y="844550"/>
          <a:ext cx="11245850" cy="5119688"/>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a:extLst>
              <a:ext uri="{FF2B5EF4-FFF2-40B4-BE49-F238E27FC236}">
                <a16:creationId xmlns:a16="http://schemas.microsoft.com/office/drawing/2014/main" id="{60818E71-B4C0-CB77-9232-2BF0BA813695}"/>
              </a:ext>
            </a:extLst>
          </p:cNvPr>
          <p:cNvSpPr txBox="1"/>
          <p:nvPr/>
        </p:nvSpPr>
        <p:spPr>
          <a:xfrm>
            <a:off x="1220561" y="4143931"/>
            <a:ext cx="6098720" cy="923330"/>
          </a:xfrm>
          <a:prstGeom prst="rect">
            <a:avLst/>
          </a:prstGeom>
          <a:solidFill>
            <a:schemeClr val="bg1"/>
          </a:solidFill>
          <a:ln>
            <a:solidFill>
              <a:schemeClr val="bg1">
                <a:lumMod val="95000"/>
              </a:schemeClr>
            </a:solidFill>
          </a:ln>
        </p:spPr>
        <p:txBody>
          <a:bodyPr wrap="square">
            <a:spAutoFit/>
          </a:bodyPr>
          <a:lstStyle/>
          <a:p>
            <a:r>
              <a:rPr lang="en-US" dirty="0">
                <a:latin typeface="Roboto Light" pitchFamily="2" charset="0"/>
                <a:ea typeface="Roboto Light" pitchFamily="2" charset="0"/>
              </a:rPr>
              <a:t>Hires rate: The number of hires during the month divided by the number of employees who worked during or received pay for the pay period that includes the 12th of the month.</a:t>
            </a:r>
          </a:p>
        </p:txBody>
      </p:sp>
    </p:spTree>
    <p:extLst>
      <p:ext uri="{BB962C8B-B14F-4D97-AF65-F5344CB8AC3E}">
        <p14:creationId xmlns:p14="http://schemas.microsoft.com/office/powerpoint/2010/main" val="33916352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791D67B-7D08-D4DA-6E17-3E61759BC284}"/>
              </a:ext>
            </a:extLst>
          </p:cNvPr>
          <p:cNvSpPr>
            <a:spLocks noGrp="1"/>
          </p:cNvSpPr>
          <p:nvPr>
            <p:ph type="body" sz="quarter" idx="10"/>
          </p:nvPr>
        </p:nvSpPr>
        <p:spPr/>
        <p:txBody>
          <a:bodyPr/>
          <a:lstStyle/>
          <a:p>
            <a:r>
              <a:rPr lang="en-US" dirty="0"/>
              <a:t>Source: The Conference Board</a:t>
            </a:r>
          </a:p>
        </p:txBody>
      </p:sp>
      <p:sp>
        <p:nvSpPr>
          <p:cNvPr id="3" name="Title 2">
            <a:extLst>
              <a:ext uri="{FF2B5EF4-FFF2-40B4-BE49-F238E27FC236}">
                <a16:creationId xmlns:a16="http://schemas.microsoft.com/office/drawing/2014/main" id="{80ADFE91-19A3-DB53-1393-78411AEB4410}"/>
              </a:ext>
            </a:extLst>
          </p:cNvPr>
          <p:cNvSpPr>
            <a:spLocks noGrp="1"/>
          </p:cNvSpPr>
          <p:nvPr>
            <p:ph type="title"/>
          </p:nvPr>
        </p:nvSpPr>
        <p:spPr>
          <a:xfrm>
            <a:off x="1864553" y="115542"/>
            <a:ext cx="8462894" cy="554767"/>
          </a:xfrm>
        </p:spPr>
        <p:txBody>
          <a:bodyPr wrap="none"/>
          <a:lstStyle/>
          <a:p>
            <a:r>
              <a:rPr lang="en-US" dirty="0"/>
              <a:t>Conference Board: U.S. Leading Economic Index</a:t>
            </a:r>
          </a:p>
        </p:txBody>
      </p:sp>
      <p:graphicFrame>
        <p:nvGraphicFramePr>
          <p:cNvPr id="6" name="Chart Placeholder 5">
            <a:extLst>
              <a:ext uri="{FF2B5EF4-FFF2-40B4-BE49-F238E27FC236}">
                <a16:creationId xmlns:a16="http://schemas.microsoft.com/office/drawing/2014/main" id="{F736DBB5-0992-560B-093E-82778BC5717C}"/>
              </a:ext>
            </a:extLst>
          </p:cNvPr>
          <p:cNvGraphicFramePr>
            <a:graphicFrameLocks noGrp="1"/>
          </p:cNvGraphicFramePr>
          <p:nvPr>
            <p:ph type="chart" sz="quarter" idx="11"/>
            <p:extLst>
              <p:ext uri="{D42A27DB-BD31-4B8C-83A1-F6EECF244321}">
                <p14:modId xmlns:p14="http://schemas.microsoft.com/office/powerpoint/2010/main" val="1488934349"/>
              </p:ext>
            </p:extLst>
          </p:nvPr>
        </p:nvGraphicFramePr>
        <p:xfrm>
          <a:off x="473075" y="993775"/>
          <a:ext cx="11245850" cy="5119688"/>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Placeholder 4">
            <a:extLst>
              <a:ext uri="{FF2B5EF4-FFF2-40B4-BE49-F238E27FC236}">
                <a16:creationId xmlns:a16="http://schemas.microsoft.com/office/drawing/2014/main" id="{E76B4116-9F38-AEE0-2E82-4A5A8A442CDE}"/>
              </a:ext>
            </a:extLst>
          </p:cNvPr>
          <p:cNvSpPr>
            <a:spLocks noGrp="1"/>
          </p:cNvSpPr>
          <p:nvPr>
            <p:ph type="body" sz="quarter" idx="12"/>
          </p:nvPr>
        </p:nvSpPr>
        <p:spPr>
          <a:xfrm>
            <a:off x="1066800" y="564048"/>
            <a:ext cx="10058400" cy="455612"/>
          </a:xfrm>
        </p:spPr>
        <p:txBody>
          <a:bodyPr/>
          <a:lstStyle/>
          <a:p>
            <a:r>
              <a:rPr lang="en-US" sz="2400" b="0" dirty="0"/>
              <a:t>2000 – October 2024</a:t>
            </a:r>
            <a:endParaRPr lang="en-US" dirty="0"/>
          </a:p>
        </p:txBody>
      </p:sp>
    </p:spTree>
    <p:extLst>
      <p:ext uri="{BB962C8B-B14F-4D97-AF65-F5344CB8AC3E}">
        <p14:creationId xmlns:p14="http://schemas.microsoft.com/office/powerpoint/2010/main" val="24635860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35BF0F0-B79C-B6A9-6BFE-EF931E9AA9CD}"/>
              </a:ext>
            </a:extLst>
          </p:cNvPr>
          <p:cNvSpPr>
            <a:spLocks noGrp="1"/>
          </p:cNvSpPr>
          <p:nvPr>
            <p:ph type="title"/>
          </p:nvPr>
        </p:nvSpPr>
        <p:spPr>
          <a:xfrm>
            <a:off x="3013265" y="-7137"/>
            <a:ext cx="6165470" cy="1083374"/>
          </a:xfrm>
        </p:spPr>
        <p:txBody>
          <a:bodyPr wrap="none" lIns="91440" rIns="91440"/>
          <a:lstStyle/>
          <a:p>
            <a:r>
              <a:rPr lang="en-US" sz="3200" dirty="0"/>
              <a:t>Go </a:t>
            </a:r>
            <a:r>
              <a:rPr lang="en-US" sz="3200" dirty="0">
                <a:solidFill>
                  <a:srgbClr val="04AC8C"/>
                </a:solidFill>
              </a:rPr>
              <a:t>Where</a:t>
            </a:r>
            <a:r>
              <a:rPr lang="en-US" sz="3200" dirty="0"/>
              <a:t> You’re </a:t>
            </a:r>
            <a:r>
              <a:rPr lang="en-US" sz="3200" dirty="0" err="1"/>
              <a:t>Lookin</a:t>
            </a:r>
            <a:r>
              <a:rPr lang="en-US" sz="3200" dirty="0"/>
              <a:t>’, </a:t>
            </a:r>
            <a:br>
              <a:rPr lang="en-US" sz="3200" dirty="0"/>
            </a:br>
            <a:r>
              <a:rPr lang="en-US" sz="3200" dirty="0"/>
              <a:t>and Look </a:t>
            </a:r>
            <a:r>
              <a:rPr lang="en-US" sz="3200" dirty="0">
                <a:solidFill>
                  <a:srgbClr val="04AC8C"/>
                </a:solidFill>
              </a:rPr>
              <a:t>Where</a:t>
            </a:r>
            <a:r>
              <a:rPr lang="en-US" sz="3200" dirty="0"/>
              <a:t> You’re </a:t>
            </a:r>
            <a:r>
              <a:rPr lang="en-US" sz="3200" dirty="0" err="1"/>
              <a:t>Goin</a:t>
            </a:r>
            <a:r>
              <a:rPr lang="en-US" sz="3200" dirty="0"/>
              <a:t>'</a:t>
            </a:r>
          </a:p>
        </p:txBody>
      </p:sp>
      <p:sp>
        <p:nvSpPr>
          <p:cNvPr id="6" name="Text Placeholder 5">
            <a:extLst>
              <a:ext uri="{FF2B5EF4-FFF2-40B4-BE49-F238E27FC236}">
                <a16:creationId xmlns:a16="http://schemas.microsoft.com/office/drawing/2014/main" id="{087A5F20-F55B-A1C2-97BD-7BB42E5B864A}"/>
              </a:ext>
            </a:extLst>
          </p:cNvPr>
          <p:cNvSpPr>
            <a:spLocks noGrp="1"/>
          </p:cNvSpPr>
          <p:nvPr>
            <p:ph type="body" sz="quarter" idx="11"/>
          </p:nvPr>
        </p:nvSpPr>
        <p:spPr>
          <a:xfrm>
            <a:off x="838200" y="1255471"/>
            <a:ext cx="10515600" cy="4632037"/>
          </a:xfrm>
        </p:spPr>
        <p:txBody>
          <a:bodyPr anchor="ctr">
            <a:spAutoFit/>
          </a:bodyPr>
          <a:lstStyle/>
          <a:p>
            <a:pPr marL="457200" indent="-457200">
              <a:buFont typeface="Arial" panose="020B0604020202020204" pitchFamily="34" charset="0"/>
              <a:buChar char="•"/>
            </a:pPr>
            <a:r>
              <a:rPr lang="en-US" sz="3000" dirty="0"/>
              <a:t>We are a deeply indebted society currently facing high borrowing costs;</a:t>
            </a:r>
          </a:p>
          <a:p>
            <a:pPr marL="457200" indent="-457200">
              <a:buFont typeface="Arial" panose="020B0604020202020204" pitchFamily="34" charset="0"/>
              <a:buChar char="•"/>
            </a:pPr>
            <a:r>
              <a:rPr lang="en-US" sz="3000" dirty="0"/>
              <a:t>That makes me pessimistic regarding the near-term outlook;</a:t>
            </a:r>
          </a:p>
          <a:p>
            <a:pPr marL="457200" indent="-457200">
              <a:buFont typeface="Arial" panose="020B0604020202020204" pitchFamily="34" charset="0"/>
              <a:buChar char="•"/>
            </a:pPr>
            <a:r>
              <a:rPr lang="en-US" sz="3000" dirty="0"/>
              <a:t>Geopolitics and federal policy uncertainty don’t help – sources of additional concern, distraction, and risk;</a:t>
            </a:r>
          </a:p>
          <a:p>
            <a:pPr marL="457200" indent="-457200"/>
            <a:r>
              <a:rPr lang="en-US" sz="3000" dirty="0"/>
              <a:t>Expect a slowdown next year, but baseline case no longer calls for recession.</a:t>
            </a:r>
          </a:p>
        </p:txBody>
      </p:sp>
    </p:spTree>
    <p:extLst>
      <p:ext uri="{BB962C8B-B14F-4D97-AF65-F5344CB8AC3E}">
        <p14:creationId xmlns:p14="http://schemas.microsoft.com/office/powerpoint/2010/main" val="35506643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932D3-7467-9503-BF00-51A68422D751}"/>
              </a:ext>
            </a:extLst>
          </p:cNvPr>
          <p:cNvSpPr>
            <a:spLocks noGrp="1"/>
          </p:cNvSpPr>
          <p:nvPr>
            <p:ph type="title"/>
          </p:nvPr>
        </p:nvSpPr>
        <p:spPr>
          <a:xfrm>
            <a:off x="4658587" y="30127"/>
            <a:ext cx="2874825" cy="650947"/>
          </a:xfrm>
        </p:spPr>
        <p:txBody>
          <a:bodyPr wrap="none" lIns="182880"/>
          <a:lstStyle/>
          <a:p>
            <a:r>
              <a:rPr lang="en-US" dirty="0"/>
              <a:t>Thank You</a:t>
            </a:r>
          </a:p>
        </p:txBody>
      </p:sp>
      <p:sp>
        <p:nvSpPr>
          <p:cNvPr id="3" name="Google Shape;415;p37">
            <a:extLst>
              <a:ext uri="{FF2B5EF4-FFF2-40B4-BE49-F238E27FC236}">
                <a16:creationId xmlns:a16="http://schemas.microsoft.com/office/drawing/2014/main" id="{819A83FF-A8BA-FFA4-FDA7-812D10EA59E4}"/>
              </a:ext>
            </a:extLst>
          </p:cNvPr>
          <p:cNvSpPr txBox="1"/>
          <p:nvPr/>
        </p:nvSpPr>
        <p:spPr>
          <a:xfrm>
            <a:off x="4127614" y="1493981"/>
            <a:ext cx="7702445" cy="4627997"/>
          </a:xfrm>
          <a:prstGeom prst="rect">
            <a:avLst/>
          </a:prstGeom>
          <a:noFill/>
          <a:ln>
            <a:noFill/>
          </a:ln>
        </p:spPr>
        <p:txBody>
          <a:bodyPr spcFirstLastPara="1" wrap="square" lIns="91425" tIns="45700" rIns="91425" bIns="45700" anchor="ctr" anchorCtr="0">
            <a:normAutofit lnSpcReduction="10000"/>
          </a:bodyPr>
          <a:lstStyle/>
          <a:p>
            <a:pPr marL="0" marR="0" lvl="0" indent="0" algn="l" defTabSz="914400" rtl="0" eaLnBrk="1" fontAlgn="auto" latinLnBrk="0" hangingPunct="1">
              <a:lnSpc>
                <a:spcPct val="100000"/>
              </a:lnSpc>
              <a:spcBef>
                <a:spcPts val="1200"/>
              </a:spcBef>
              <a:spcAft>
                <a:spcPts val="0"/>
              </a:spcAft>
              <a:buClr>
                <a:srgbClr val="000000"/>
              </a:buClr>
              <a:buSzTx/>
              <a:buFont typeface="Arial"/>
              <a:buNone/>
              <a:tabLst/>
              <a:defRPr/>
            </a:pPr>
            <a:r>
              <a:rPr kumimoji="0" lang="en-US" sz="2400" u="none" strike="noStrike" kern="0" cap="none" spc="0" normalizeH="0" baseline="0" noProof="0" dirty="0">
                <a:ln>
                  <a:noFill/>
                </a:ln>
                <a:solidFill>
                  <a:srgbClr val="000000"/>
                </a:solidFill>
                <a:effectLst/>
                <a:uLnTx/>
                <a:uFillTx/>
                <a:latin typeface="Roboto Medium" pitchFamily="2" charset="0"/>
                <a:ea typeface="Roboto Medium" pitchFamily="2" charset="0"/>
                <a:cs typeface="Georgia"/>
                <a:sym typeface="Georgia"/>
              </a:rPr>
              <a:t>Sign up for our newsletter at </a:t>
            </a:r>
            <a:r>
              <a:rPr kumimoji="0" lang="en-US" sz="2400" u="sng" strike="noStrike" kern="0" cap="none" spc="0" normalizeH="0" baseline="0" noProof="0" dirty="0">
                <a:ln>
                  <a:noFill/>
                </a:ln>
                <a:solidFill>
                  <a:srgbClr val="000000"/>
                </a:solidFill>
                <a:effectLst/>
                <a:uLnTx/>
                <a:uFillTx/>
                <a:latin typeface="Roboto Medium" pitchFamily="2" charset="0"/>
                <a:ea typeface="Roboto Medium" pitchFamily="2" charset="0"/>
                <a:cs typeface="Georgia"/>
                <a:sym typeface="Georgia"/>
              </a:rPr>
              <a:t>www.SageEcon.com</a:t>
            </a:r>
            <a:endParaRPr kumimoji="0" sz="2400" u="sng" strike="noStrike" kern="0" cap="none" spc="0" normalizeH="0" baseline="0" noProof="0" dirty="0">
              <a:ln>
                <a:noFill/>
              </a:ln>
              <a:solidFill>
                <a:srgbClr val="000000"/>
              </a:solidFill>
              <a:effectLst/>
              <a:uLnTx/>
              <a:uFillTx/>
              <a:latin typeface="Roboto Medium" pitchFamily="2" charset="0"/>
              <a:ea typeface="Roboto Medium" pitchFamily="2" charset="0"/>
              <a:cs typeface="Georgia"/>
              <a:sym typeface="Georgia"/>
            </a:endParaRPr>
          </a:p>
          <a:p>
            <a:pPr marR="0" lvl="0" rtl="0">
              <a:lnSpc>
                <a:spcPct val="90000"/>
              </a:lnSpc>
              <a:spcBef>
                <a:spcPts val="1200"/>
              </a:spcBef>
              <a:spcAft>
                <a:spcPts val="0"/>
              </a:spcAft>
              <a:buSzPts val="3500"/>
            </a:pPr>
            <a:r>
              <a:rPr lang="en-US" sz="2000" dirty="0">
                <a:latin typeface="Roboto Light" pitchFamily="2" charset="0"/>
                <a:ea typeface="Roboto Light" pitchFamily="2" charset="0"/>
                <a:cs typeface="Arial"/>
                <a:sym typeface="Arial"/>
              </a:rPr>
              <a:t>Free subscribers get:</a:t>
            </a:r>
          </a:p>
          <a:p>
            <a:pPr marL="571500" marR="0" lvl="0" indent="-571500" rtl="0">
              <a:lnSpc>
                <a:spcPct val="90000"/>
              </a:lnSpc>
              <a:spcBef>
                <a:spcPts val="1200"/>
              </a:spcBef>
              <a:spcAft>
                <a:spcPts val="0"/>
              </a:spcAft>
              <a:buSzPts val="3500"/>
              <a:buFont typeface="Wingdings" panose="05000000000000000000" pitchFamily="2" charset="2"/>
              <a:buChar char="Ø"/>
            </a:pPr>
            <a:r>
              <a:rPr lang="en-US" sz="2000" dirty="0">
                <a:latin typeface="Roboto Light" pitchFamily="2" charset="0"/>
                <a:ea typeface="Roboto Light" pitchFamily="2" charset="0"/>
              </a:rPr>
              <a:t>An overview of the jobs report on the first Friday of every month</a:t>
            </a:r>
          </a:p>
          <a:p>
            <a:pPr marL="571500" marR="0" lvl="0" indent="-571500" rtl="0">
              <a:lnSpc>
                <a:spcPct val="90000"/>
              </a:lnSpc>
              <a:spcBef>
                <a:spcPts val="1200"/>
              </a:spcBef>
              <a:spcAft>
                <a:spcPts val="0"/>
              </a:spcAft>
              <a:buSzPts val="3500"/>
              <a:buFont typeface="Wingdings" panose="05000000000000000000" pitchFamily="2" charset="2"/>
              <a:buChar char="Ø"/>
            </a:pPr>
            <a:r>
              <a:rPr lang="en-US" sz="2000" dirty="0">
                <a:latin typeface="Roboto Light" pitchFamily="2" charset="0"/>
                <a:ea typeface="Roboto Light" pitchFamily="2" charset="0"/>
              </a:rPr>
              <a:t>Occasional posts on specific economic &amp; policy related subjects</a:t>
            </a:r>
          </a:p>
          <a:p>
            <a:pPr marR="0" lvl="0" rtl="0">
              <a:lnSpc>
                <a:spcPct val="90000"/>
              </a:lnSpc>
              <a:spcBef>
                <a:spcPts val="1200"/>
              </a:spcBef>
              <a:spcAft>
                <a:spcPts val="0"/>
              </a:spcAft>
              <a:buSzPts val="3500"/>
            </a:pPr>
            <a:r>
              <a:rPr lang="en-US" sz="2000" dirty="0">
                <a:latin typeface="Roboto Light" pitchFamily="2" charset="0"/>
                <a:ea typeface="Roboto Light" pitchFamily="2" charset="0"/>
                <a:cs typeface="Arial"/>
                <a:sym typeface="Arial"/>
              </a:rPr>
              <a:t>Paid subscribers get: </a:t>
            </a:r>
          </a:p>
          <a:p>
            <a:pPr marL="571500" marR="0" lvl="0" indent="-571500" rtl="0">
              <a:lnSpc>
                <a:spcPct val="90000"/>
              </a:lnSpc>
              <a:spcBef>
                <a:spcPts val="1200"/>
              </a:spcBef>
              <a:spcAft>
                <a:spcPts val="0"/>
              </a:spcAft>
              <a:buSzPts val="3500"/>
              <a:buFont typeface="Wingdings" panose="05000000000000000000" pitchFamily="2" charset="2"/>
              <a:buChar char="Ø"/>
            </a:pPr>
            <a:r>
              <a:rPr lang="en-US" sz="2000" dirty="0">
                <a:latin typeface="Roboto Light" pitchFamily="2" charset="0"/>
                <a:ea typeface="Roboto Light" pitchFamily="2" charset="0"/>
                <a:cs typeface="Arial"/>
                <a:sym typeface="Arial"/>
              </a:rPr>
              <a:t>A “Week in Review” post every Friday covering all the economic data releases, the best things I read, and, of course, my absence of humor</a:t>
            </a:r>
          </a:p>
          <a:p>
            <a:pPr marL="571500" marR="0" lvl="0" indent="-571500" rtl="0">
              <a:lnSpc>
                <a:spcPct val="90000"/>
              </a:lnSpc>
              <a:spcBef>
                <a:spcPts val="1200"/>
              </a:spcBef>
              <a:spcAft>
                <a:spcPts val="0"/>
              </a:spcAft>
              <a:buSzPts val="3500"/>
              <a:buFont typeface="Wingdings" panose="05000000000000000000" pitchFamily="2" charset="2"/>
              <a:buChar char="Ø"/>
            </a:pPr>
            <a:r>
              <a:rPr lang="en-US" sz="2000" dirty="0">
                <a:latin typeface="Roboto Light" pitchFamily="2" charset="0"/>
                <a:ea typeface="Roboto Light" pitchFamily="2" charset="0"/>
              </a:rPr>
              <a:t>A monthly Q&amp;A session</a:t>
            </a:r>
          </a:p>
          <a:p>
            <a:pPr marL="571500" marR="0" lvl="0" indent="-571500" rtl="0">
              <a:lnSpc>
                <a:spcPct val="90000"/>
              </a:lnSpc>
              <a:spcBef>
                <a:spcPts val="1200"/>
              </a:spcBef>
              <a:spcAft>
                <a:spcPts val="0"/>
              </a:spcAft>
              <a:buSzPts val="3500"/>
              <a:buFont typeface="Wingdings" panose="05000000000000000000" pitchFamily="2" charset="2"/>
              <a:buChar char="Ø"/>
            </a:pPr>
            <a:r>
              <a:rPr lang="en-US" sz="2000" dirty="0">
                <a:latin typeface="Roboto Light" pitchFamily="2" charset="0"/>
                <a:ea typeface="Roboto Light" pitchFamily="2" charset="0"/>
              </a:rPr>
              <a:t>Scan the QR code or visit </a:t>
            </a:r>
            <a:r>
              <a:rPr lang="en-US" sz="2000" u="sng" dirty="0">
                <a:latin typeface="Roboto Light" pitchFamily="2" charset="0"/>
                <a:ea typeface="Roboto Light" pitchFamily="2" charset="0"/>
              </a:rPr>
              <a:t>www.SageEcon.com/ABLive30</a:t>
            </a:r>
            <a:r>
              <a:rPr lang="en-US" sz="2000" dirty="0">
                <a:latin typeface="Roboto Light" pitchFamily="2" charset="0"/>
                <a:ea typeface="Roboto Light" pitchFamily="2" charset="0"/>
              </a:rPr>
              <a:t> for 50% a discount on an annual paid membership</a:t>
            </a:r>
            <a:endParaRPr lang="en-US" sz="2800" dirty="0">
              <a:latin typeface="Roboto Light" pitchFamily="2" charset="0"/>
              <a:ea typeface="Roboto Light" pitchFamily="2" charset="0"/>
            </a:endParaRPr>
          </a:p>
        </p:txBody>
      </p:sp>
      <p:sp>
        <p:nvSpPr>
          <p:cNvPr id="4" name="Google Shape;417;p37">
            <a:extLst>
              <a:ext uri="{FF2B5EF4-FFF2-40B4-BE49-F238E27FC236}">
                <a16:creationId xmlns:a16="http://schemas.microsoft.com/office/drawing/2014/main" id="{42A0F5B7-0113-E254-705D-16B5F9DE6EAA}"/>
              </a:ext>
            </a:extLst>
          </p:cNvPr>
          <p:cNvSpPr/>
          <p:nvPr/>
        </p:nvSpPr>
        <p:spPr>
          <a:xfrm>
            <a:off x="342900" y="624918"/>
            <a:ext cx="11487159" cy="984845"/>
          </a:xfrm>
          <a:prstGeom prst="rect">
            <a:avLst/>
          </a:prstGeom>
          <a:noFill/>
          <a:ln>
            <a:noFill/>
          </a:ln>
        </p:spPr>
        <p:txBody>
          <a:bodyPr spcFirstLastPara="1" wrap="square" lIns="91425" tIns="45700" rIns="91425" bIns="45700" anchor="ctr" anchorCtr="0">
            <a:normAutofit/>
          </a:bodyPr>
          <a:lstStyle/>
          <a:p>
            <a:pPr marL="0" marR="0" lvl="0" indent="0" algn="ctr" defTabSz="914400" rtl="0" eaLnBrk="1" fontAlgn="auto" latinLnBrk="0" hangingPunct="1">
              <a:lnSpc>
                <a:spcPct val="100000"/>
              </a:lnSpc>
              <a:spcBef>
                <a:spcPts val="1200"/>
              </a:spcBef>
              <a:spcAft>
                <a:spcPts val="0"/>
              </a:spcAft>
              <a:buClr>
                <a:srgbClr val="000000"/>
              </a:buClr>
              <a:buSzTx/>
              <a:buFont typeface="Arial"/>
              <a:buNone/>
              <a:tabLst/>
              <a:defRPr/>
            </a:pPr>
            <a:r>
              <a:rPr kumimoji="0" lang="en-US" sz="2000" u="none" strike="noStrike" kern="0" cap="none" spc="0" normalizeH="0" baseline="0" noProof="0" dirty="0">
                <a:ln>
                  <a:noFill/>
                </a:ln>
                <a:solidFill>
                  <a:srgbClr val="000000"/>
                </a:solidFill>
                <a:effectLst/>
                <a:uLnTx/>
                <a:uFillTx/>
                <a:latin typeface="Roboto Medium" pitchFamily="2" charset="0"/>
                <a:ea typeface="Roboto Medium" pitchFamily="2" charset="0"/>
                <a:cs typeface="Georgia"/>
                <a:sym typeface="Georgia"/>
              </a:rPr>
              <a:t>Please contact us when you require economic research &amp; policy analysis: </a:t>
            </a:r>
            <a:r>
              <a:rPr kumimoji="0" lang="en-US" sz="2000" u="none" strike="noStrike" kern="0" cap="none" spc="0" normalizeH="0" baseline="0" noProof="0" dirty="0">
                <a:ln>
                  <a:noFill/>
                </a:ln>
                <a:effectLst/>
                <a:uLnTx/>
                <a:uFillTx/>
                <a:latin typeface="Roboto Medium" pitchFamily="2" charset="0"/>
                <a:ea typeface="Roboto Medium" pitchFamily="2" charset="0"/>
                <a:cs typeface="Georgia"/>
                <a:sym typeface="Georgia"/>
                <a:hlinkClick r:id="rId3">
                  <a:extLst>
                    <a:ext uri="{A12FA001-AC4F-418D-AE19-62706E023703}">
                      <ahyp:hlinkClr xmlns:ahyp="http://schemas.microsoft.com/office/drawing/2018/hyperlinkcolor" val="tx"/>
                    </a:ext>
                  </a:extLst>
                </a:hlinkClick>
              </a:rPr>
              <a:t>www.sagepolicy.com</a:t>
            </a:r>
            <a:r>
              <a:rPr kumimoji="0" lang="en-US" sz="2000" u="none" strike="noStrike" kern="0" cap="none" spc="0" normalizeH="0" baseline="0" noProof="0" dirty="0">
                <a:ln>
                  <a:noFill/>
                </a:ln>
                <a:effectLst/>
                <a:uLnTx/>
                <a:uFillTx/>
                <a:latin typeface="Roboto Medium" pitchFamily="2" charset="0"/>
                <a:ea typeface="Roboto Medium" pitchFamily="2" charset="0"/>
                <a:cs typeface="Georgia"/>
                <a:sym typeface="Georgia"/>
              </a:rPr>
              <a:t> </a:t>
            </a:r>
            <a:endParaRPr kumimoji="0" sz="2000" u="none" strike="noStrike" kern="0" cap="none" spc="0" normalizeH="0" baseline="0" noProof="0" dirty="0">
              <a:ln>
                <a:noFill/>
              </a:ln>
              <a:effectLst/>
              <a:uLnTx/>
              <a:uFillTx/>
              <a:latin typeface="Roboto Medium" pitchFamily="2" charset="0"/>
              <a:ea typeface="Roboto Medium" pitchFamily="2" charset="0"/>
              <a:cs typeface="Georgia"/>
              <a:sym typeface="Georgia"/>
            </a:endParaRPr>
          </a:p>
        </p:txBody>
      </p:sp>
      <p:pic>
        <p:nvPicPr>
          <p:cNvPr id="6" name="Picture 5">
            <a:extLst>
              <a:ext uri="{FF2B5EF4-FFF2-40B4-BE49-F238E27FC236}">
                <a16:creationId xmlns:a16="http://schemas.microsoft.com/office/drawing/2014/main" id="{9ABD4663-5891-B996-6FFC-1508E5612124}"/>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93924" y="1842019"/>
            <a:ext cx="3165797" cy="3931920"/>
          </a:xfrm>
          <a:prstGeom prst="rect">
            <a:avLst/>
          </a:prstGeom>
        </p:spPr>
      </p:pic>
    </p:spTree>
    <p:extLst>
      <p:ext uri="{BB962C8B-B14F-4D97-AF65-F5344CB8AC3E}">
        <p14:creationId xmlns:p14="http://schemas.microsoft.com/office/powerpoint/2010/main" val="10014785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ADBEA-25CB-716F-5611-0AA634604B40}"/>
              </a:ext>
            </a:extLst>
          </p:cNvPr>
          <p:cNvSpPr>
            <a:spLocks noGrp="1"/>
          </p:cNvSpPr>
          <p:nvPr>
            <p:ph type="title"/>
          </p:nvPr>
        </p:nvSpPr>
        <p:spPr>
          <a:xfrm>
            <a:off x="472440" y="2733425"/>
            <a:ext cx="11247120" cy="1391150"/>
          </a:xfrm>
        </p:spPr>
        <p:txBody>
          <a:bodyPr/>
          <a:lstStyle/>
          <a:p>
            <a:r>
              <a:rPr lang="en-US" sz="8800" dirty="0">
                <a:solidFill>
                  <a:srgbClr val="191919"/>
                </a:solidFill>
              </a:rPr>
              <a:t>Q</a:t>
            </a:r>
            <a:r>
              <a:rPr lang="en-US" dirty="0">
                <a:solidFill>
                  <a:srgbClr val="04AC8C"/>
                </a:solidFill>
              </a:rPr>
              <a:t>&amp;</a:t>
            </a:r>
            <a:r>
              <a:rPr lang="en-US" sz="8800" dirty="0">
                <a:solidFill>
                  <a:srgbClr val="191919"/>
                </a:solidFill>
              </a:rPr>
              <a:t>A</a:t>
            </a:r>
          </a:p>
        </p:txBody>
      </p:sp>
    </p:spTree>
    <p:extLst>
      <p:ext uri="{BB962C8B-B14F-4D97-AF65-F5344CB8AC3E}">
        <p14:creationId xmlns:p14="http://schemas.microsoft.com/office/powerpoint/2010/main" val="29492813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B51664E-58D5-639F-F751-5F816483F2CD}"/>
              </a:ext>
            </a:extLst>
          </p:cNvPr>
          <p:cNvSpPr>
            <a:spLocks noGrp="1"/>
          </p:cNvSpPr>
          <p:nvPr>
            <p:ph type="body" sz="quarter" idx="10"/>
          </p:nvPr>
        </p:nvSpPr>
        <p:spPr/>
        <p:txBody>
          <a:bodyPr/>
          <a:lstStyle/>
          <a:p>
            <a:r>
              <a:rPr lang="en-US" dirty="0"/>
              <a:t>Source: U.S. Census Bureau</a:t>
            </a:r>
          </a:p>
        </p:txBody>
      </p:sp>
      <p:sp>
        <p:nvSpPr>
          <p:cNvPr id="3" name="Title 2">
            <a:extLst>
              <a:ext uri="{FF2B5EF4-FFF2-40B4-BE49-F238E27FC236}">
                <a16:creationId xmlns:a16="http://schemas.microsoft.com/office/drawing/2014/main" id="{82DF5CC5-1AEE-5D73-5710-D9186DBC5BCC}"/>
              </a:ext>
            </a:extLst>
          </p:cNvPr>
          <p:cNvSpPr>
            <a:spLocks noGrp="1"/>
          </p:cNvSpPr>
          <p:nvPr>
            <p:ph type="title"/>
          </p:nvPr>
        </p:nvSpPr>
        <p:spPr>
          <a:xfrm>
            <a:off x="3266379" y="115542"/>
            <a:ext cx="5659242" cy="554767"/>
          </a:xfrm>
        </p:spPr>
        <p:txBody>
          <a:bodyPr/>
          <a:lstStyle/>
          <a:p>
            <a:r>
              <a:rPr lang="en-US" dirty="0"/>
              <a:t>A Fistful of Dollars (a </a:t>
            </a:r>
            <a:r>
              <a:rPr lang="en-US" dirty="0">
                <a:solidFill>
                  <a:srgbClr val="04AC8C"/>
                </a:solidFill>
              </a:rPr>
              <a:t>1964</a:t>
            </a:r>
            <a:r>
              <a:rPr lang="en-US" dirty="0"/>
              <a:t> Film)</a:t>
            </a:r>
          </a:p>
        </p:txBody>
      </p:sp>
      <p:graphicFrame>
        <p:nvGraphicFramePr>
          <p:cNvPr id="6" name="Chart Placeholder 5">
            <a:extLst>
              <a:ext uri="{FF2B5EF4-FFF2-40B4-BE49-F238E27FC236}">
                <a16:creationId xmlns:a16="http://schemas.microsoft.com/office/drawing/2014/main" id="{5F08F031-C67C-4219-D9DD-8A14154A4D27}"/>
              </a:ext>
            </a:extLst>
          </p:cNvPr>
          <p:cNvGraphicFramePr>
            <a:graphicFrameLocks noGrp="1"/>
          </p:cNvGraphicFramePr>
          <p:nvPr>
            <p:ph type="chart" sz="quarter" idx="11"/>
          </p:nvPr>
        </p:nvGraphicFramePr>
        <p:xfrm>
          <a:off x="473075" y="993775"/>
          <a:ext cx="11245850" cy="5119688"/>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Placeholder 4">
            <a:extLst>
              <a:ext uri="{FF2B5EF4-FFF2-40B4-BE49-F238E27FC236}">
                <a16:creationId xmlns:a16="http://schemas.microsoft.com/office/drawing/2014/main" id="{8684EF87-80FA-94E5-8BA5-2C606F02F281}"/>
              </a:ext>
            </a:extLst>
          </p:cNvPr>
          <p:cNvSpPr>
            <a:spLocks noGrp="1"/>
          </p:cNvSpPr>
          <p:nvPr>
            <p:ph type="body" sz="quarter" idx="12"/>
          </p:nvPr>
        </p:nvSpPr>
        <p:spPr/>
        <p:txBody>
          <a:bodyPr/>
          <a:lstStyle/>
          <a:p>
            <a:r>
              <a:rPr lang="en-US" dirty="0"/>
              <a:t>U.S. Retail Sales, 2000 – November 2024</a:t>
            </a:r>
          </a:p>
        </p:txBody>
      </p:sp>
    </p:spTree>
    <p:extLst>
      <p:ext uri="{BB962C8B-B14F-4D97-AF65-F5344CB8AC3E}">
        <p14:creationId xmlns:p14="http://schemas.microsoft.com/office/powerpoint/2010/main" val="37108959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D0B0E0-DF22-DB36-ACC9-19A771542A77}"/>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531779A2-4393-5EC4-969C-F24C8561F7E0}"/>
              </a:ext>
            </a:extLst>
          </p:cNvPr>
          <p:cNvSpPr>
            <a:spLocks noGrp="1"/>
          </p:cNvSpPr>
          <p:nvPr>
            <p:ph type="body" sz="quarter" idx="10"/>
          </p:nvPr>
        </p:nvSpPr>
        <p:spPr/>
        <p:txBody>
          <a:bodyPr/>
          <a:lstStyle/>
          <a:p>
            <a:r>
              <a:rPr lang="en-US"/>
              <a:t>Source: Federal Reserve Board, Distributional Financial Accounts (DFAs) </a:t>
            </a:r>
            <a:endParaRPr lang="en-US" dirty="0"/>
          </a:p>
        </p:txBody>
      </p:sp>
      <p:sp>
        <p:nvSpPr>
          <p:cNvPr id="3" name="Title 2">
            <a:extLst>
              <a:ext uri="{FF2B5EF4-FFF2-40B4-BE49-F238E27FC236}">
                <a16:creationId xmlns:a16="http://schemas.microsoft.com/office/drawing/2014/main" id="{2FF74713-B072-E95D-55AE-9FE356894E92}"/>
              </a:ext>
            </a:extLst>
          </p:cNvPr>
          <p:cNvSpPr>
            <a:spLocks noGrp="1"/>
          </p:cNvSpPr>
          <p:nvPr>
            <p:ph type="title"/>
          </p:nvPr>
        </p:nvSpPr>
        <p:spPr>
          <a:xfrm>
            <a:off x="3126920" y="168297"/>
            <a:ext cx="5938164" cy="554767"/>
          </a:xfrm>
        </p:spPr>
        <p:txBody>
          <a:bodyPr wrap="none"/>
          <a:lstStyle/>
          <a:p>
            <a:r>
              <a:rPr lang="en-US" dirty="0"/>
              <a:t>Million Dollar Baby (a</a:t>
            </a:r>
            <a:r>
              <a:rPr lang="en-US" dirty="0">
                <a:solidFill>
                  <a:srgbClr val="04AC8C"/>
                </a:solidFill>
              </a:rPr>
              <a:t> 2004 </a:t>
            </a:r>
            <a:r>
              <a:rPr lang="en-US" dirty="0"/>
              <a:t>Flick)</a:t>
            </a:r>
          </a:p>
        </p:txBody>
      </p:sp>
      <p:graphicFrame>
        <p:nvGraphicFramePr>
          <p:cNvPr id="6" name="Chart Placeholder 5">
            <a:extLst>
              <a:ext uri="{FF2B5EF4-FFF2-40B4-BE49-F238E27FC236}">
                <a16:creationId xmlns:a16="http://schemas.microsoft.com/office/drawing/2014/main" id="{709CF0CF-933B-2F1A-9008-405F907FC6D5}"/>
              </a:ext>
            </a:extLst>
          </p:cNvPr>
          <p:cNvGraphicFramePr>
            <a:graphicFrameLocks noGrp="1"/>
          </p:cNvGraphicFramePr>
          <p:nvPr>
            <p:ph type="chart" sz="quarter" idx="11"/>
            <p:extLst>
              <p:ext uri="{D42A27DB-BD31-4B8C-83A1-F6EECF244321}">
                <p14:modId xmlns:p14="http://schemas.microsoft.com/office/powerpoint/2010/main" val="3255872936"/>
              </p:ext>
            </p:extLst>
          </p:nvPr>
        </p:nvGraphicFramePr>
        <p:xfrm>
          <a:off x="473075" y="993775"/>
          <a:ext cx="11245850" cy="5119688"/>
        </p:xfrm>
        <a:graphic>
          <a:graphicData uri="http://schemas.openxmlformats.org/drawingml/2006/chart">
            <c:chart xmlns:c="http://schemas.openxmlformats.org/drawingml/2006/chart" xmlns:r="http://schemas.openxmlformats.org/officeDocument/2006/relationships" r:id="rId3"/>
          </a:graphicData>
        </a:graphic>
      </p:graphicFrame>
      <p:pic>
        <p:nvPicPr>
          <p:cNvPr id="5" name="Picture 4">
            <a:extLst>
              <a:ext uri="{FF2B5EF4-FFF2-40B4-BE49-F238E27FC236}">
                <a16:creationId xmlns:a16="http://schemas.microsoft.com/office/drawing/2014/main" id="{9F85B89F-E043-B4D5-3A7F-47D59E0295CA}"/>
              </a:ext>
            </a:extLst>
          </p:cNvPr>
          <p:cNvPicPr>
            <a:picLocks noChangeAspect="1"/>
          </p:cNvPicPr>
          <p:nvPr/>
        </p:nvPicPr>
        <p:blipFill>
          <a:blip r:embed="rId4"/>
          <a:stretch>
            <a:fillRect/>
          </a:stretch>
        </p:blipFill>
        <p:spPr>
          <a:xfrm>
            <a:off x="473075" y="2982115"/>
            <a:ext cx="4721842" cy="1964286"/>
          </a:xfrm>
          <a:prstGeom prst="rect">
            <a:avLst/>
          </a:prstGeom>
        </p:spPr>
      </p:pic>
      <p:sp>
        <p:nvSpPr>
          <p:cNvPr id="11" name="TextBox 1">
            <a:extLst>
              <a:ext uri="{FF2B5EF4-FFF2-40B4-BE49-F238E27FC236}">
                <a16:creationId xmlns:a16="http://schemas.microsoft.com/office/drawing/2014/main" id="{FD02700B-6D4D-63D6-24CE-9DF567291D56}"/>
              </a:ext>
            </a:extLst>
          </p:cNvPr>
          <p:cNvSpPr txBox="1"/>
          <p:nvPr/>
        </p:nvSpPr>
        <p:spPr>
          <a:xfrm>
            <a:off x="10714383" y="3553619"/>
            <a:ext cx="695584" cy="258418"/>
          </a:xfrm>
          <a:prstGeom prst="rect">
            <a:avLst/>
          </a:prstGeom>
          <a:solidFill>
            <a:schemeClr val="bg1"/>
          </a:solidFill>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sz="1400" b="1" i="0" dirty="0">
                <a:solidFill>
                  <a:schemeClr val="accent4"/>
                </a:solidFill>
                <a:latin typeface="Roboto Light" pitchFamily="2" charset="0"/>
                <a:ea typeface="Roboto Light" pitchFamily="2" charset="0"/>
              </a:rPr>
              <a:t>36.5%</a:t>
            </a:r>
          </a:p>
        </p:txBody>
      </p:sp>
      <p:sp>
        <p:nvSpPr>
          <p:cNvPr id="12" name="TextBox 1">
            <a:extLst>
              <a:ext uri="{FF2B5EF4-FFF2-40B4-BE49-F238E27FC236}">
                <a16:creationId xmlns:a16="http://schemas.microsoft.com/office/drawing/2014/main" id="{3E4227F9-43D4-7B45-5DED-C466D5BBF0F2}"/>
              </a:ext>
            </a:extLst>
          </p:cNvPr>
          <p:cNvSpPr txBox="1"/>
          <p:nvPr/>
        </p:nvSpPr>
        <p:spPr>
          <a:xfrm>
            <a:off x="10714383" y="4568408"/>
            <a:ext cx="695584" cy="258418"/>
          </a:xfrm>
          <a:prstGeom prst="rect">
            <a:avLst/>
          </a:prstGeom>
          <a:solidFill>
            <a:schemeClr val="bg1"/>
          </a:solidFill>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sz="1400" b="1" dirty="0">
                <a:solidFill>
                  <a:schemeClr val="accent4">
                    <a:lumMod val="75000"/>
                  </a:schemeClr>
                </a:solidFill>
                <a:latin typeface="Roboto Light" pitchFamily="2" charset="0"/>
                <a:ea typeface="Roboto Light" pitchFamily="2" charset="0"/>
              </a:rPr>
              <a:t>30.8%</a:t>
            </a:r>
            <a:endParaRPr lang="en-US" sz="1400" b="1" i="0" dirty="0">
              <a:solidFill>
                <a:schemeClr val="accent4">
                  <a:lumMod val="75000"/>
                </a:schemeClr>
              </a:solidFill>
              <a:latin typeface="Roboto Light" pitchFamily="2" charset="0"/>
              <a:ea typeface="Roboto Light" pitchFamily="2" charset="0"/>
            </a:endParaRPr>
          </a:p>
        </p:txBody>
      </p:sp>
      <p:sp>
        <p:nvSpPr>
          <p:cNvPr id="13" name="TextBox 1">
            <a:extLst>
              <a:ext uri="{FF2B5EF4-FFF2-40B4-BE49-F238E27FC236}">
                <a16:creationId xmlns:a16="http://schemas.microsoft.com/office/drawing/2014/main" id="{F2CCCE17-10E8-12BA-460E-F69AF84D23D8}"/>
              </a:ext>
            </a:extLst>
          </p:cNvPr>
          <p:cNvSpPr txBox="1"/>
          <p:nvPr/>
        </p:nvSpPr>
        <p:spPr>
          <a:xfrm>
            <a:off x="10714383" y="4971662"/>
            <a:ext cx="695584" cy="258418"/>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sz="1400" b="1" i="0" dirty="0">
                <a:solidFill>
                  <a:srgbClr val="FFFF00"/>
                </a:solidFill>
                <a:latin typeface="Roboto Light" pitchFamily="2" charset="0"/>
                <a:ea typeface="Roboto Light" pitchFamily="2" charset="0"/>
              </a:rPr>
              <a:t>2.5%</a:t>
            </a:r>
          </a:p>
        </p:txBody>
      </p:sp>
    </p:spTree>
    <p:extLst>
      <p:ext uri="{BB962C8B-B14F-4D97-AF65-F5344CB8AC3E}">
        <p14:creationId xmlns:p14="http://schemas.microsoft.com/office/powerpoint/2010/main" val="17361313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69BE6C4-D538-1AA9-496F-4DCB8C6491D2}"/>
              </a:ext>
            </a:extLst>
          </p:cNvPr>
          <p:cNvSpPr>
            <a:spLocks noGrp="1"/>
          </p:cNvSpPr>
          <p:nvPr>
            <p:ph type="body" sz="quarter" idx="10"/>
          </p:nvPr>
        </p:nvSpPr>
        <p:spPr/>
        <p:txBody>
          <a:bodyPr/>
          <a:lstStyle/>
          <a:p>
            <a:r>
              <a:rPr lang="en-US" dirty="0"/>
              <a:t>Source: U.S. Bureau of Labor Statistics</a:t>
            </a:r>
          </a:p>
        </p:txBody>
      </p:sp>
      <p:sp>
        <p:nvSpPr>
          <p:cNvPr id="3" name="Title 2">
            <a:extLst>
              <a:ext uri="{FF2B5EF4-FFF2-40B4-BE49-F238E27FC236}">
                <a16:creationId xmlns:a16="http://schemas.microsoft.com/office/drawing/2014/main" id="{1C8EB63F-5802-1774-858F-F598857474FC}"/>
              </a:ext>
            </a:extLst>
          </p:cNvPr>
          <p:cNvSpPr>
            <a:spLocks noGrp="1"/>
          </p:cNvSpPr>
          <p:nvPr>
            <p:ph type="title"/>
          </p:nvPr>
        </p:nvSpPr>
        <p:spPr>
          <a:xfrm>
            <a:off x="2600344" y="76857"/>
            <a:ext cx="6991337" cy="554767"/>
          </a:xfrm>
        </p:spPr>
        <p:txBody>
          <a:bodyPr wrap="none"/>
          <a:lstStyle/>
          <a:p>
            <a:r>
              <a:rPr lang="en-US" dirty="0"/>
              <a:t>U.S. Job Openings, 2015 – October 2024</a:t>
            </a:r>
          </a:p>
        </p:txBody>
      </p:sp>
      <p:graphicFrame>
        <p:nvGraphicFramePr>
          <p:cNvPr id="6" name="Chart Placeholder 5">
            <a:extLst>
              <a:ext uri="{FF2B5EF4-FFF2-40B4-BE49-F238E27FC236}">
                <a16:creationId xmlns:a16="http://schemas.microsoft.com/office/drawing/2014/main" id="{38195616-15C7-F957-18CC-06B1A2D51428}"/>
              </a:ext>
            </a:extLst>
          </p:cNvPr>
          <p:cNvGraphicFramePr>
            <a:graphicFrameLocks noGrp="1"/>
          </p:cNvGraphicFramePr>
          <p:nvPr>
            <p:ph type="chart" sz="quarter" idx="11"/>
          </p:nvPr>
        </p:nvGraphicFramePr>
        <p:xfrm>
          <a:off x="473075" y="844550"/>
          <a:ext cx="11245850" cy="511968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033870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B26655A-4BEE-8547-04D1-D0585BD530D7}"/>
              </a:ext>
            </a:extLst>
          </p:cNvPr>
          <p:cNvSpPr>
            <a:spLocks noGrp="1"/>
          </p:cNvSpPr>
          <p:nvPr>
            <p:ph type="body" sz="quarter" idx="10"/>
          </p:nvPr>
        </p:nvSpPr>
        <p:spPr/>
        <p:txBody>
          <a:bodyPr/>
          <a:lstStyle/>
          <a:p>
            <a:r>
              <a:rPr lang="en-US" dirty="0"/>
              <a:t>Source: U.S. Bureau of Labor Statistics</a:t>
            </a:r>
          </a:p>
        </p:txBody>
      </p:sp>
      <p:sp>
        <p:nvSpPr>
          <p:cNvPr id="3" name="Title 2">
            <a:extLst>
              <a:ext uri="{FF2B5EF4-FFF2-40B4-BE49-F238E27FC236}">
                <a16:creationId xmlns:a16="http://schemas.microsoft.com/office/drawing/2014/main" id="{C8FFD3E0-B0FE-1790-B5E8-110DA2D2359A}"/>
              </a:ext>
            </a:extLst>
          </p:cNvPr>
          <p:cNvSpPr>
            <a:spLocks noGrp="1"/>
          </p:cNvSpPr>
          <p:nvPr>
            <p:ph type="title"/>
          </p:nvPr>
        </p:nvSpPr>
        <p:spPr>
          <a:xfrm>
            <a:off x="3795370" y="168297"/>
            <a:ext cx="4601260" cy="554767"/>
          </a:xfrm>
        </p:spPr>
        <p:txBody>
          <a:bodyPr wrap="none"/>
          <a:lstStyle/>
          <a:p>
            <a:r>
              <a:rPr lang="en-US" dirty="0"/>
              <a:t>U.S. Job Growth, Monthly</a:t>
            </a:r>
            <a:endParaRPr lang="en-US" sz="2000" dirty="0">
              <a:solidFill>
                <a:srgbClr val="FF0000"/>
              </a:solidFill>
            </a:endParaRPr>
          </a:p>
        </p:txBody>
      </p:sp>
      <p:graphicFrame>
        <p:nvGraphicFramePr>
          <p:cNvPr id="8" name="Chart Placeholder 7">
            <a:extLst>
              <a:ext uri="{FF2B5EF4-FFF2-40B4-BE49-F238E27FC236}">
                <a16:creationId xmlns:a16="http://schemas.microsoft.com/office/drawing/2014/main" id="{10E11549-65C2-60C9-B05E-EBE6EB168BCA}"/>
              </a:ext>
            </a:extLst>
          </p:cNvPr>
          <p:cNvGraphicFramePr>
            <a:graphicFrameLocks noGrp="1"/>
          </p:cNvGraphicFramePr>
          <p:nvPr>
            <p:ph type="chart" sz="quarter" idx="11"/>
          </p:nvPr>
        </p:nvGraphicFramePr>
        <p:xfrm>
          <a:off x="473075" y="993775"/>
          <a:ext cx="11245850" cy="5119688"/>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Placeholder 3">
            <a:extLst>
              <a:ext uri="{FF2B5EF4-FFF2-40B4-BE49-F238E27FC236}">
                <a16:creationId xmlns:a16="http://schemas.microsoft.com/office/drawing/2014/main" id="{F90706DF-F750-7420-AE51-24E9CAA78D7D}"/>
              </a:ext>
            </a:extLst>
          </p:cNvPr>
          <p:cNvSpPr>
            <a:spLocks noGrp="1"/>
          </p:cNvSpPr>
          <p:nvPr>
            <p:ph type="body" sz="quarter" idx="12"/>
          </p:nvPr>
        </p:nvSpPr>
        <p:spPr/>
        <p:txBody>
          <a:bodyPr/>
          <a:lstStyle/>
          <a:p>
            <a:r>
              <a:rPr lang="en-US" dirty="0"/>
              <a:t>December 2020 – November 2024</a:t>
            </a:r>
          </a:p>
        </p:txBody>
      </p:sp>
    </p:spTree>
    <p:extLst>
      <p:ext uri="{BB962C8B-B14F-4D97-AF65-F5344CB8AC3E}">
        <p14:creationId xmlns:p14="http://schemas.microsoft.com/office/powerpoint/2010/main" val="9454378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83F2528-91BC-BD5A-9241-1785E93DF5AE}"/>
              </a:ext>
            </a:extLst>
          </p:cNvPr>
          <p:cNvSpPr>
            <a:spLocks noGrp="1"/>
          </p:cNvSpPr>
          <p:nvPr>
            <p:ph type="body" sz="quarter" idx="10"/>
          </p:nvPr>
        </p:nvSpPr>
        <p:spPr>
          <a:xfrm>
            <a:off x="385991" y="6140310"/>
            <a:ext cx="9692640" cy="365760"/>
          </a:xfrm>
        </p:spPr>
        <p:txBody>
          <a:bodyPr/>
          <a:lstStyle/>
          <a:p>
            <a:r>
              <a:rPr lang="en-US" dirty="0"/>
              <a:t>Current Employment Statistics (CES) Survey.  Note: data are not seasonally adjusted.</a:t>
            </a:r>
          </a:p>
        </p:txBody>
      </p:sp>
      <p:sp>
        <p:nvSpPr>
          <p:cNvPr id="3" name="Title 2">
            <a:extLst>
              <a:ext uri="{FF2B5EF4-FFF2-40B4-BE49-F238E27FC236}">
                <a16:creationId xmlns:a16="http://schemas.microsoft.com/office/drawing/2014/main" id="{21BF769B-7476-E38A-7945-A28D0476CC80}"/>
              </a:ext>
            </a:extLst>
          </p:cNvPr>
          <p:cNvSpPr>
            <a:spLocks noGrp="1"/>
          </p:cNvSpPr>
          <p:nvPr>
            <p:ph type="title"/>
          </p:nvPr>
        </p:nvSpPr>
        <p:spPr>
          <a:xfrm>
            <a:off x="2560256" y="97957"/>
            <a:ext cx="7071488" cy="554767"/>
          </a:xfrm>
        </p:spPr>
        <p:txBody>
          <a:bodyPr wrap="none"/>
          <a:lstStyle/>
          <a:p>
            <a:r>
              <a:rPr lang="en-US" dirty="0"/>
              <a:t>Employment Growth, 25 Largest Metros</a:t>
            </a:r>
            <a:endParaRPr lang="en-US" sz="2400" dirty="0">
              <a:solidFill>
                <a:srgbClr val="FF0000"/>
              </a:solidFill>
            </a:endParaRPr>
          </a:p>
        </p:txBody>
      </p:sp>
      <p:graphicFrame>
        <p:nvGraphicFramePr>
          <p:cNvPr id="7" name="Table Placeholder 6">
            <a:extLst>
              <a:ext uri="{FF2B5EF4-FFF2-40B4-BE49-F238E27FC236}">
                <a16:creationId xmlns:a16="http://schemas.microsoft.com/office/drawing/2014/main" id="{4A2B951E-67B9-0DB3-CD30-9D63A766A43A}"/>
              </a:ext>
            </a:extLst>
          </p:cNvPr>
          <p:cNvGraphicFramePr>
            <a:graphicFrameLocks noGrp="1"/>
          </p:cNvGraphicFramePr>
          <p:nvPr>
            <p:ph type="tbl" sz="quarter" idx="11"/>
            <p:extLst>
              <p:ext uri="{D42A27DB-BD31-4B8C-83A1-F6EECF244321}">
                <p14:modId xmlns:p14="http://schemas.microsoft.com/office/powerpoint/2010/main" val="328182253"/>
              </p:ext>
            </p:extLst>
          </p:nvPr>
        </p:nvGraphicFramePr>
        <p:xfrm>
          <a:off x="473075" y="1090613"/>
          <a:ext cx="11245848" cy="4906661"/>
        </p:xfrm>
        <a:graphic>
          <a:graphicData uri="http://schemas.openxmlformats.org/drawingml/2006/table">
            <a:tbl>
              <a:tblPr firstRow="1" bandRow="1"/>
              <a:tblGrid>
                <a:gridCol w="556110">
                  <a:extLst>
                    <a:ext uri="{9D8B030D-6E8A-4147-A177-3AD203B41FA5}">
                      <a16:colId xmlns:a16="http://schemas.microsoft.com/office/drawing/2014/main" val="3037870458"/>
                    </a:ext>
                  </a:extLst>
                </a:gridCol>
                <a:gridCol w="4170832">
                  <a:extLst>
                    <a:ext uri="{9D8B030D-6E8A-4147-A177-3AD203B41FA5}">
                      <a16:colId xmlns:a16="http://schemas.microsoft.com/office/drawing/2014/main" val="2263887519"/>
                    </a:ext>
                  </a:extLst>
                </a:gridCol>
                <a:gridCol w="838073">
                  <a:extLst>
                    <a:ext uri="{9D8B030D-6E8A-4147-A177-3AD203B41FA5}">
                      <a16:colId xmlns:a16="http://schemas.microsoft.com/office/drawing/2014/main" val="264790044"/>
                    </a:ext>
                  </a:extLst>
                </a:gridCol>
                <a:gridCol w="119725">
                  <a:extLst>
                    <a:ext uri="{9D8B030D-6E8A-4147-A177-3AD203B41FA5}">
                      <a16:colId xmlns:a16="http://schemas.microsoft.com/office/drawing/2014/main" val="3664620095"/>
                    </a:ext>
                  </a:extLst>
                </a:gridCol>
                <a:gridCol w="556110">
                  <a:extLst>
                    <a:ext uri="{9D8B030D-6E8A-4147-A177-3AD203B41FA5}">
                      <a16:colId xmlns:a16="http://schemas.microsoft.com/office/drawing/2014/main" val="928233560"/>
                    </a:ext>
                  </a:extLst>
                </a:gridCol>
                <a:gridCol w="4170832">
                  <a:extLst>
                    <a:ext uri="{9D8B030D-6E8A-4147-A177-3AD203B41FA5}">
                      <a16:colId xmlns:a16="http://schemas.microsoft.com/office/drawing/2014/main" val="1281674558"/>
                    </a:ext>
                  </a:extLst>
                </a:gridCol>
                <a:gridCol w="834166">
                  <a:extLst>
                    <a:ext uri="{9D8B030D-6E8A-4147-A177-3AD203B41FA5}">
                      <a16:colId xmlns:a16="http://schemas.microsoft.com/office/drawing/2014/main" val="3871128615"/>
                    </a:ext>
                  </a:extLst>
                </a:gridCol>
              </a:tblGrid>
              <a:tr h="373851">
                <a:tc>
                  <a:txBody>
                    <a:bodyPr/>
                    <a:lstStyle/>
                    <a:p>
                      <a:pPr algn="ctr" fontAlgn="b"/>
                      <a:r>
                        <a:rPr lang="en-US" sz="1400" b="0" i="0" u="none" strike="noStrike" dirty="0">
                          <a:solidFill>
                            <a:schemeClr val="bg1"/>
                          </a:solidFill>
                          <a:effectLst/>
                          <a:latin typeface="Roboto Light" pitchFamily="2" charset="0"/>
                          <a:ea typeface="Roboto Light" pitchFamily="2" charset="0"/>
                          <a:cs typeface="Verdana" panose="020B0604030504040204" pitchFamily="34" charset="0"/>
                        </a:rPr>
                        <a:t>Rank</a:t>
                      </a:r>
                    </a:p>
                  </a:txBody>
                  <a:tcPr marL="12655" marR="12655" marT="12655" marB="0" anchor="ctr">
                    <a:lnL w="12700" cap="flat" cmpd="sng" algn="ctr">
                      <a:solidFill>
                        <a:srgbClr val="04AC8C"/>
                      </a:solidFill>
                      <a:prstDash val="solid"/>
                      <a:round/>
                      <a:headEnd type="none" w="med" len="med"/>
                      <a:tailEnd type="none" w="med" len="med"/>
                    </a:lnL>
                    <a:lnR w="12700" cap="flat" cmpd="sng" algn="ctr">
                      <a:solidFill>
                        <a:srgbClr val="04AC8C"/>
                      </a:solidFill>
                      <a:prstDash val="solid"/>
                      <a:round/>
                      <a:headEnd type="none" w="med" len="med"/>
                      <a:tailEnd type="none" w="med" len="med"/>
                    </a:lnR>
                    <a:lnT w="12700" cap="flat" cmpd="sng" algn="ctr">
                      <a:solidFill>
                        <a:srgbClr val="04AC8C"/>
                      </a:solidFill>
                      <a:prstDash val="solid"/>
                      <a:round/>
                      <a:headEnd type="none" w="med" len="med"/>
                      <a:tailEnd type="none" w="med" len="med"/>
                    </a:lnT>
                    <a:lnB w="12700" cap="flat" cmpd="sng" algn="ctr">
                      <a:solidFill>
                        <a:srgbClr val="04AC8C"/>
                      </a:solidFill>
                      <a:prstDash val="solid"/>
                      <a:round/>
                      <a:headEnd type="none" w="med" len="med"/>
                      <a:tailEnd type="none" w="med" len="med"/>
                    </a:lnB>
                    <a:solidFill>
                      <a:srgbClr val="04AC8C"/>
                    </a:solidFill>
                  </a:tcPr>
                </a:tc>
                <a:tc>
                  <a:txBody>
                    <a:bodyPr/>
                    <a:lstStyle/>
                    <a:p>
                      <a:pPr algn="ctr" fontAlgn="b"/>
                      <a:r>
                        <a:rPr lang="en-US" sz="1700" b="0" i="0" u="none" strike="noStrike" dirty="0">
                          <a:solidFill>
                            <a:schemeClr val="bg1"/>
                          </a:solidFill>
                          <a:effectLst/>
                          <a:latin typeface="Roboto Light" pitchFamily="2" charset="0"/>
                          <a:ea typeface="Roboto Light" pitchFamily="2" charset="0"/>
                          <a:cs typeface="Verdana" panose="020B0604030504040204" pitchFamily="34" charset="0"/>
                        </a:rPr>
                        <a:t>MSA</a:t>
                      </a:r>
                    </a:p>
                  </a:txBody>
                  <a:tcPr marL="12655" marR="12655" marT="12655" marB="0" anchor="ctr">
                    <a:lnL w="12700" cap="flat" cmpd="sng" algn="ctr">
                      <a:solidFill>
                        <a:srgbClr val="04AC8C"/>
                      </a:solidFill>
                      <a:prstDash val="solid"/>
                      <a:round/>
                      <a:headEnd type="none" w="med" len="med"/>
                      <a:tailEnd type="none" w="med" len="med"/>
                    </a:lnL>
                    <a:lnR w="12700" cap="flat" cmpd="sng" algn="ctr">
                      <a:solidFill>
                        <a:srgbClr val="04AC8C"/>
                      </a:solidFill>
                      <a:prstDash val="solid"/>
                      <a:round/>
                      <a:headEnd type="none" w="med" len="med"/>
                      <a:tailEnd type="none" w="med" len="med"/>
                    </a:lnR>
                    <a:lnT w="12700" cap="flat" cmpd="sng" algn="ctr">
                      <a:solidFill>
                        <a:srgbClr val="04AC8C"/>
                      </a:solidFill>
                      <a:prstDash val="solid"/>
                      <a:round/>
                      <a:headEnd type="none" w="med" len="med"/>
                      <a:tailEnd type="none" w="med" len="med"/>
                    </a:lnT>
                    <a:lnB w="12700" cap="flat" cmpd="sng" algn="ctr">
                      <a:solidFill>
                        <a:srgbClr val="04AC8C"/>
                      </a:solidFill>
                      <a:prstDash val="solid"/>
                      <a:round/>
                      <a:headEnd type="none" w="med" len="med"/>
                      <a:tailEnd type="none" w="med" len="med"/>
                    </a:lnB>
                    <a:solidFill>
                      <a:srgbClr val="04AC8C"/>
                    </a:solidFill>
                  </a:tcPr>
                </a:tc>
                <a:tc>
                  <a:txBody>
                    <a:bodyPr/>
                    <a:lstStyle/>
                    <a:p>
                      <a:pPr algn="ctr" fontAlgn="b"/>
                      <a:r>
                        <a:rPr lang="en-US" sz="1700" b="0" i="0" u="none" strike="noStrike" dirty="0">
                          <a:solidFill>
                            <a:schemeClr val="bg1"/>
                          </a:solidFill>
                          <a:effectLst/>
                          <a:latin typeface="Roboto Light" pitchFamily="2" charset="0"/>
                          <a:ea typeface="Roboto Light" pitchFamily="2" charset="0"/>
                          <a:cs typeface="Verdana" panose="020B0604030504040204" pitchFamily="34" charset="0"/>
                        </a:rPr>
                        <a:t>%</a:t>
                      </a:r>
                    </a:p>
                  </a:txBody>
                  <a:tcPr marL="12655" marR="12655" marT="12655" marB="0" anchor="ctr">
                    <a:lnL w="12700" cap="flat" cmpd="sng" algn="ctr">
                      <a:solidFill>
                        <a:srgbClr val="04AC8C"/>
                      </a:solidFill>
                      <a:prstDash val="solid"/>
                      <a:round/>
                      <a:headEnd type="none" w="med" len="med"/>
                      <a:tailEnd type="none" w="med" len="med"/>
                    </a:lnL>
                    <a:lnR w="12700" cap="flat" cmpd="sng" algn="ctr">
                      <a:solidFill>
                        <a:srgbClr val="04AC8C"/>
                      </a:solidFill>
                      <a:prstDash val="solid"/>
                      <a:round/>
                      <a:headEnd type="none" w="med" len="med"/>
                      <a:tailEnd type="none" w="med" len="med"/>
                    </a:lnR>
                    <a:lnT w="12700" cap="flat" cmpd="sng" algn="ctr">
                      <a:solidFill>
                        <a:srgbClr val="04AC8C"/>
                      </a:solidFill>
                      <a:prstDash val="solid"/>
                      <a:round/>
                      <a:headEnd type="none" w="med" len="med"/>
                      <a:tailEnd type="none" w="med" len="med"/>
                    </a:lnT>
                    <a:lnB w="12700" cap="flat" cmpd="sng" algn="ctr">
                      <a:solidFill>
                        <a:srgbClr val="04AC8C"/>
                      </a:solidFill>
                      <a:prstDash val="solid"/>
                      <a:round/>
                      <a:headEnd type="none" w="med" len="med"/>
                      <a:tailEnd type="none" w="med" len="med"/>
                    </a:lnB>
                    <a:solidFill>
                      <a:srgbClr val="04AC8C"/>
                    </a:solidFill>
                  </a:tcPr>
                </a:tc>
                <a:tc>
                  <a:txBody>
                    <a:bodyPr/>
                    <a:lstStyle/>
                    <a:p>
                      <a:pPr algn="ctr" fontAlgn="b"/>
                      <a:r>
                        <a:rPr lang="sk-SK" sz="1700" b="0" i="0" u="none" strike="noStrike" dirty="0">
                          <a:solidFill>
                            <a:schemeClr val="bg1"/>
                          </a:solidFill>
                          <a:effectLst/>
                          <a:latin typeface="Roboto Light" pitchFamily="2" charset="0"/>
                          <a:ea typeface="Roboto Light" pitchFamily="2" charset="0"/>
                          <a:cs typeface="Verdana" panose="020B0604030504040204" pitchFamily="34" charset="0"/>
                        </a:rPr>
                        <a:t> </a:t>
                      </a:r>
                    </a:p>
                  </a:txBody>
                  <a:tcPr marL="12655" marR="12655" marT="12655" marB="0" anchor="ctr">
                    <a:lnL w="12700" cap="flat" cmpd="sng" algn="ctr">
                      <a:solidFill>
                        <a:srgbClr val="04AC8C"/>
                      </a:solidFill>
                      <a:prstDash val="solid"/>
                      <a:round/>
                      <a:headEnd type="none" w="med" len="med"/>
                      <a:tailEnd type="none" w="med" len="med"/>
                    </a:lnL>
                    <a:lnR w="12700" cap="flat" cmpd="sng" algn="ctr">
                      <a:solidFill>
                        <a:srgbClr val="04AC8C"/>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Roboto Light" pitchFamily="2" charset="0"/>
                          <a:ea typeface="Roboto Light" pitchFamily="2" charset="0"/>
                          <a:cs typeface="Verdana" panose="020B0604030504040204" pitchFamily="34" charset="0"/>
                        </a:rPr>
                        <a:t>Rank</a:t>
                      </a:r>
                    </a:p>
                  </a:txBody>
                  <a:tcPr marL="12655" marR="12655" marT="12655" marB="0" anchor="ctr">
                    <a:lnL w="12700" cap="flat" cmpd="sng" algn="ctr">
                      <a:solidFill>
                        <a:srgbClr val="04AC8C"/>
                      </a:solidFill>
                      <a:prstDash val="solid"/>
                      <a:round/>
                      <a:headEnd type="none" w="med" len="med"/>
                      <a:tailEnd type="none" w="med" len="med"/>
                    </a:lnL>
                    <a:lnR w="12700" cap="flat" cmpd="sng" algn="ctr">
                      <a:solidFill>
                        <a:srgbClr val="04AC8C"/>
                      </a:solidFill>
                      <a:prstDash val="solid"/>
                      <a:round/>
                      <a:headEnd type="none" w="med" len="med"/>
                      <a:tailEnd type="none" w="med" len="med"/>
                    </a:lnR>
                    <a:lnT w="12700" cap="flat" cmpd="sng" algn="ctr">
                      <a:solidFill>
                        <a:srgbClr val="04AC8C"/>
                      </a:solidFill>
                      <a:prstDash val="solid"/>
                      <a:round/>
                      <a:headEnd type="none" w="med" len="med"/>
                      <a:tailEnd type="none" w="med" len="med"/>
                    </a:lnT>
                    <a:lnB w="12700" cap="flat" cmpd="sng" algn="ctr">
                      <a:solidFill>
                        <a:srgbClr val="04AC8C"/>
                      </a:solidFill>
                      <a:prstDash val="solid"/>
                      <a:round/>
                      <a:headEnd type="none" w="med" len="med"/>
                      <a:tailEnd type="none" w="med" len="med"/>
                    </a:lnB>
                    <a:solidFill>
                      <a:srgbClr val="04AC8C"/>
                    </a:solidFill>
                  </a:tcPr>
                </a:tc>
                <a:tc>
                  <a:txBody>
                    <a:bodyPr/>
                    <a:lstStyle/>
                    <a:p>
                      <a:pPr algn="ctr" fontAlgn="b"/>
                      <a:r>
                        <a:rPr lang="en-US" sz="1700" b="0" i="0" u="none" strike="noStrike" dirty="0">
                          <a:solidFill>
                            <a:schemeClr val="bg1"/>
                          </a:solidFill>
                          <a:effectLst/>
                          <a:latin typeface="Roboto Light" pitchFamily="2" charset="0"/>
                          <a:ea typeface="Roboto Light" pitchFamily="2" charset="0"/>
                          <a:cs typeface="Verdana" panose="020B0604030504040204" pitchFamily="34" charset="0"/>
                        </a:rPr>
                        <a:t>MSA</a:t>
                      </a:r>
                    </a:p>
                  </a:txBody>
                  <a:tcPr marL="12655" marR="12655" marT="12655" marB="0" anchor="ctr">
                    <a:lnL w="12700" cap="flat" cmpd="sng" algn="ctr">
                      <a:solidFill>
                        <a:srgbClr val="04AC8C"/>
                      </a:solidFill>
                      <a:prstDash val="solid"/>
                      <a:round/>
                      <a:headEnd type="none" w="med" len="med"/>
                      <a:tailEnd type="none" w="med" len="med"/>
                    </a:lnL>
                    <a:lnR w="12700" cap="flat" cmpd="sng" algn="ctr">
                      <a:solidFill>
                        <a:srgbClr val="04AC8C"/>
                      </a:solidFill>
                      <a:prstDash val="solid"/>
                      <a:round/>
                      <a:headEnd type="none" w="med" len="med"/>
                      <a:tailEnd type="none" w="med" len="med"/>
                    </a:lnR>
                    <a:lnT w="12700" cap="flat" cmpd="sng" algn="ctr">
                      <a:solidFill>
                        <a:srgbClr val="04AC8C"/>
                      </a:solidFill>
                      <a:prstDash val="solid"/>
                      <a:round/>
                      <a:headEnd type="none" w="med" len="med"/>
                      <a:tailEnd type="none" w="med" len="med"/>
                    </a:lnT>
                    <a:lnB w="12700" cap="flat" cmpd="sng" algn="ctr">
                      <a:solidFill>
                        <a:srgbClr val="04AC8C"/>
                      </a:solidFill>
                      <a:prstDash val="solid"/>
                      <a:round/>
                      <a:headEnd type="none" w="med" len="med"/>
                      <a:tailEnd type="none" w="med" len="med"/>
                    </a:lnB>
                    <a:solidFill>
                      <a:srgbClr val="04AC8C"/>
                    </a:solidFill>
                  </a:tcPr>
                </a:tc>
                <a:tc>
                  <a:txBody>
                    <a:bodyPr/>
                    <a:lstStyle/>
                    <a:p>
                      <a:pPr algn="ctr" fontAlgn="b"/>
                      <a:r>
                        <a:rPr lang="en-US" sz="1700" b="0" i="0" u="none" strike="noStrike" dirty="0">
                          <a:solidFill>
                            <a:schemeClr val="bg1"/>
                          </a:solidFill>
                          <a:effectLst/>
                          <a:latin typeface="Roboto Light" pitchFamily="2" charset="0"/>
                          <a:ea typeface="Roboto Light" pitchFamily="2" charset="0"/>
                          <a:cs typeface="Verdana" panose="020B0604030504040204" pitchFamily="34" charset="0"/>
                        </a:rPr>
                        <a:t>%</a:t>
                      </a:r>
                    </a:p>
                  </a:txBody>
                  <a:tcPr marL="12655" marR="12655" marT="12655" marB="0" anchor="ctr">
                    <a:lnL w="12700" cap="flat" cmpd="sng" algn="ctr">
                      <a:solidFill>
                        <a:srgbClr val="04AC8C"/>
                      </a:solidFill>
                      <a:prstDash val="solid"/>
                      <a:round/>
                      <a:headEnd type="none" w="med" len="med"/>
                      <a:tailEnd type="none" w="med" len="med"/>
                    </a:lnL>
                    <a:lnR w="12700" cap="flat" cmpd="sng" algn="ctr">
                      <a:solidFill>
                        <a:srgbClr val="04AC8C"/>
                      </a:solidFill>
                      <a:prstDash val="solid"/>
                      <a:round/>
                      <a:headEnd type="none" w="med" len="med"/>
                      <a:tailEnd type="none" w="med" len="med"/>
                    </a:lnR>
                    <a:lnT w="12700" cap="flat" cmpd="sng" algn="ctr">
                      <a:solidFill>
                        <a:srgbClr val="04AC8C"/>
                      </a:solidFill>
                      <a:prstDash val="solid"/>
                      <a:round/>
                      <a:headEnd type="none" w="med" len="med"/>
                      <a:tailEnd type="none" w="med" len="med"/>
                    </a:lnT>
                    <a:lnB w="12700" cap="flat" cmpd="sng" algn="ctr">
                      <a:solidFill>
                        <a:srgbClr val="04AC8C"/>
                      </a:solidFill>
                      <a:prstDash val="solid"/>
                      <a:round/>
                      <a:headEnd type="none" w="med" len="med"/>
                      <a:tailEnd type="none" w="med" len="med"/>
                    </a:lnB>
                    <a:solidFill>
                      <a:srgbClr val="04AC8C"/>
                    </a:solidFill>
                  </a:tcPr>
                </a:tc>
                <a:extLst>
                  <a:ext uri="{0D108BD9-81ED-4DB2-BD59-A6C34878D82A}">
                    <a16:rowId xmlns:a16="http://schemas.microsoft.com/office/drawing/2014/main" val="1573811957"/>
                  </a:ext>
                </a:extLst>
              </a:tr>
              <a:tr h="348532">
                <a:tc>
                  <a:txBody>
                    <a:bodyPr/>
                    <a:lstStyle/>
                    <a:p>
                      <a:pPr algn="ctr" rtl="0" fontAlgn="ctr"/>
                      <a:r>
                        <a:rPr lang="en-US" sz="1600" b="0" i="0" u="none" strike="noStrike">
                          <a:solidFill>
                            <a:srgbClr val="000000"/>
                          </a:solidFill>
                          <a:effectLst/>
                          <a:latin typeface="Roboto Light" pitchFamily="2" charset="0"/>
                        </a:rPr>
                        <a:t>1</a:t>
                      </a:r>
                    </a:p>
                  </a:txBody>
                  <a:tcPr marL="0" marR="0" marT="0" marB="0" anchor="ctr">
                    <a:lnL w="12700" cap="flat" cmpd="sng" algn="ctr">
                      <a:solidFill>
                        <a:srgbClr val="04AC8C"/>
                      </a:solidFill>
                      <a:prstDash val="solid"/>
                      <a:round/>
                      <a:headEnd type="none" w="med" len="med"/>
                      <a:tailEnd type="none" w="med" len="med"/>
                    </a:lnL>
                    <a:lnR w="12700" cap="flat" cmpd="sng" algn="ctr">
                      <a:solidFill>
                        <a:srgbClr val="04AC8C"/>
                      </a:solidFill>
                      <a:prstDash val="solid"/>
                      <a:round/>
                      <a:headEnd type="none" w="med" len="med"/>
                      <a:tailEnd type="none" w="med" len="med"/>
                    </a:lnR>
                    <a:lnT w="12700" cap="flat" cmpd="sng" algn="ctr">
                      <a:solidFill>
                        <a:srgbClr val="04AC8C"/>
                      </a:solidFill>
                      <a:prstDash val="solid"/>
                      <a:round/>
                      <a:headEnd type="none" w="med" len="med"/>
                      <a:tailEnd type="none" w="med" len="med"/>
                    </a:lnT>
                    <a:lnB w="12700" cap="flat" cmpd="sng" algn="ctr">
                      <a:solidFill>
                        <a:srgbClr val="04AC8C"/>
                      </a:solidFill>
                      <a:prstDash val="solid"/>
                      <a:round/>
                      <a:headEnd type="none" w="med" len="med"/>
                      <a:tailEnd type="none" w="med" len="med"/>
                    </a:lnB>
                  </a:tcPr>
                </a:tc>
                <a:tc>
                  <a:txBody>
                    <a:bodyPr/>
                    <a:lstStyle/>
                    <a:p>
                      <a:pPr marL="91440" algn="l" rtl="0" fontAlgn="ctr"/>
                      <a:r>
                        <a:rPr lang="en-US" sz="1600" b="0" i="0" u="none" strike="noStrike" dirty="0">
                          <a:solidFill>
                            <a:srgbClr val="000000"/>
                          </a:solidFill>
                          <a:effectLst/>
                          <a:latin typeface="Roboto Light" pitchFamily="2" charset="0"/>
                        </a:rPr>
                        <a:t>Dallas-Fort Worth-Arlington, TX </a:t>
                      </a:r>
                    </a:p>
                  </a:txBody>
                  <a:tcPr marL="0" marR="0" marT="0" marB="0" anchor="ctr">
                    <a:lnL w="12700" cap="flat" cmpd="sng" algn="ctr">
                      <a:solidFill>
                        <a:srgbClr val="04AC8C"/>
                      </a:solidFill>
                      <a:prstDash val="solid"/>
                      <a:round/>
                      <a:headEnd type="none" w="med" len="med"/>
                      <a:tailEnd type="none" w="med" len="med"/>
                    </a:lnL>
                    <a:lnR w="12700" cap="flat" cmpd="sng" algn="ctr">
                      <a:solidFill>
                        <a:srgbClr val="04AC8C"/>
                      </a:solidFill>
                      <a:prstDash val="solid"/>
                      <a:round/>
                      <a:headEnd type="none" w="med" len="med"/>
                      <a:tailEnd type="none" w="med" len="med"/>
                    </a:lnR>
                    <a:lnT w="12700" cap="flat" cmpd="sng" algn="ctr">
                      <a:solidFill>
                        <a:srgbClr val="04AC8C"/>
                      </a:solidFill>
                      <a:prstDash val="solid"/>
                      <a:round/>
                      <a:headEnd type="none" w="med" len="med"/>
                      <a:tailEnd type="none" w="med" len="med"/>
                    </a:lnT>
                    <a:lnB w="12700" cap="flat" cmpd="sng" algn="ctr">
                      <a:solidFill>
                        <a:srgbClr val="04AC8C"/>
                      </a:solidFill>
                      <a:prstDash val="solid"/>
                      <a:round/>
                      <a:headEnd type="none" w="med" len="med"/>
                      <a:tailEnd type="none" w="med" len="med"/>
                    </a:lnB>
                  </a:tcPr>
                </a:tc>
                <a:tc>
                  <a:txBody>
                    <a:bodyPr/>
                    <a:lstStyle/>
                    <a:p>
                      <a:pPr algn="ctr" rtl="0" fontAlgn="ctr"/>
                      <a:r>
                        <a:rPr lang="en-US" sz="1600" b="0" i="0" u="none" strike="noStrike">
                          <a:solidFill>
                            <a:srgbClr val="000000"/>
                          </a:solidFill>
                          <a:effectLst/>
                          <a:latin typeface="Roboto Light" pitchFamily="2" charset="0"/>
                        </a:rPr>
                        <a:t>13.4%</a:t>
                      </a:r>
                    </a:p>
                  </a:txBody>
                  <a:tcPr marL="0" marR="0" marT="0" marB="0" anchor="ctr">
                    <a:lnL w="12700" cap="flat" cmpd="sng" algn="ctr">
                      <a:solidFill>
                        <a:srgbClr val="04AC8C"/>
                      </a:solidFill>
                      <a:prstDash val="solid"/>
                      <a:round/>
                      <a:headEnd type="none" w="med" len="med"/>
                      <a:tailEnd type="none" w="med" len="med"/>
                    </a:lnL>
                    <a:lnR w="12700" cap="flat" cmpd="sng" algn="ctr">
                      <a:solidFill>
                        <a:srgbClr val="04AC8C"/>
                      </a:solidFill>
                      <a:prstDash val="solid"/>
                      <a:round/>
                      <a:headEnd type="none" w="med" len="med"/>
                      <a:tailEnd type="none" w="med" len="med"/>
                    </a:lnR>
                    <a:lnT w="12700" cap="flat" cmpd="sng" algn="ctr">
                      <a:solidFill>
                        <a:srgbClr val="04AC8C"/>
                      </a:solidFill>
                      <a:prstDash val="solid"/>
                      <a:round/>
                      <a:headEnd type="none" w="med" len="med"/>
                      <a:tailEnd type="none" w="med" len="med"/>
                    </a:lnT>
                    <a:lnB w="12700" cap="flat" cmpd="sng" algn="ctr">
                      <a:solidFill>
                        <a:srgbClr val="04AC8C"/>
                      </a:solidFill>
                      <a:prstDash val="solid"/>
                      <a:round/>
                      <a:headEnd type="none" w="med" len="med"/>
                      <a:tailEnd type="none" w="med" len="med"/>
                    </a:lnB>
                  </a:tcPr>
                </a:tc>
                <a:tc>
                  <a:txBody>
                    <a:bodyPr/>
                    <a:lstStyle/>
                    <a:p>
                      <a:pPr algn="ctr" rtl="0" fontAlgn="ctr"/>
                      <a:r>
                        <a:rPr lang="en-US" sz="1600" b="0" i="0" u="none" strike="noStrike">
                          <a:solidFill>
                            <a:srgbClr val="000000"/>
                          </a:solidFill>
                          <a:effectLst/>
                          <a:latin typeface="Roboto Light" pitchFamily="2" charset="0"/>
                        </a:rPr>
                        <a:t> </a:t>
                      </a:r>
                    </a:p>
                  </a:txBody>
                  <a:tcPr marL="0" marR="0" marT="0" marB="0" anchor="ctr">
                    <a:lnL w="12700" cap="flat" cmpd="sng" algn="ctr">
                      <a:solidFill>
                        <a:srgbClr val="04AC8C"/>
                      </a:solidFill>
                      <a:prstDash val="solid"/>
                      <a:round/>
                      <a:headEnd type="none" w="med" len="med"/>
                      <a:tailEnd type="none" w="med" len="med"/>
                    </a:lnL>
                    <a:lnR w="12700" cap="flat" cmpd="sng" algn="ctr">
                      <a:solidFill>
                        <a:srgbClr val="04AC8C"/>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rtl="0" fontAlgn="ctr"/>
                      <a:r>
                        <a:rPr lang="en-US" sz="1600" b="0" i="0" u="none" strike="noStrike">
                          <a:solidFill>
                            <a:srgbClr val="000000"/>
                          </a:solidFill>
                          <a:effectLst/>
                          <a:latin typeface="Roboto Light" pitchFamily="2" charset="0"/>
                        </a:rPr>
                        <a:t>14</a:t>
                      </a:r>
                    </a:p>
                  </a:txBody>
                  <a:tcPr marL="0" marR="0" marT="0" marB="0" anchor="ctr">
                    <a:lnL w="12700" cap="flat" cmpd="sng" algn="ctr">
                      <a:solidFill>
                        <a:srgbClr val="04AC8C"/>
                      </a:solidFill>
                      <a:prstDash val="solid"/>
                      <a:round/>
                      <a:headEnd type="none" w="med" len="med"/>
                      <a:tailEnd type="none" w="med" len="med"/>
                    </a:lnL>
                    <a:lnR w="12700" cap="flat" cmpd="sng" algn="ctr">
                      <a:solidFill>
                        <a:srgbClr val="04AC8C"/>
                      </a:solidFill>
                      <a:prstDash val="solid"/>
                      <a:round/>
                      <a:headEnd type="none" w="med" len="med"/>
                      <a:tailEnd type="none" w="med" len="med"/>
                    </a:lnR>
                    <a:lnT w="12700" cap="flat" cmpd="sng" algn="ctr">
                      <a:solidFill>
                        <a:srgbClr val="04AC8C"/>
                      </a:solidFill>
                      <a:prstDash val="solid"/>
                      <a:round/>
                      <a:headEnd type="none" w="med" len="med"/>
                      <a:tailEnd type="none" w="med" len="med"/>
                    </a:lnT>
                    <a:lnB w="12700" cap="flat" cmpd="sng" algn="ctr">
                      <a:solidFill>
                        <a:srgbClr val="04AC8C"/>
                      </a:solidFill>
                      <a:prstDash val="solid"/>
                      <a:round/>
                      <a:headEnd type="none" w="med" len="med"/>
                      <a:tailEnd type="none" w="med" len="med"/>
                    </a:lnB>
                  </a:tcPr>
                </a:tc>
                <a:tc>
                  <a:txBody>
                    <a:bodyPr/>
                    <a:lstStyle/>
                    <a:p>
                      <a:pPr marL="91440" algn="l" rtl="0" fontAlgn="ctr">
                        <a:spcBef>
                          <a:spcPts val="0"/>
                        </a:spcBef>
                      </a:pPr>
                      <a:r>
                        <a:rPr lang="en-US" sz="1600" b="0" i="0" u="none" strike="noStrike" dirty="0">
                          <a:solidFill>
                            <a:srgbClr val="000000"/>
                          </a:solidFill>
                          <a:effectLst/>
                          <a:latin typeface="Roboto Light" pitchFamily="2" charset="0"/>
                        </a:rPr>
                        <a:t>San Diego-Carlsbad, CA </a:t>
                      </a:r>
                    </a:p>
                  </a:txBody>
                  <a:tcPr marL="0" marR="0" marT="0" marB="0" anchor="ctr">
                    <a:lnL w="12700" cap="flat" cmpd="sng" algn="ctr">
                      <a:solidFill>
                        <a:srgbClr val="04AC8C"/>
                      </a:solidFill>
                      <a:prstDash val="solid"/>
                      <a:round/>
                      <a:headEnd type="none" w="med" len="med"/>
                      <a:tailEnd type="none" w="med" len="med"/>
                    </a:lnL>
                    <a:lnR w="12700" cap="flat" cmpd="sng" algn="ctr">
                      <a:solidFill>
                        <a:srgbClr val="04AC8C"/>
                      </a:solidFill>
                      <a:prstDash val="solid"/>
                      <a:round/>
                      <a:headEnd type="none" w="med" len="med"/>
                      <a:tailEnd type="none" w="med" len="med"/>
                    </a:lnR>
                    <a:lnT w="12700" cap="flat" cmpd="sng" algn="ctr">
                      <a:solidFill>
                        <a:srgbClr val="04AC8C"/>
                      </a:solidFill>
                      <a:prstDash val="solid"/>
                      <a:round/>
                      <a:headEnd type="none" w="med" len="med"/>
                      <a:tailEnd type="none" w="med" len="med"/>
                    </a:lnT>
                    <a:lnB w="12700" cap="flat" cmpd="sng" algn="ctr">
                      <a:solidFill>
                        <a:srgbClr val="04AC8C"/>
                      </a:solidFill>
                      <a:prstDash val="solid"/>
                      <a:round/>
                      <a:headEnd type="none" w="med" len="med"/>
                      <a:tailEnd type="none" w="med" len="med"/>
                    </a:lnB>
                  </a:tcPr>
                </a:tc>
                <a:tc>
                  <a:txBody>
                    <a:bodyPr/>
                    <a:lstStyle/>
                    <a:p>
                      <a:pPr algn="ctr" rtl="0" fontAlgn="ctr"/>
                      <a:r>
                        <a:rPr lang="en-US" sz="1600" b="0" i="0" u="none" strike="noStrike">
                          <a:solidFill>
                            <a:srgbClr val="000000"/>
                          </a:solidFill>
                          <a:effectLst/>
                          <a:latin typeface="Roboto Light" pitchFamily="2" charset="0"/>
                        </a:rPr>
                        <a:t>4.0%</a:t>
                      </a:r>
                    </a:p>
                  </a:txBody>
                  <a:tcPr marL="0" marR="0" marT="0" marB="0" anchor="ctr">
                    <a:lnL w="12700" cap="flat" cmpd="sng" algn="ctr">
                      <a:solidFill>
                        <a:srgbClr val="04AC8C"/>
                      </a:solidFill>
                      <a:prstDash val="solid"/>
                      <a:round/>
                      <a:headEnd type="none" w="med" len="med"/>
                      <a:tailEnd type="none" w="med" len="med"/>
                    </a:lnL>
                    <a:lnR w="12700" cap="flat" cmpd="sng" algn="ctr">
                      <a:solidFill>
                        <a:srgbClr val="04AC8C"/>
                      </a:solidFill>
                      <a:prstDash val="solid"/>
                      <a:round/>
                      <a:headEnd type="none" w="med" len="med"/>
                      <a:tailEnd type="none" w="med" len="med"/>
                    </a:lnR>
                    <a:lnT w="12700" cap="flat" cmpd="sng" algn="ctr">
                      <a:solidFill>
                        <a:srgbClr val="04AC8C"/>
                      </a:solidFill>
                      <a:prstDash val="solid"/>
                      <a:round/>
                      <a:headEnd type="none" w="med" len="med"/>
                      <a:tailEnd type="none" w="med" len="med"/>
                    </a:lnT>
                    <a:lnB w="12700" cap="flat" cmpd="sng" algn="ctr">
                      <a:solidFill>
                        <a:srgbClr val="04AC8C"/>
                      </a:solidFill>
                      <a:prstDash val="solid"/>
                      <a:round/>
                      <a:headEnd type="none" w="med" len="med"/>
                      <a:tailEnd type="none" w="med" len="med"/>
                    </a:lnB>
                  </a:tcPr>
                </a:tc>
                <a:extLst>
                  <a:ext uri="{0D108BD9-81ED-4DB2-BD59-A6C34878D82A}">
                    <a16:rowId xmlns:a16="http://schemas.microsoft.com/office/drawing/2014/main" val="422530016"/>
                  </a:ext>
                </a:extLst>
              </a:tr>
              <a:tr h="348532">
                <a:tc>
                  <a:txBody>
                    <a:bodyPr/>
                    <a:lstStyle/>
                    <a:p>
                      <a:pPr algn="ctr" rtl="0" fontAlgn="ctr"/>
                      <a:r>
                        <a:rPr lang="en-US" sz="1600" b="0" i="0" u="none" strike="noStrike">
                          <a:solidFill>
                            <a:srgbClr val="000000"/>
                          </a:solidFill>
                          <a:effectLst/>
                          <a:latin typeface="Roboto Light" pitchFamily="2" charset="0"/>
                        </a:rPr>
                        <a:t>2</a:t>
                      </a:r>
                    </a:p>
                  </a:txBody>
                  <a:tcPr marL="0" marR="0" marT="0" marB="0" anchor="ctr">
                    <a:lnL w="12700" cap="flat" cmpd="sng" algn="ctr">
                      <a:solidFill>
                        <a:srgbClr val="04AC8C"/>
                      </a:solidFill>
                      <a:prstDash val="solid"/>
                      <a:round/>
                      <a:headEnd type="none" w="med" len="med"/>
                      <a:tailEnd type="none" w="med" len="med"/>
                    </a:lnL>
                    <a:lnR w="12700" cap="flat" cmpd="sng" algn="ctr">
                      <a:solidFill>
                        <a:srgbClr val="04AC8C"/>
                      </a:solidFill>
                      <a:prstDash val="solid"/>
                      <a:round/>
                      <a:headEnd type="none" w="med" len="med"/>
                      <a:tailEnd type="none" w="med" len="med"/>
                    </a:lnR>
                    <a:lnT w="12700" cap="flat" cmpd="sng" algn="ctr">
                      <a:solidFill>
                        <a:srgbClr val="04AC8C"/>
                      </a:solidFill>
                      <a:prstDash val="solid"/>
                      <a:round/>
                      <a:headEnd type="none" w="med" len="med"/>
                      <a:tailEnd type="none" w="med" len="med"/>
                    </a:lnT>
                    <a:lnB w="12700" cap="flat" cmpd="sng" algn="ctr">
                      <a:solidFill>
                        <a:srgbClr val="04AC8C"/>
                      </a:solidFill>
                      <a:prstDash val="solid"/>
                      <a:round/>
                      <a:headEnd type="none" w="med" len="med"/>
                      <a:tailEnd type="none" w="med" len="med"/>
                    </a:lnB>
                  </a:tcPr>
                </a:tc>
                <a:tc>
                  <a:txBody>
                    <a:bodyPr/>
                    <a:lstStyle/>
                    <a:p>
                      <a:pPr marL="91440" algn="l" rtl="0" fontAlgn="ctr"/>
                      <a:r>
                        <a:rPr lang="en-US" sz="1600" b="0" i="0" u="none" strike="noStrike" dirty="0">
                          <a:solidFill>
                            <a:srgbClr val="000000"/>
                          </a:solidFill>
                          <a:effectLst/>
                          <a:latin typeface="Roboto Light" pitchFamily="2" charset="0"/>
                        </a:rPr>
                        <a:t>San Antonio-New Braunfels, TX </a:t>
                      </a:r>
                    </a:p>
                  </a:txBody>
                  <a:tcPr marL="0" marR="0" marT="0" marB="0" anchor="ctr">
                    <a:lnL w="12700" cap="flat" cmpd="sng" algn="ctr">
                      <a:solidFill>
                        <a:srgbClr val="04AC8C"/>
                      </a:solidFill>
                      <a:prstDash val="solid"/>
                      <a:round/>
                      <a:headEnd type="none" w="med" len="med"/>
                      <a:tailEnd type="none" w="med" len="med"/>
                    </a:lnL>
                    <a:lnR w="12700" cap="flat" cmpd="sng" algn="ctr">
                      <a:solidFill>
                        <a:srgbClr val="04AC8C"/>
                      </a:solidFill>
                      <a:prstDash val="solid"/>
                      <a:round/>
                      <a:headEnd type="none" w="med" len="med"/>
                      <a:tailEnd type="none" w="med" len="med"/>
                    </a:lnR>
                    <a:lnT w="12700" cap="flat" cmpd="sng" algn="ctr">
                      <a:solidFill>
                        <a:srgbClr val="04AC8C"/>
                      </a:solidFill>
                      <a:prstDash val="solid"/>
                      <a:round/>
                      <a:headEnd type="none" w="med" len="med"/>
                      <a:tailEnd type="none" w="med" len="med"/>
                    </a:lnT>
                    <a:lnB w="12700" cap="flat" cmpd="sng" algn="ctr">
                      <a:solidFill>
                        <a:srgbClr val="04AC8C"/>
                      </a:solidFill>
                      <a:prstDash val="solid"/>
                      <a:round/>
                      <a:headEnd type="none" w="med" len="med"/>
                      <a:tailEnd type="none" w="med" len="med"/>
                    </a:lnB>
                  </a:tcPr>
                </a:tc>
                <a:tc>
                  <a:txBody>
                    <a:bodyPr/>
                    <a:lstStyle/>
                    <a:p>
                      <a:pPr algn="ctr" rtl="0" fontAlgn="ctr"/>
                      <a:r>
                        <a:rPr lang="en-US" sz="1600" b="0" i="0" u="none" strike="noStrike">
                          <a:solidFill>
                            <a:srgbClr val="000000"/>
                          </a:solidFill>
                          <a:effectLst/>
                          <a:latin typeface="Roboto Light" pitchFamily="2" charset="0"/>
                        </a:rPr>
                        <a:t>11.2%</a:t>
                      </a:r>
                    </a:p>
                  </a:txBody>
                  <a:tcPr marL="0" marR="0" marT="0" marB="0" anchor="ctr">
                    <a:lnL w="12700" cap="flat" cmpd="sng" algn="ctr">
                      <a:solidFill>
                        <a:srgbClr val="04AC8C"/>
                      </a:solidFill>
                      <a:prstDash val="solid"/>
                      <a:round/>
                      <a:headEnd type="none" w="med" len="med"/>
                      <a:tailEnd type="none" w="med" len="med"/>
                    </a:lnL>
                    <a:lnR w="12700" cap="flat" cmpd="sng" algn="ctr">
                      <a:solidFill>
                        <a:srgbClr val="04AC8C"/>
                      </a:solidFill>
                      <a:prstDash val="solid"/>
                      <a:round/>
                      <a:headEnd type="none" w="med" len="med"/>
                      <a:tailEnd type="none" w="med" len="med"/>
                    </a:lnR>
                    <a:lnT w="12700" cap="flat" cmpd="sng" algn="ctr">
                      <a:solidFill>
                        <a:srgbClr val="04AC8C"/>
                      </a:solidFill>
                      <a:prstDash val="solid"/>
                      <a:round/>
                      <a:headEnd type="none" w="med" len="med"/>
                      <a:tailEnd type="none" w="med" len="med"/>
                    </a:lnT>
                    <a:lnB w="12700" cap="flat" cmpd="sng" algn="ctr">
                      <a:solidFill>
                        <a:srgbClr val="04AC8C"/>
                      </a:solidFill>
                      <a:prstDash val="solid"/>
                      <a:round/>
                      <a:headEnd type="none" w="med" len="med"/>
                      <a:tailEnd type="none" w="med" len="med"/>
                    </a:lnB>
                  </a:tcPr>
                </a:tc>
                <a:tc>
                  <a:txBody>
                    <a:bodyPr/>
                    <a:lstStyle/>
                    <a:p>
                      <a:pPr algn="ctr" rtl="0" fontAlgn="ctr"/>
                      <a:r>
                        <a:rPr lang="en-US" sz="1600" b="0" i="0" u="none" strike="noStrike">
                          <a:solidFill>
                            <a:srgbClr val="000000"/>
                          </a:solidFill>
                          <a:effectLst/>
                          <a:latin typeface="Roboto Light" pitchFamily="2" charset="0"/>
                        </a:rPr>
                        <a:t> </a:t>
                      </a:r>
                    </a:p>
                  </a:txBody>
                  <a:tcPr marL="0" marR="0" marT="0" marB="0" anchor="ctr">
                    <a:lnL w="12700" cap="flat" cmpd="sng" algn="ctr">
                      <a:solidFill>
                        <a:srgbClr val="04AC8C"/>
                      </a:solidFill>
                      <a:prstDash val="solid"/>
                      <a:round/>
                      <a:headEnd type="none" w="med" len="med"/>
                      <a:tailEnd type="none" w="med" len="med"/>
                    </a:lnL>
                    <a:lnR w="12700" cap="flat" cmpd="sng" algn="ctr">
                      <a:solidFill>
                        <a:srgbClr val="04AC8C"/>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rtl="0" fontAlgn="ctr"/>
                      <a:r>
                        <a:rPr lang="en-US" sz="1600" b="0" i="0" u="none" strike="noStrike">
                          <a:solidFill>
                            <a:srgbClr val="000000"/>
                          </a:solidFill>
                          <a:effectLst/>
                          <a:latin typeface="Roboto Light" pitchFamily="2" charset="0"/>
                        </a:rPr>
                        <a:t>15</a:t>
                      </a:r>
                    </a:p>
                  </a:txBody>
                  <a:tcPr marL="0" marR="0" marT="0" marB="0" anchor="ctr">
                    <a:lnL w="12700" cap="flat" cmpd="sng" algn="ctr">
                      <a:solidFill>
                        <a:srgbClr val="04AC8C"/>
                      </a:solidFill>
                      <a:prstDash val="solid"/>
                      <a:round/>
                      <a:headEnd type="none" w="med" len="med"/>
                      <a:tailEnd type="none" w="med" len="med"/>
                    </a:lnL>
                    <a:lnR w="12700" cap="flat" cmpd="sng" algn="ctr">
                      <a:solidFill>
                        <a:srgbClr val="04AC8C"/>
                      </a:solidFill>
                      <a:prstDash val="solid"/>
                      <a:round/>
                      <a:headEnd type="none" w="med" len="med"/>
                      <a:tailEnd type="none" w="med" len="med"/>
                    </a:lnR>
                    <a:lnT w="12700" cap="flat" cmpd="sng" algn="ctr">
                      <a:solidFill>
                        <a:srgbClr val="04AC8C"/>
                      </a:solidFill>
                      <a:prstDash val="solid"/>
                      <a:round/>
                      <a:headEnd type="none" w="med" len="med"/>
                      <a:tailEnd type="none" w="med" len="med"/>
                    </a:lnT>
                    <a:lnB w="12700" cap="flat" cmpd="sng" algn="ctr">
                      <a:solidFill>
                        <a:srgbClr val="04AC8C"/>
                      </a:solidFill>
                      <a:prstDash val="solid"/>
                      <a:round/>
                      <a:headEnd type="none" w="med" len="med"/>
                      <a:tailEnd type="none" w="med" len="med"/>
                    </a:lnB>
                  </a:tcPr>
                </a:tc>
                <a:tc>
                  <a:txBody>
                    <a:bodyPr/>
                    <a:lstStyle/>
                    <a:p>
                      <a:pPr marL="91440" algn="l" rtl="0" fontAlgn="ctr">
                        <a:spcBef>
                          <a:spcPts val="0"/>
                        </a:spcBef>
                      </a:pPr>
                      <a:r>
                        <a:rPr lang="en-US" sz="1600" b="0" i="0" u="none" strike="noStrike" dirty="0">
                          <a:solidFill>
                            <a:srgbClr val="000000"/>
                          </a:solidFill>
                          <a:effectLst/>
                          <a:latin typeface="Roboto Light" pitchFamily="2" charset="0"/>
                        </a:rPr>
                        <a:t>New York-Newark-Jersey City, NY-NJ-PA </a:t>
                      </a:r>
                    </a:p>
                  </a:txBody>
                  <a:tcPr marL="0" marR="0" marT="0" marB="0" anchor="ctr">
                    <a:lnL w="12700" cap="flat" cmpd="sng" algn="ctr">
                      <a:solidFill>
                        <a:srgbClr val="04AC8C"/>
                      </a:solidFill>
                      <a:prstDash val="solid"/>
                      <a:round/>
                      <a:headEnd type="none" w="med" len="med"/>
                      <a:tailEnd type="none" w="med" len="med"/>
                    </a:lnL>
                    <a:lnR w="12700" cap="flat" cmpd="sng" algn="ctr">
                      <a:solidFill>
                        <a:srgbClr val="04AC8C"/>
                      </a:solidFill>
                      <a:prstDash val="solid"/>
                      <a:round/>
                      <a:headEnd type="none" w="med" len="med"/>
                      <a:tailEnd type="none" w="med" len="med"/>
                    </a:lnR>
                    <a:lnT w="12700" cap="flat" cmpd="sng" algn="ctr">
                      <a:solidFill>
                        <a:srgbClr val="04AC8C"/>
                      </a:solidFill>
                      <a:prstDash val="solid"/>
                      <a:round/>
                      <a:headEnd type="none" w="med" len="med"/>
                      <a:tailEnd type="none" w="med" len="med"/>
                    </a:lnT>
                    <a:lnB w="12700" cap="flat" cmpd="sng" algn="ctr">
                      <a:solidFill>
                        <a:srgbClr val="04AC8C"/>
                      </a:solidFill>
                      <a:prstDash val="solid"/>
                      <a:round/>
                      <a:headEnd type="none" w="med" len="med"/>
                      <a:tailEnd type="none" w="med" len="med"/>
                    </a:lnB>
                  </a:tcPr>
                </a:tc>
                <a:tc>
                  <a:txBody>
                    <a:bodyPr/>
                    <a:lstStyle/>
                    <a:p>
                      <a:pPr algn="ctr" rtl="0" fontAlgn="ctr"/>
                      <a:r>
                        <a:rPr lang="en-US" sz="1600" b="0" i="0" u="none" strike="noStrike">
                          <a:solidFill>
                            <a:srgbClr val="000000"/>
                          </a:solidFill>
                          <a:effectLst/>
                          <a:latin typeface="Roboto Light" pitchFamily="2" charset="0"/>
                        </a:rPr>
                        <a:t>3.6%</a:t>
                      </a:r>
                    </a:p>
                  </a:txBody>
                  <a:tcPr marL="0" marR="0" marT="0" marB="0" anchor="ctr">
                    <a:lnL w="12700" cap="flat" cmpd="sng" algn="ctr">
                      <a:solidFill>
                        <a:srgbClr val="04AC8C"/>
                      </a:solidFill>
                      <a:prstDash val="solid"/>
                      <a:round/>
                      <a:headEnd type="none" w="med" len="med"/>
                      <a:tailEnd type="none" w="med" len="med"/>
                    </a:lnL>
                    <a:lnR w="12700" cap="flat" cmpd="sng" algn="ctr">
                      <a:solidFill>
                        <a:srgbClr val="04AC8C"/>
                      </a:solidFill>
                      <a:prstDash val="solid"/>
                      <a:round/>
                      <a:headEnd type="none" w="med" len="med"/>
                      <a:tailEnd type="none" w="med" len="med"/>
                    </a:lnR>
                    <a:lnT w="12700" cap="flat" cmpd="sng" algn="ctr">
                      <a:solidFill>
                        <a:srgbClr val="04AC8C"/>
                      </a:solidFill>
                      <a:prstDash val="solid"/>
                      <a:round/>
                      <a:headEnd type="none" w="med" len="med"/>
                      <a:tailEnd type="none" w="med" len="med"/>
                    </a:lnT>
                    <a:lnB w="12700" cap="flat" cmpd="sng" algn="ctr">
                      <a:solidFill>
                        <a:srgbClr val="04AC8C"/>
                      </a:solidFill>
                      <a:prstDash val="solid"/>
                      <a:round/>
                      <a:headEnd type="none" w="med" len="med"/>
                      <a:tailEnd type="none" w="med" len="med"/>
                    </a:lnB>
                  </a:tcPr>
                </a:tc>
                <a:extLst>
                  <a:ext uri="{0D108BD9-81ED-4DB2-BD59-A6C34878D82A}">
                    <a16:rowId xmlns:a16="http://schemas.microsoft.com/office/drawing/2014/main" val="1960437353"/>
                  </a:ext>
                </a:extLst>
              </a:tr>
              <a:tr h="348532">
                <a:tc>
                  <a:txBody>
                    <a:bodyPr/>
                    <a:lstStyle/>
                    <a:p>
                      <a:pPr algn="ctr" rtl="0" fontAlgn="ctr"/>
                      <a:r>
                        <a:rPr lang="en-US" sz="1600" b="0" i="0" u="none" strike="noStrike">
                          <a:solidFill>
                            <a:srgbClr val="000000"/>
                          </a:solidFill>
                          <a:effectLst/>
                          <a:latin typeface="Roboto Light" pitchFamily="2" charset="0"/>
                        </a:rPr>
                        <a:t>3</a:t>
                      </a:r>
                    </a:p>
                  </a:txBody>
                  <a:tcPr marL="0" marR="0" marT="0" marB="0" anchor="ctr">
                    <a:lnL w="12700" cap="flat" cmpd="sng" algn="ctr">
                      <a:solidFill>
                        <a:srgbClr val="04AC8C"/>
                      </a:solidFill>
                      <a:prstDash val="solid"/>
                      <a:round/>
                      <a:headEnd type="none" w="med" len="med"/>
                      <a:tailEnd type="none" w="med" len="med"/>
                    </a:lnL>
                    <a:lnR w="12700" cap="flat" cmpd="sng" algn="ctr">
                      <a:solidFill>
                        <a:srgbClr val="04AC8C"/>
                      </a:solidFill>
                      <a:prstDash val="solid"/>
                      <a:round/>
                      <a:headEnd type="none" w="med" len="med"/>
                      <a:tailEnd type="none" w="med" len="med"/>
                    </a:lnR>
                    <a:lnT w="12700" cap="flat" cmpd="sng" algn="ctr">
                      <a:solidFill>
                        <a:srgbClr val="04AC8C"/>
                      </a:solidFill>
                      <a:prstDash val="solid"/>
                      <a:round/>
                      <a:headEnd type="none" w="med" len="med"/>
                      <a:tailEnd type="none" w="med" len="med"/>
                    </a:lnT>
                    <a:lnB w="12700" cap="flat" cmpd="sng" algn="ctr">
                      <a:solidFill>
                        <a:srgbClr val="04AC8C"/>
                      </a:solidFill>
                      <a:prstDash val="solid"/>
                      <a:round/>
                      <a:headEnd type="none" w="med" len="med"/>
                      <a:tailEnd type="none" w="med" len="med"/>
                    </a:lnB>
                  </a:tcPr>
                </a:tc>
                <a:tc>
                  <a:txBody>
                    <a:bodyPr/>
                    <a:lstStyle/>
                    <a:p>
                      <a:pPr marL="91440" algn="l" rtl="0" fontAlgn="ctr"/>
                      <a:r>
                        <a:rPr lang="en-US" sz="1600" b="0" i="0" u="none" strike="noStrike" dirty="0">
                          <a:solidFill>
                            <a:srgbClr val="000000"/>
                          </a:solidFill>
                          <a:effectLst/>
                          <a:latin typeface="Roboto Light" pitchFamily="2" charset="0"/>
                        </a:rPr>
                        <a:t>Phoenix-Mesa-Scottsdale, AZ </a:t>
                      </a:r>
                    </a:p>
                  </a:txBody>
                  <a:tcPr marL="0" marR="0" marT="0" marB="0" anchor="ctr">
                    <a:lnL w="12700" cap="flat" cmpd="sng" algn="ctr">
                      <a:solidFill>
                        <a:srgbClr val="04AC8C"/>
                      </a:solidFill>
                      <a:prstDash val="solid"/>
                      <a:round/>
                      <a:headEnd type="none" w="med" len="med"/>
                      <a:tailEnd type="none" w="med" len="med"/>
                    </a:lnL>
                    <a:lnR w="12700" cap="flat" cmpd="sng" algn="ctr">
                      <a:solidFill>
                        <a:srgbClr val="04AC8C"/>
                      </a:solidFill>
                      <a:prstDash val="solid"/>
                      <a:round/>
                      <a:headEnd type="none" w="med" len="med"/>
                      <a:tailEnd type="none" w="med" len="med"/>
                    </a:lnR>
                    <a:lnT w="12700" cap="flat" cmpd="sng" algn="ctr">
                      <a:solidFill>
                        <a:srgbClr val="04AC8C"/>
                      </a:solidFill>
                      <a:prstDash val="solid"/>
                      <a:round/>
                      <a:headEnd type="none" w="med" len="med"/>
                      <a:tailEnd type="none" w="med" len="med"/>
                    </a:lnT>
                    <a:lnB w="12700" cap="flat" cmpd="sng" algn="ctr">
                      <a:solidFill>
                        <a:srgbClr val="04AC8C"/>
                      </a:solidFill>
                      <a:prstDash val="solid"/>
                      <a:round/>
                      <a:headEnd type="none" w="med" len="med"/>
                      <a:tailEnd type="none" w="med" len="med"/>
                    </a:lnB>
                  </a:tcPr>
                </a:tc>
                <a:tc>
                  <a:txBody>
                    <a:bodyPr/>
                    <a:lstStyle/>
                    <a:p>
                      <a:pPr algn="ctr" rtl="0" fontAlgn="ctr"/>
                      <a:r>
                        <a:rPr lang="en-US" sz="1600" b="0" i="0" u="none" strike="noStrike">
                          <a:solidFill>
                            <a:srgbClr val="000000"/>
                          </a:solidFill>
                          <a:effectLst/>
                          <a:latin typeface="Roboto Light" pitchFamily="2" charset="0"/>
                        </a:rPr>
                        <a:t>11.0%</a:t>
                      </a:r>
                    </a:p>
                  </a:txBody>
                  <a:tcPr marL="0" marR="0" marT="0" marB="0" anchor="ctr">
                    <a:lnL w="12700" cap="flat" cmpd="sng" algn="ctr">
                      <a:solidFill>
                        <a:srgbClr val="04AC8C"/>
                      </a:solidFill>
                      <a:prstDash val="solid"/>
                      <a:round/>
                      <a:headEnd type="none" w="med" len="med"/>
                      <a:tailEnd type="none" w="med" len="med"/>
                    </a:lnL>
                    <a:lnR w="12700" cap="flat" cmpd="sng" algn="ctr">
                      <a:solidFill>
                        <a:srgbClr val="04AC8C"/>
                      </a:solidFill>
                      <a:prstDash val="solid"/>
                      <a:round/>
                      <a:headEnd type="none" w="med" len="med"/>
                      <a:tailEnd type="none" w="med" len="med"/>
                    </a:lnR>
                    <a:lnT w="12700" cap="flat" cmpd="sng" algn="ctr">
                      <a:solidFill>
                        <a:srgbClr val="04AC8C"/>
                      </a:solidFill>
                      <a:prstDash val="solid"/>
                      <a:round/>
                      <a:headEnd type="none" w="med" len="med"/>
                      <a:tailEnd type="none" w="med" len="med"/>
                    </a:lnT>
                    <a:lnB w="12700" cap="flat" cmpd="sng" algn="ctr">
                      <a:solidFill>
                        <a:srgbClr val="04AC8C"/>
                      </a:solidFill>
                      <a:prstDash val="solid"/>
                      <a:round/>
                      <a:headEnd type="none" w="med" len="med"/>
                      <a:tailEnd type="none" w="med" len="med"/>
                    </a:lnB>
                  </a:tcPr>
                </a:tc>
                <a:tc>
                  <a:txBody>
                    <a:bodyPr/>
                    <a:lstStyle/>
                    <a:p>
                      <a:pPr algn="ctr" rtl="0" fontAlgn="ctr"/>
                      <a:r>
                        <a:rPr lang="en-US" sz="1600" b="0" i="0" u="none" strike="noStrike">
                          <a:solidFill>
                            <a:srgbClr val="000000"/>
                          </a:solidFill>
                          <a:effectLst/>
                          <a:latin typeface="Roboto Light" pitchFamily="2" charset="0"/>
                        </a:rPr>
                        <a:t> </a:t>
                      </a:r>
                    </a:p>
                  </a:txBody>
                  <a:tcPr marL="0" marR="0" marT="0" marB="0" anchor="ctr">
                    <a:lnL w="12700" cap="flat" cmpd="sng" algn="ctr">
                      <a:solidFill>
                        <a:srgbClr val="04AC8C"/>
                      </a:solidFill>
                      <a:prstDash val="solid"/>
                      <a:round/>
                      <a:headEnd type="none" w="med" len="med"/>
                      <a:tailEnd type="none" w="med" len="med"/>
                    </a:lnL>
                    <a:lnR w="12700" cap="flat" cmpd="sng" algn="ctr">
                      <a:solidFill>
                        <a:srgbClr val="04AC8C"/>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rtl="0" fontAlgn="ctr"/>
                      <a:r>
                        <a:rPr lang="en-US" sz="1600" b="0" i="0" u="none" strike="noStrike">
                          <a:solidFill>
                            <a:srgbClr val="000000"/>
                          </a:solidFill>
                          <a:effectLst/>
                          <a:latin typeface="Roboto Light" pitchFamily="2" charset="0"/>
                        </a:rPr>
                        <a:t>16</a:t>
                      </a:r>
                    </a:p>
                  </a:txBody>
                  <a:tcPr marL="0" marR="0" marT="0" marB="0" anchor="ctr">
                    <a:lnL w="12700" cap="flat" cmpd="sng" algn="ctr">
                      <a:solidFill>
                        <a:srgbClr val="04AC8C"/>
                      </a:solidFill>
                      <a:prstDash val="solid"/>
                      <a:round/>
                      <a:headEnd type="none" w="med" len="med"/>
                      <a:tailEnd type="none" w="med" len="med"/>
                    </a:lnL>
                    <a:lnR w="12700" cap="flat" cmpd="sng" algn="ctr">
                      <a:solidFill>
                        <a:srgbClr val="04AC8C"/>
                      </a:solidFill>
                      <a:prstDash val="solid"/>
                      <a:round/>
                      <a:headEnd type="none" w="med" len="med"/>
                      <a:tailEnd type="none" w="med" len="med"/>
                    </a:lnR>
                    <a:lnT w="12700" cap="flat" cmpd="sng" algn="ctr">
                      <a:solidFill>
                        <a:srgbClr val="04AC8C"/>
                      </a:solidFill>
                      <a:prstDash val="solid"/>
                      <a:round/>
                      <a:headEnd type="none" w="med" len="med"/>
                      <a:tailEnd type="none" w="med" len="med"/>
                    </a:lnT>
                    <a:lnB w="12700" cap="flat" cmpd="sng" algn="ctr">
                      <a:solidFill>
                        <a:srgbClr val="04AC8C"/>
                      </a:solidFill>
                      <a:prstDash val="solid"/>
                      <a:round/>
                      <a:headEnd type="none" w="med" len="med"/>
                      <a:tailEnd type="none" w="med" len="med"/>
                    </a:lnB>
                  </a:tcPr>
                </a:tc>
                <a:tc>
                  <a:txBody>
                    <a:bodyPr/>
                    <a:lstStyle/>
                    <a:p>
                      <a:pPr marL="91440" algn="l" rtl="0" fontAlgn="ctr">
                        <a:spcBef>
                          <a:spcPts val="0"/>
                        </a:spcBef>
                      </a:pPr>
                      <a:r>
                        <a:rPr lang="en-US" sz="1600" b="0" i="0" u="none" strike="noStrike" dirty="0">
                          <a:solidFill>
                            <a:srgbClr val="000000"/>
                          </a:solidFill>
                          <a:effectLst/>
                          <a:latin typeface="Roboto Light" pitchFamily="2" charset="0"/>
                        </a:rPr>
                        <a:t>Chicago-Naperville-Elgin, IL-IN-WI </a:t>
                      </a:r>
                    </a:p>
                  </a:txBody>
                  <a:tcPr marL="0" marR="0" marT="0" marB="0" anchor="ctr">
                    <a:lnL w="12700" cap="flat" cmpd="sng" algn="ctr">
                      <a:solidFill>
                        <a:srgbClr val="04AC8C"/>
                      </a:solidFill>
                      <a:prstDash val="solid"/>
                      <a:round/>
                      <a:headEnd type="none" w="med" len="med"/>
                      <a:tailEnd type="none" w="med" len="med"/>
                    </a:lnL>
                    <a:lnR w="12700" cap="flat" cmpd="sng" algn="ctr">
                      <a:solidFill>
                        <a:srgbClr val="04AC8C"/>
                      </a:solidFill>
                      <a:prstDash val="solid"/>
                      <a:round/>
                      <a:headEnd type="none" w="med" len="med"/>
                      <a:tailEnd type="none" w="med" len="med"/>
                    </a:lnR>
                    <a:lnT w="12700" cap="flat" cmpd="sng" algn="ctr">
                      <a:solidFill>
                        <a:srgbClr val="04AC8C"/>
                      </a:solidFill>
                      <a:prstDash val="solid"/>
                      <a:round/>
                      <a:headEnd type="none" w="med" len="med"/>
                      <a:tailEnd type="none" w="med" len="med"/>
                    </a:lnT>
                    <a:lnB w="12700" cap="flat" cmpd="sng" algn="ctr">
                      <a:solidFill>
                        <a:srgbClr val="04AC8C"/>
                      </a:solidFill>
                      <a:prstDash val="solid"/>
                      <a:round/>
                      <a:headEnd type="none" w="med" len="med"/>
                      <a:tailEnd type="none" w="med" len="med"/>
                    </a:lnB>
                  </a:tcPr>
                </a:tc>
                <a:tc>
                  <a:txBody>
                    <a:bodyPr/>
                    <a:lstStyle/>
                    <a:p>
                      <a:pPr algn="ctr" rtl="0" fontAlgn="ctr"/>
                      <a:r>
                        <a:rPr lang="en-US" sz="1600" b="0" i="0" u="none" strike="noStrike" dirty="0">
                          <a:solidFill>
                            <a:srgbClr val="000000"/>
                          </a:solidFill>
                          <a:effectLst/>
                          <a:latin typeface="Roboto Light" pitchFamily="2" charset="0"/>
                        </a:rPr>
                        <a:t>2.6%</a:t>
                      </a:r>
                    </a:p>
                  </a:txBody>
                  <a:tcPr marL="0" marR="0" marT="0" marB="0" anchor="ctr">
                    <a:lnL w="12700" cap="flat" cmpd="sng" algn="ctr">
                      <a:solidFill>
                        <a:srgbClr val="04AC8C"/>
                      </a:solidFill>
                      <a:prstDash val="solid"/>
                      <a:round/>
                      <a:headEnd type="none" w="med" len="med"/>
                      <a:tailEnd type="none" w="med" len="med"/>
                    </a:lnL>
                    <a:lnR w="12700" cap="flat" cmpd="sng" algn="ctr">
                      <a:solidFill>
                        <a:srgbClr val="04AC8C"/>
                      </a:solidFill>
                      <a:prstDash val="solid"/>
                      <a:round/>
                      <a:headEnd type="none" w="med" len="med"/>
                      <a:tailEnd type="none" w="med" len="med"/>
                    </a:lnR>
                    <a:lnT w="12700" cap="flat" cmpd="sng" algn="ctr">
                      <a:solidFill>
                        <a:srgbClr val="04AC8C"/>
                      </a:solidFill>
                      <a:prstDash val="solid"/>
                      <a:round/>
                      <a:headEnd type="none" w="med" len="med"/>
                      <a:tailEnd type="none" w="med" len="med"/>
                    </a:lnT>
                    <a:lnB w="12700" cap="flat" cmpd="sng" algn="ctr">
                      <a:solidFill>
                        <a:srgbClr val="04AC8C"/>
                      </a:solidFill>
                      <a:prstDash val="solid"/>
                      <a:round/>
                      <a:headEnd type="none" w="med" len="med"/>
                      <a:tailEnd type="none" w="med" len="med"/>
                    </a:lnB>
                  </a:tcPr>
                </a:tc>
                <a:extLst>
                  <a:ext uri="{0D108BD9-81ED-4DB2-BD59-A6C34878D82A}">
                    <a16:rowId xmlns:a16="http://schemas.microsoft.com/office/drawing/2014/main" val="3459936912"/>
                  </a:ext>
                </a:extLst>
              </a:tr>
              <a:tr h="348532">
                <a:tc>
                  <a:txBody>
                    <a:bodyPr/>
                    <a:lstStyle/>
                    <a:p>
                      <a:pPr algn="ctr" rtl="0" fontAlgn="ctr"/>
                      <a:r>
                        <a:rPr lang="en-US" sz="1600" b="0" i="0" u="none" strike="noStrike">
                          <a:solidFill>
                            <a:srgbClr val="000000"/>
                          </a:solidFill>
                          <a:effectLst/>
                          <a:latin typeface="Roboto Light" pitchFamily="2" charset="0"/>
                        </a:rPr>
                        <a:t>4</a:t>
                      </a:r>
                    </a:p>
                  </a:txBody>
                  <a:tcPr marL="0" marR="0" marT="0" marB="0" anchor="ctr">
                    <a:lnL w="12700" cap="flat" cmpd="sng" algn="ctr">
                      <a:solidFill>
                        <a:srgbClr val="04AC8C"/>
                      </a:solidFill>
                      <a:prstDash val="solid"/>
                      <a:round/>
                      <a:headEnd type="none" w="med" len="med"/>
                      <a:tailEnd type="none" w="med" len="med"/>
                    </a:lnL>
                    <a:lnR w="12700" cap="flat" cmpd="sng" algn="ctr">
                      <a:solidFill>
                        <a:srgbClr val="04AC8C"/>
                      </a:solidFill>
                      <a:prstDash val="solid"/>
                      <a:round/>
                      <a:headEnd type="none" w="med" len="med"/>
                      <a:tailEnd type="none" w="med" len="med"/>
                    </a:lnR>
                    <a:lnT w="12700" cap="flat" cmpd="sng" algn="ctr">
                      <a:solidFill>
                        <a:srgbClr val="04AC8C"/>
                      </a:solidFill>
                      <a:prstDash val="solid"/>
                      <a:round/>
                      <a:headEnd type="none" w="med" len="med"/>
                      <a:tailEnd type="none" w="med" len="med"/>
                    </a:lnT>
                    <a:lnB w="12700" cap="flat" cmpd="sng" algn="ctr">
                      <a:solidFill>
                        <a:srgbClr val="04AC8C"/>
                      </a:solidFill>
                      <a:prstDash val="solid"/>
                      <a:round/>
                      <a:headEnd type="none" w="med" len="med"/>
                      <a:tailEnd type="none" w="med" len="med"/>
                    </a:lnB>
                  </a:tcPr>
                </a:tc>
                <a:tc>
                  <a:txBody>
                    <a:bodyPr/>
                    <a:lstStyle/>
                    <a:p>
                      <a:pPr marL="91440" algn="l" rtl="0" fontAlgn="ctr"/>
                      <a:r>
                        <a:rPr lang="en-US" sz="1600" b="0" i="0" u="none" strike="noStrike" dirty="0">
                          <a:solidFill>
                            <a:srgbClr val="000000"/>
                          </a:solidFill>
                          <a:effectLst/>
                          <a:latin typeface="Roboto Light" pitchFamily="2" charset="0"/>
                        </a:rPr>
                        <a:t>Charlotte-Concord-Gastonia, NC-SC </a:t>
                      </a:r>
                    </a:p>
                  </a:txBody>
                  <a:tcPr marL="0" marR="0" marT="0" marB="0" anchor="ctr">
                    <a:lnL w="12700" cap="flat" cmpd="sng" algn="ctr">
                      <a:solidFill>
                        <a:srgbClr val="04AC8C"/>
                      </a:solidFill>
                      <a:prstDash val="solid"/>
                      <a:round/>
                      <a:headEnd type="none" w="med" len="med"/>
                      <a:tailEnd type="none" w="med" len="med"/>
                    </a:lnL>
                    <a:lnR w="12700" cap="flat" cmpd="sng" algn="ctr">
                      <a:solidFill>
                        <a:srgbClr val="04AC8C"/>
                      </a:solidFill>
                      <a:prstDash val="solid"/>
                      <a:round/>
                      <a:headEnd type="none" w="med" len="med"/>
                      <a:tailEnd type="none" w="med" len="med"/>
                    </a:lnR>
                    <a:lnT w="12700" cap="flat" cmpd="sng" algn="ctr">
                      <a:solidFill>
                        <a:srgbClr val="04AC8C"/>
                      </a:solidFill>
                      <a:prstDash val="solid"/>
                      <a:round/>
                      <a:headEnd type="none" w="med" len="med"/>
                      <a:tailEnd type="none" w="med" len="med"/>
                    </a:lnT>
                    <a:lnB w="12700" cap="flat" cmpd="sng" algn="ctr">
                      <a:solidFill>
                        <a:srgbClr val="04AC8C"/>
                      </a:solidFill>
                      <a:prstDash val="solid"/>
                      <a:round/>
                      <a:headEnd type="none" w="med" len="med"/>
                      <a:tailEnd type="none" w="med" len="med"/>
                    </a:lnB>
                  </a:tcPr>
                </a:tc>
                <a:tc>
                  <a:txBody>
                    <a:bodyPr/>
                    <a:lstStyle/>
                    <a:p>
                      <a:pPr algn="ctr" rtl="0" fontAlgn="ctr"/>
                      <a:r>
                        <a:rPr lang="en-US" sz="1600" b="0" i="0" u="none" strike="noStrike">
                          <a:solidFill>
                            <a:srgbClr val="000000"/>
                          </a:solidFill>
                          <a:effectLst/>
                          <a:latin typeface="Roboto Light" pitchFamily="2" charset="0"/>
                        </a:rPr>
                        <a:t>10.2%</a:t>
                      </a:r>
                    </a:p>
                  </a:txBody>
                  <a:tcPr marL="0" marR="0" marT="0" marB="0" anchor="ctr">
                    <a:lnL w="12700" cap="flat" cmpd="sng" algn="ctr">
                      <a:solidFill>
                        <a:srgbClr val="04AC8C"/>
                      </a:solidFill>
                      <a:prstDash val="solid"/>
                      <a:round/>
                      <a:headEnd type="none" w="med" len="med"/>
                      <a:tailEnd type="none" w="med" len="med"/>
                    </a:lnL>
                    <a:lnR w="12700" cap="flat" cmpd="sng" algn="ctr">
                      <a:solidFill>
                        <a:srgbClr val="04AC8C"/>
                      </a:solidFill>
                      <a:prstDash val="solid"/>
                      <a:round/>
                      <a:headEnd type="none" w="med" len="med"/>
                      <a:tailEnd type="none" w="med" len="med"/>
                    </a:lnR>
                    <a:lnT w="12700" cap="flat" cmpd="sng" algn="ctr">
                      <a:solidFill>
                        <a:srgbClr val="04AC8C"/>
                      </a:solidFill>
                      <a:prstDash val="solid"/>
                      <a:round/>
                      <a:headEnd type="none" w="med" len="med"/>
                      <a:tailEnd type="none" w="med" len="med"/>
                    </a:lnT>
                    <a:lnB w="12700" cap="flat" cmpd="sng" algn="ctr">
                      <a:solidFill>
                        <a:srgbClr val="04AC8C"/>
                      </a:solidFill>
                      <a:prstDash val="solid"/>
                      <a:round/>
                      <a:headEnd type="none" w="med" len="med"/>
                      <a:tailEnd type="none" w="med" len="med"/>
                    </a:lnB>
                  </a:tcPr>
                </a:tc>
                <a:tc>
                  <a:txBody>
                    <a:bodyPr/>
                    <a:lstStyle/>
                    <a:p>
                      <a:pPr algn="ctr" rtl="0" fontAlgn="ctr"/>
                      <a:r>
                        <a:rPr lang="en-US" sz="1600" b="0" i="0" u="none" strike="noStrike">
                          <a:solidFill>
                            <a:srgbClr val="000000"/>
                          </a:solidFill>
                          <a:effectLst/>
                          <a:latin typeface="Roboto Light" pitchFamily="2" charset="0"/>
                        </a:rPr>
                        <a:t> </a:t>
                      </a:r>
                    </a:p>
                  </a:txBody>
                  <a:tcPr marL="0" marR="0" marT="0" marB="0" anchor="ctr">
                    <a:lnL w="12700" cap="flat" cmpd="sng" algn="ctr">
                      <a:solidFill>
                        <a:srgbClr val="04AC8C"/>
                      </a:solidFill>
                      <a:prstDash val="solid"/>
                      <a:round/>
                      <a:headEnd type="none" w="med" len="med"/>
                      <a:tailEnd type="none" w="med" len="med"/>
                    </a:lnL>
                    <a:lnR w="12700" cap="flat" cmpd="sng" algn="ctr">
                      <a:solidFill>
                        <a:srgbClr val="04AC8C"/>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rowSpan="2">
                  <a:txBody>
                    <a:bodyPr/>
                    <a:lstStyle/>
                    <a:p>
                      <a:pPr algn="ctr" rtl="0" fontAlgn="ctr"/>
                      <a:r>
                        <a:rPr lang="en-US" sz="1600" b="0" i="0" u="none" strike="noStrike" dirty="0">
                          <a:solidFill>
                            <a:srgbClr val="000000"/>
                          </a:solidFill>
                          <a:effectLst/>
                          <a:latin typeface="Roboto Light" pitchFamily="2" charset="0"/>
                        </a:rPr>
                        <a:t>17 </a:t>
                      </a:r>
                    </a:p>
                  </a:txBody>
                  <a:tcPr marL="0" marR="0" marT="0" marB="0" anchor="ctr">
                    <a:lnL w="12700" cap="flat" cmpd="sng" algn="ctr">
                      <a:solidFill>
                        <a:srgbClr val="04AC8C"/>
                      </a:solidFill>
                      <a:prstDash val="solid"/>
                      <a:round/>
                      <a:headEnd type="none" w="med" len="med"/>
                      <a:tailEnd type="none" w="med" len="med"/>
                    </a:lnL>
                    <a:lnR w="12700" cap="flat" cmpd="sng" algn="ctr">
                      <a:solidFill>
                        <a:srgbClr val="04AC8C"/>
                      </a:solidFill>
                      <a:prstDash val="solid"/>
                      <a:round/>
                      <a:headEnd type="none" w="med" len="med"/>
                      <a:tailEnd type="none" w="med" len="med"/>
                    </a:lnR>
                    <a:lnT w="12700" cap="flat" cmpd="sng" algn="ctr">
                      <a:solidFill>
                        <a:srgbClr val="04AC8C"/>
                      </a:solidFill>
                      <a:prstDash val="solid"/>
                      <a:round/>
                      <a:headEnd type="none" w="med" len="med"/>
                      <a:tailEnd type="none" w="med" len="med"/>
                    </a:lnT>
                    <a:lnB w="12700" cap="flat" cmpd="sng" algn="ctr">
                      <a:solidFill>
                        <a:srgbClr val="04AC8C"/>
                      </a:solidFill>
                      <a:prstDash val="solid"/>
                      <a:round/>
                      <a:headEnd type="none" w="med" len="med"/>
                      <a:tailEnd type="none" w="med" len="med"/>
                    </a:lnB>
                  </a:tcPr>
                </a:tc>
                <a:tc rowSpan="2">
                  <a:txBody>
                    <a:bodyPr/>
                    <a:lstStyle/>
                    <a:p>
                      <a:pPr marL="91440" algn="l" rtl="0" fontAlgn="ctr">
                        <a:spcBef>
                          <a:spcPts val="0"/>
                        </a:spcBef>
                      </a:pPr>
                      <a:r>
                        <a:rPr lang="en-US" sz="1600" b="0" i="0" u="none" strike="noStrike" dirty="0">
                          <a:solidFill>
                            <a:srgbClr val="000000"/>
                          </a:solidFill>
                          <a:effectLst/>
                          <a:latin typeface="Roboto Light" pitchFamily="2" charset="0"/>
                        </a:rPr>
                        <a:t>Washington-Arlington-Alexandria, </a:t>
                      </a:r>
                    </a:p>
                    <a:p>
                      <a:pPr marL="91440" algn="l" rtl="0" fontAlgn="ctr">
                        <a:spcBef>
                          <a:spcPts val="0"/>
                        </a:spcBef>
                      </a:pPr>
                      <a:r>
                        <a:rPr lang="en-US" sz="1600" b="0" i="0" u="none" strike="noStrike" dirty="0">
                          <a:solidFill>
                            <a:srgbClr val="000000"/>
                          </a:solidFill>
                          <a:effectLst/>
                          <a:latin typeface="Roboto Light" pitchFamily="2" charset="0"/>
                        </a:rPr>
                        <a:t>DC-VA-MD-WV </a:t>
                      </a:r>
                    </a:p>
                  </a:txBody>
                  <a:tcPr marL="0" marR="0" marT="0" marB="0" anchor="ctr">
                    <a:lnL w="12700" cap="flat" cmpd="sng" algn="ctr">
                      <a:solidFill>
                        <a:srgbClr val="04AC8C"/>
                      </a:solidFill>
                      <a:prstDash val="solid"/>
                      <a:round/>
                      <a:headEnd type="none" w="med" len="med"/>
                      <a:tailEnd type="none" w="med" len="med"/>
                    </a:lnL>
                    <a:lnR w="12700" cap="flat" cmpd="sng" algn="ctr">
                      <a:solidFill>
                        <a:srgbClr val="04AC8C"/>
                      </a:solidFill>
                      <a:prstDash val="solid"/>
                      <a:round/>
                      <a:headEnd type="none" w="med" len="med"/>
                      <a:tailEnd type="none" w="med" len="med"/>
                    </a:lnR>
                    <a:lnT w="12700" cap="flat" cmpd="sng" algn="ctr">
                      <a:solidFill>
                        <a:srgbClr val="04AC8C"/>
                      </a:solidFill>
                      <a:prstDash val="solid"/>
                      <a:round/>
                      <a:headEnd type="none" w="med" len="med"/>
                      <a:tailEnd type="none" w="med" len="med"/>
                    </a:lnT>
                    <a:lnB w="12700" cap="flat" cmpd="sng" algn="ctr">
                      <a:solidFill>
                        <a:srgbClr val="04AC8C"/>
                      </a:solidFill>
                      <a:prstDash val="solid"/>
                      <a:round/>
                      <a:headEnd type="none" w="med" len="med"/>
                      <a:tailEnd type="none" w="med" len="med"/>
                    </a:lnB>
                  </a:tcPr>
                </a:tc>
                <a:tc rowSpan="2">
                  <a:txBody>
                    <a:bodyPr/>
                    <a:lstStyle/>
                    <a:p>
                      <a:pPr algn="ctr" rtl="0" fontAlgn="ctr"/>
                      <a:r>
                        <a:rPr lang="en-US" sz="1600" b="0" i="0" u="none" strike="noStrike" dirty="0">
                          <a:solidFill>
                            <a:srgbClr val="000000"/>
                          </a:solidFill>
                          <a:effectLst/>
                          <a:latin typeface="Roboto Light" pitchFamily="2" charset="0"/>
                        </a:rPr>
                        <a:t>1.9% </a:t>
                      </a:r>
                    </a:p>
                  </a:txBody>
                  <a:tcPr marL="0" marR="0" marT="0" marB="0" anchor="ctr">
                    <a:lnL w="12700" cap="flat" cmpd="sng" algn="ctr">
                      <a:solidFill>
                        <a:srgbClr val="04AC8C"/>
                      </a:solidFill>
                      <a:prstDash val="solid"/>
                      <a:round/>
                      <a:headEnd type="none" w="med" len="med"/>
                      <a:tailEnd type="none" w="med" len="med"/>
                    </a:lnL>
                    <a:lnR w="12700" cap="flat" cmpd="sng" algn="ctr">
                      <a:solidFill>
                        <a:srgbClr val="04AC8C"/>
                      </a:solidFill>
                      <a:prstDash val="solid"/>
                      <a:round/>
                      <a:headEnd type="none" w="med" len="med"/>
                      <a:tailEnd type="none" w="med" len="med"/>
                    </a:lnR>
                    <a:lnT w="12700" cap="flat" cmpd="sng" algn="ctr">
                      <a:solidFill>
                        <a:srgbClr val="04AC8C"/>
                      </a:solidFill>
                      <a:prstDash val="solid"/>
                      <a:round/>
                      <a:headEnd type="none" w="med" len="med"/>
                      <a:tailEnd type="none" w="med" len="med"/>
                    </a:lnT>
                    <a:lnB w="12700" cap="flat" cmpd="sng" algn="ctr">
                      <a:solidFill>
                        <a:srgbClr val="04AC8C"/>
                      </a:solidFill>
                      <a:prstDash val="solid"/>
                      <a:round/>
                      <a:headEnd type="none" w="med" len="med"/>
                      <a:tailEnd type="none" w="med" len="med"/>
                    </a:lnB>
                  </a:tcPr>
                </a:tc>
                <a:extLst>
                  <a:ext uri="{0D108BD9-81ED-4DB2-BD59-A6C34878D82A}">
                    <a16:rowId xmlns:a16="http://schemas.microsoft.com/office/drawing/2014/main" val="699157408"/>
                  </a:ext>
                </a:extLst>
              </a:tr>
              <a:tr h="348532">
                <a:tc>
                  <a:txBody>
                    <a:bodyPr/>
                    <a:lstStyle/>
                    <a:p>
                      <a:pPr algn="ctr" rtl="0" fontAlgn="ctr"/>
                      <a:r>
                        <a:rPr lang="en-US" sz="1600" b="0" i="0" u="none" strike="noStrike">
                          <a:solidFill>
                            <a:srgbClr val="000000"/>
                          </a:solidFill>
                          <a:effectLst/>
                          <a:latin typeface="Roboto Light" pitchFamily="2" charset="0"/>
                        </a:rPr>
                        <a:t>5</a:t>
                      </a:r>
                    </a:p>
                  </a:txBody>
                  <a:tcPr marL="0" marR="0" marT="0" marB="0" anchor="ctr">
                    <a:lnL w="12700" cap="flat" cmpd="sng" algn="ctr">
                      <a:solidFill>
                        <a:srgbClr val="04AC8C"/>
                      </a:solidFill>
                      <a:prstDash val="solid"/>
                      <a:round/>
                      <a:headEnd type="none" w="med" len="med"/>
                      <a:tailEnd type="none" w="med" len="med"/>
                    </a:lnL>
                    <a:lnR w="12700" cap="flat" cmpd="sng" algn="ctr">
                      <a:solidFill>
                        <a:srgbClr val="04AC8C"/>
                      </a:solidFill>
                      <a:prstDash val="solid"/>
                      <a:round/>
                      <a:headEnd type="none" w="med" len="med"/>
                      <a:tailEnd type="none" w="med" len="med"/>
                    </a:lnR>
                    <a:lnT w="12700" cap="flat" cmpd="sng" algn="ctr">
                      <a:solidFill>
                        <a:srgbClr val="04AC8C"/>
                      </a:solidFill>
                      <a:prstDash val="solid"/>
                      <a:round/>
                      <a:headEnd type="none" w="med" len="med"/>
                      <a:tailEnd type="none" w="med" len="med"/>
                    </a:lnT>
                    <a:lnB w="12700" cap="flat" cmpd="sng" algn="ctr">
                      <a:solidFill>
                        <a:srgbClr val="04AC8C"/>
                      </a:solidFill>
                      <a:prstDash val="solid"/>
                      <a:round/>
                      <a:headEnd type="none" w="med" len="med"/>
                      <a:tailEnd type="none" w="med" len="med"/>
                    </a:lnB>
                  </a:tcPr>
                </a:tc>
                <a:tc>
                  <a:txBody>
                    <a:bodyPr/>
                    <a:lstStyle/>
                    <a:p>
                      <a:pPr marL="91440" algn="l" rtl="0" fontAlgn="ctr"/>
                      <a:r>
                        <a:rPr lang="en-US" sz="1600" b="0" i="0" u="none" strike="noStrike" dirty="0">
                          <a:solidFill>
                            <a:srgbClr val="000000"/>
                          </a:solidFill>
                          <a:effectLst/>
                          <a:latin typeface="Roboto Light" pitchFamily="2" charset="0"/>
                        </a:rPr>
                        <a:t>Tampa-St. Petersburg-Clearwater, FL </a:t>
                      </a:r>
                    </a:p>
                  </a:txBody>
                  <a:tcPr marL="0" marR="0" marT="0" marB="0" anchor="ctr">
                    <a:lnL w="12700" cap="flat" cmpd="sng" algn="ctr">
                      <a:solidFill>
                        <a:srgbClr val="04AC8C"/>
                      </a:solidFill>
                      <a:prstDash val="solid"/>
                      <a:round/>
                      <a:headEnd type="none" w="med" len="med"/>
                      <a:tailEnd type="none" w="med" len="med"/>
                    </a:lnL>
                    <a:lnR w="12700" cap="flat" cmpd="sng" algn="ctr">
                      <a:solidFill>
                        <a:srgbClr val="04AC8C"/>
                      </a:solidFill>
                      <a:prstDash val="solid"/>
                      <a:round/>
                      <a:headEnd type="none" w="med" len="med"/>
                      <a:tailEnd type="none" w="med" len="med"/>
                    </a:lnR>
                    <a:lnT w="12700" cap="flat" cmpd="sng" algn="ctr">
                      <a:solidFill>
                        <a:srgbClr val="04AC8C"/>
                      </a:solidFill>
                      <a:prstDash val="solid"/>
                      <a:round/>
                      <a:headEnd type="none" w="med" len="med"/>
                      <a:tailEnd type="none" w="med" len="med"/>
                    </a:lnT>
                    <a:lnB w="12700" cap="flat" cmpd="sng" algn="ctr">
                      <a:solidFill>
                        <a:srgbClr val="04AC8C"/>
                      </a:solidFill>
                      <a:prstDash val="solid"/>
                      <a:round/>
                      <a:headEnd type="none" w="med" len="med"/>
                      <a:tailEnd type="none" w="med" len="med"/>
                    </a:lnB>
                  </a:tcPr>
                </a:tc>
                <a:tc>
                  <a:txBody>
                    <a:bodyPr/>
                    <a:lstStyle/>
                    <a:p>
                      <a:pPr algn="ctr" rtl="0" fontAlgn="ctr"/>
                      <a:r>
                        <a:rPr lang="en-US" sz="1600" b="0" i="0" u="none" strike="noStrike">
                          <a:solidFill>
                            <a:srgbClr val="000000"/>
                          </a:solidFill>
                          <a:effectLst/>
                          <a:latin typeface="Roboto Light" pitchFamily="2" charset="0"/>
                        </a:rPr>
                        <a:t>9.8%</a:t>
                      </a:r>
                    </a:p>
                  </a:txBody>
                  <a:tcPr marL="0" marR="0" marT="0" marB="0" anchor="ctr">
                    <a:lnL w="12700" cap="flat" cmpd="sng" algn="ctr">
                      <a:solidFill>
                        <a:srgbClr val="04AC8C"/>
                      </a:solidFill>
                      <a:prstDash val="solid"/>
                      <a:round/>
                      <a:headEnd type="none" w="med" len="med"/>
                      <a:tailEnd type="none" w="med" len="med"/>
                    </a:lnL>
                    <a:lnR w="12700" cap="flat" cmpd="sng" algn="ctr">
                      <a:solidFill>
                        <a:srgbClr val="04AC8C"/>
                      </a:solidFill>
                      <a:prstDash val="solid"/>
                      <a:round/>
                      <a:headEnd type="none" w="med" len="med"/>
                      <a:tailEnd type="none" w="med" len="med"/>
                    </a:lnR>
                    <a:lnT w="12700" cap="flat" cmpd="sng" algn="ctr">
                      <a:solidFill>
                        <a:srgbClr val="04AC8C"/>
                      </a:solidFill>
                      <a:prstDash val="solid"/>
                      <a:round/>
                      <a:headEnd type="none" w="med" len="med"/>
                      <a:tailEnd type="none" w="med" len="med"/>
                    </a:lnT>
                    <a:lnB w="12700" cap="flat" cmpd="sng" algn="ctr">
                      <a:solidFill>
                        <a:srgbClr val="04AC8C"/>
                      </a:solidFill>
                      <a:prstDash val="solid"/>
                      <a:round/>
                      <a:headEnd type="none" w="med" len="med"/>
                      <a:tailEnd type="none" w="med" len="med"/>
                    </a:lnB>
                  </a:tcPr>
                </a:tc>
                <a:tc>
                  <a:txBody>
                    <a:bodyPr/>
                    <a:lstStyle/>
                    <a:p>
                      <a:pPr algn="ctr" rtl="0" fontAlgn="ctr"/>
                      <a:r>
                        <a:rPr lang="en-US" sz="1600" b="0" i="0" u="none" strike="noStrike">
                          <a:solidFill>
                            <a:srgbClr val="000000"/>
                          </a:solidFill>
                          <a:effectLst/>
                          <a:latin typeface="Roboto Light" pitchFamily="2" charset="0"/>
                        </a:rPr>
                        <a:t> </a:t>
                      </a:r>
                    </a:p>
                  </a:txBody>
                  <a:tcPr marL="0" marR="0" marT="0" marB="0" anchor="ctr">
                    <a:lnL w="12700" cap="flat" cmpd="sng" algn="ctr">
                      <a:solidFill>
                        <a:srgbClr val="04AC8C"/>
                      </a:solidFill>
                      <a:prstDash val="solid"/>
                      <a:round/>
                      <a:headEnd type="none" w="med" len="med"/>
                      <a:tailEnd type="none" w="med" len="med"/>
                    </a:lnL>
                    <a:lnR w="12700" cap="flat" cmpd="sng" algn="ctr">
                      <a:solidFill>
                        <a:srgbClr val="04AC8C"/>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vMerge="1">
                  <a:txBody>
                    <a:bodyPr/>
                    <a:lstStyle/>
                    <a:p>
                      <a:endParaRPr dirty="0"/>
                    </a:p>
                  </a:txBody>
                  <a:tcPr marL="0" marR="0" marT="0" marB="0" anchor="ctr">
                    <a:lnL w="12700" cap="flat" cmpd="sng" algn="ctr">
                      <a:solidFill>
                        <a:srgbClr val="04AC8C"/>
                      </a:solidFill>
                      <a:prstDash val="solid"/>
                      <a:round/>
                      <a:headEnd type="none" w="med" len="med"/>
                      <a:tailEnd type="none" w="med" len="med"/>
                    </a:lnL>
                    <a:lnR w="12700" cap="flat" cmpd="sng" algn="ctr">
                      <a:solidFill>
                        <a:srgbClr val="04AC8C"/>
                      </a:solidFill>
                      <a:prstDash val="solid"/>
                      <a:round/>
                      <a:headEnd type="none" w="med" len="med"/>
                      <a:tailEnd type="none" w="med" len="med"/>
                    </a:lnR>
                    <a:lnT w="12700" cap="flat" cmpd="sng" algn="ctr">
                      <a:solidFill>
                        <a:srgbClr val="04AC8C"/>
                      </a:solidFill>
                      <a:prstDash val="solid"/>
                      <a:round/>
                      <a:headEnd type="none" w="med" len="med"/>
                      <a:tailEnd type="none" w="med" len="med"/>
                    </a:lnT>
                    <a:lnB w="12700" cap="flat" cmpd="sng" algn="ctr">
                      <a:solidFill>
                        <a:srgbClr val="04AC8C"/>
                      </a:solidFill>
                      <a:prstDash val="solid"/>
                      <a:round/>
                      <a:headEnd type="none" w="med" len="med"/>
                      <a:tailEnd type="none" w="med" len="med"/>
                    </a:lnB>
                  </a:tcPr>
                </a:tc>
                <a:tc vMerge="1">
                  <a:txBody>
                    <a:bodyPr/>
                    <a:lstStyle/>
                    <a:p>
                      <a:endParaRPr dirty="0"/>
                    </a:p>
                  </a:txBody>
                  <a:tcPr marL="0" marR="0" marT="0" marB="0" anchor="ctr">
                    <a:lnL w="12700" cap="flat" cmpd="sng" algn="ctr">
                      <a:solidFill>
                        <a:srgbClr val="04AC8C"/>
                      </a:solidFill>
                      <a:prstDash val="solid"/>
                      <a:round/>
                      <a:headEnd type="none" w="med" len="med"/>
                      <a:tailEnd type="none" w="med" len="med"/>
                    </a:lnL>
                    <a:lnR w="12700" cap="flat" cmpd="sng" algn="ctr">
                      <a:solidFill>
                        <a:srgbClr val="04AC8C"/>
                      </a:solidFill>
                      <a:prstDash val="solid"/>
                      <a:round/>
                      <a:headEnd type="none" w="med" len="med"/>
                      <a:tailEnd type="none" w="med" len="med"/>
                    </a:lnR>
                    <a:lnT w="12700" cap="flat" cmpd="sng" algn="ctr">
                      <a:solidFill>
                        <a:srgbClr val="04AC8C"/>
                      </a:solidFill>
                      <a:prstDash val="solid"/>
                      <a:round/>
                      <a:headEnd type="none" w="med" len="med"/>
                      <a:tailEnd type="none" w="med" len="med"/>
                    </a:lnT>
                    <a:lnB w="12700" cap="flat" cmpd="sng" algn="ctr">
                      <a:solidFill>
                        <a:srgbClr val="04AC8C"/>
                      </a:solidFill>
                      <a:prstDash val="solid"/>
                      <a:round/>
                      <a:headEnd type="none" w="med" len="med"/>
                      <a:tailEnd type="none" w="med" len="med"/>
                    </a:lnB>
                  </a:tcPr>
                </a:tc>
                <a:tc vMerge="1">
                  <a:txBody>
                    <a:bodyPr/>
                    <a:lstStyle/>
                    <a:p>
                      <a:endParaRPr dirty="0"/>
                    </a:p>
                  </a:txBody>
                  <a:tcPr marL="0" marR="0" marT="0" marB="0" anchor="ctr">
                    <a:lnL w="12700" cap="flat" cmpd="sng" algn="ctr">
                      <a:solidFill>
                        <a:srgbClr val="04AC8C"/>
                      </a:solidFill>
                      <a:prstDash val="solid"/>
                      <a:round/>
                      <a:headEnd type="none" w="med" len="med"/>
                      <a:tailEnd type="none" w="med" len="med"/>
                    </a:lnL>
                    <a:lnR w="12700" cap="flat" cmpd="sng" algn="ctr">
                      <a:solidFill>
                        <a:srgbClr val="04AC8C"/>
                      </a:solidFill>
                      <a:prstDash val="solid"/>
                      <a:round/>
                      <a:headEnd type="none" w="med" len="med"/>
                      <a:tailEnd type="none" w="med" len="med"/>
                    </a:lnR>
                    <a:lnT w="12700" cap="flat" cmpd="sng" algn="ctr">
                      <a:solidFill>
                        <a:srgbClr val="04AC8C"/>
                      </a:solidFill>
                      <a:prstDash val="solid"/>
                      <a:round/>
                      <a:headEnd type="none" w="med" len="med"/>
                      <a:tailEnd type="none" w="med" len="med"/>
                    </a:lnT>
                    <a:lnB w="12700" cap="flat" cmpd="sng" algn="ctr">
                      <a:solidFill>
                        <a:srgbClr val="04AC8C"/>
                      </a:solidFill>
                      <a:prstDash val="solid"/>
                      <a:round/>
                      <a:headEnd type="none" w="med" len="med"/>
                      <a:tailEnd type="none" w="med" len="med"/>
                    </a:lnB>
                  </a:tcPr>
                </a:tc>
                <a:extLst>
                  <a:ext uri="{0D108BD9-81ED-4DB2-BD59-A6C34878D82A}">
                    <a16:rowId xmlns:a16="http://schemas.microsoft.com/office/drawing/2014/main" val="2936241849"/>
                  </a:ext>
                </a:extLst>
              </a:tr>
              <a:tr h="348532">
                <a:tc>
                  <a:txBody>
                    <a:bodyPr/>
                    <a:lstStyle/>
                    <a:p>
                      <a:pPr algn="ctr" rtl="0" fontAlgn="ctr"/>
                      <a:r>
                        <a:rPr lang="en-US" sz="1600" b="0" i="0" u="none" strike="noStrike">
                          <a:solidFill>
                            <a:srgbClr val="000000"/>
                          </a:solidFill>
                          <a:effectLst/>
                          <a:latin typeface="Roboto Light" pitchFamily="2" charset="0"/>
                        </a:rPr>
                        <a:t>6</a:t>
                      </a:r>
                    </a:p>
                  </a:txBody>
                  <a:tcPr marL="0" marR="0" marT="0" marB="0" anchor="ctr">
                    <a:lnL w="12700" cap="flat" cmpd="sng" algn="ctr">
                      <a:solidFill>
                        <a:srgbClr val="04AC8C"/>
                      </a:solidFill>
                      <a:prstDash val="solid"/>
                      <a:round/>
                      <a:headEnd type="none" w="med" len="med"/>
                      <a:tailEnd type="none" w="med" len="med"/>
                    </a:lnL>
                    <a:lnR w="12700" cap="flat" cmpd="sng" algn="ctr">
                      <a:solidFill>
                        <a:srgbClr val="04AC8C"/>
                      </a:solidFill>
                      <a:prstDash val="solid"/>
                      <a:round/>
                      <a:headEnd type="none" w="med" len="med"/>
                      <a:tailEnd type="none" w="med" len="med"/>
                    </a:lnR>
                    <a:lnT w="12700" cap="flat" cmpd="sng" algn="ctr">
                      <a:solidFill>
                        <a:srgbClr val="04AC8C"/>
                      </a:solidFill>
                      <a:prstDash val="solid"/>
                      <a:round/>
                      <a:headEnd type="none" w="med" len="med"/>
                      <a:tailEnd type="none" w="med" len="med"/>
                    </a:lnT>
                    <a:lnB w="12700" cap="flat" cmpd="sng" algn="ctr">
                      <a:solidFill>
                        <a:srgbClr val="04AC8C"/>
                      </a:solidFill>
                      <a:prstDash val="solid"/>
                      <a:round/>
                      <a:headEnd type="none" w="med" len="med"/>
                      <a:tailEnd type="none" w="med" len="med"/>
                    </a:lnB>
                  </a:tcPr>
                </a:tc>
                <a:tc>
                  <a:txBody>
                    <a:bodyPr/>
                    <a:lstStyle/>
                    <a:p>
                      <a:pPr marL="91440" algn="l" rtl="0" fontAlgn="ctr"/>
                      <a:r>
                        <a:rPr lang="en-US" sz="1600" b="0" i="0" u="none" strike="noStrike" dirty="0">
                          <a:solidFill>
                            <a:srgbClr val="000000"/>
                          </a:solidFill>
                          <a:effectLst/>
                          <a:latin typeface="Roboto Light" pitchFamily="2" charset="0"/>
                        </a:rPr>
                        <a:t>Orlando-Kissimmee-Sanford, FL </a:t>
                      </a:r>
                    </a:p>
                  </a:txBody>
                  <a:tcPr marL="0" marR="0" marT="0" marB="0" anchor="ctr">
                    <a:lnL w="12700" cap="flat" cmpd="sng" algn="ctr">
                      <a:solidFill>
                        <a:srgbClr val="04AC8C"/>
                      </a:solidFill>
                      <a:prstDash val="solid"/>
                      <a:round/>
                      <a:headEnd type="none" w="med" len="med"/>
                      <a:tailEnd type="none" w="med" len="med"/>
                    </a:lnL>
                    <a:lnR w="12700" cap="flat" cmpd="sng" algn="ctr">
                      <a:solidFill>
                        <a:srgbClr val="04AC8C"/>
                      </a:solidFill>
                      <a:prstDash val="solid"/>
                      <a:round/>
                      <a:headEnd type="none" w="med" len="med"/>
                      <a:tailEnd type="none" w="med" len="med"/>
                    </a:lnR>
                    <a:lnT w="12700" cap="flat" cmpd="sng" algn="ctr">
                      <a:solidFill>
                        <a:srgbClr val="04AC8C"/>
                      </a:solidFill>
                      <a:prstDash val="solid"/>
                      <a:round/>
                      <a:headEnd type="none" w="med" len="med"/>
                      <a:tailEnd type="none" w="med" len="med"/>
                    </a:lnT>
                    <a:lnB w="12700" cap="flat" cmpd="sng" algn="ctr">
                      <a:solidFill>
                        <a:srgbClr val="04AC8C"/>
                      </a:solidFill>
                      <a:prstDash val="solid"/>
                      <a:round/>
                      <a:headEnd type="none" w="med" len="med"/>
                      <a:tailEnd type="none" w="med" len="med"/>
                    </a:lnB>
                  </a:tcPr>
                </a:tc>
                <a:tc>
                  <a:txBody>
                    <a:bodyPr/>
                    <a:lstStyle/>
                    <a:p>
                      <a:pPr algn="ctr" rtl="0" fontAlgn="ctr"/>
                      <a:r>
                        <a:rPr lang="en-US" sz="1600" b="0" i="0" u="none" strike="noStrike">
                          <a:solidFill>
                            <a:srgbClr val="000000"/>
                          </a:solidFill>
                          <a:effectLst/>
                          <a:latin typeface="Roboto Light" pitchFamily="2" charset="0"/>
                        </a:rPr>
                        <a:t>9.7%</a:t>
                      </a:r>
                    </a:p>
                  </a:txBody>
                  <a:tcPr marL="0" marR="0" marT="0" marB="0" anchor="ctr">
                    <a:lnL w="12700" cap="flat" cmpd="sng" algn="ctr">
                      <a:solidFill>
                        <a:srgbClr val="04AC8C"/>
                      </a:solidFill>
                      <a:prstDash val="solid"/>
                      <a:round/>
                      <a:headEnd type="none" w="med" len="med"/>
                      <a:tailEnd type="none" w="med" len="med"/>
                    </a:lnL>
                    <a:lnR w="12700" cap="flat" cmpd="sng" algn="ctr">
                      <a:solidFill>
                        <a:srgbClr val="04AC8C"/>
                      </a:solidFill>
                      <a:prstDash val="solid"/>
                      <a:round/>
                      <a:headEnd type="none" w="med" len="med"/>
                      <a:tailEnd type="none" w="med" len="med"/>
                    </a:lnR>
                    <a:lnT w="12700" cap="flat" cmpd="sng" algn="ctr">
                      <a:solidFill>
                        <a:srgbClr val="04AC8C"/>
                      </a:solidFill>
                      <a:prstDash val="solid"/>
                      <a:round/>
                      <a:headEnd type="none" w="med" len="med"/>
                      <a:tailEnd type="none" w="med" len="med"/>
                    </a:lnT>
                    <a:lnB w="12700" cap="flat" cmpd="sng" algn="ctr">
                      <a:solidFill>
                        <a:srgbClr val="04AC8C"/>
                      </a:solidFill>
                      <a:prstDash val="solid"/>
                      <a:round/>
                      <a:headEnd type="none" w="med" len="med"/>
                      <a:tailEnd type="none" w="med" len="med"/>
                    </a:lnB>
                  </a:tcPr>
                </a:tc>
                <a:tc>
                  <a:txBody>
                    <a:bodyPr/>
                    <a:lstStyle/>
                    <a:p>
                      <a:pPr algn="ctr" rtl="0" fontAlgn="ctr"/>
                      <a:r>
                        <a:rPr lang="en-US" sz="1600" b="0" i="0" u="none" strike="noStrike">
                          <a:solidFill>
                            <a:srgbClr val="000000"/>
                          </a:solidFill>
                          <a:effectLst/>
                          <a:latin typeface="Roboto Light" pitchFamily="2" charset="0"/>
                        </a:rPr>
                        <a:t> </a:t>
                      </a:r>
                    </a:p>
                  </a:txBody>
                  <a:tcPr marL="0" marR="0" marT="0" marB="0" anchor="ctr">
                    <a:lnL w="12700" cap="flat" cmpd="sng" algn="ctr">
                      <a:solidFill>
                        <a:srgbClr val="04AC8C"/>
                      </a:solidFill>
                      <a:prstDash val="solid"/>
                      <a:round/>
                      <a:headEnd type="none" w="med" len="med"/>
                      <a:tailEnd type="none" w="med" len="med"/>
                    </a:lnL>
                    <a:lnR w="12700" cap="flat" cmpd="sng" algn="ctr">
                      <a:solidFill>
                        <a:srgbClr val="04AC8C"/>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rtl="0" fontAlgn="ctr"/>
                      <a:r>
                        <a:rPr lang="en-US" sz="1600" b="0" i="0" u="none" strike="noStrike" dirty="0">
                          <a:solidFill>
                            <a:srgbClr val="000000"/>
                          </a:solidFill>
                          <a:effectLst/>
                          <a:latin typeface="Roboto Light" pitchFamily="2" charset="0"/>
                        </a:rPr>
                        <a:t>18</a:t>
                      </a:r>
                    </a:p>
                  </a:txBody>
                  <a:tcPr marL="0" marR="0" marT="0" marB="0" anchor="ctr">
                    <a:lnL w="12700" cap="flat" cmpd="sng" algn="ctr">
                      <a:solidFill>
                        <a:srgbClr val="04AC8C"/>
                      </a:solidFill>
                      <a:prstDash val="solid"/>
                      <a:round/>
                      <a:headEnd type="none" w="med" len="med"/>
                      <a:tailEnd type="none" w="med" len="med"/>
                    </a:lnL>
                    <a:lnR w="12700" cap="flat" cmpd="sng" algn="ctr">
                      <a:solidFill>
                        <a:srgbClr val="04AC8C"/>
                      </a:solidFill>
                      <a:prstDash val="solid"/>
                      <a:round/>
                      <a:headEnd type="none" w="med" len="med"/>
                      <a:tailEnd type="none" w="med" len="med"/>
                    </a:lnR>
                    <a:lnT w="12700" cap="flat" cmpd="sng" algn="ctr">
                      <a:solidFill>
                        <a:srgbClr val="04AC8C"/>
                      </a:solidFill>
                      <a:prstDash val="solid"/>
                      <a:round/>
                      <a:headEnd type="none" w="med" len="med"/>
                      <a:tailEnd type="none" w="med" len="med"/>
                    </a:lnT>
                    <a:lnB w="12700" cap="flat" cmpd="sng" algn="ctr">
                      <a:solidFill>
                        <a:srgbClr val="04AC8C"/>
                      </a:solidFill>
                      <a:prstDash val="solid"/>
                      <a:round/>
                      <a:headEnd type="none" w="med" len="med"/>
                      <a:tailEnd type="none" w="med" len="med"/>
                    </a:lnB>
                  </a:tcPr>
                </a:tc>
                <a:tc>
                  <a:txBody>
                    <a:bodyPr/>
                    <a:lstStyle/>
                    <a:p>
                      <a:pPr marL="91440" algn="l" rtl="0" fontAlgn="ctr">
                        <a:spcBef>
                          <a:spcPts val="0"/>
                        </a:spcBef>
                      </a:pPr>
                      <a:r>
                        <a:rPr lang="en-US" sz="1600" b="0" i="0" u="none" strike="noStrike" dirty="0">
                          <a:solidFill>
                            <a:srgbClr val="000000"/>
                          </a:solidFill>
                          <a:effectLst/>
                          <a:latin typeface="Roboto Light" pitchFamily="2" charset="0"/>
                        </a:rPr>
                        <a:t>Detroit-Warren-Dearborn, MI </a:t>
                      </a:r>
                    </a:p>
                  </a:txBody>
                  <a:tcPr marL="0" marR="0" marT="0" marB="0" anchor="ctr">
                    <a:lnL w="12700" cap="flat" cmpd="sng" algn="ctr">
                      <a:solidFill>
                        <a:srgbClr val="04AC8C"/>
                      </a:solidFill>
                      <a:prstDash val="solid"/>
                      <a:round/>
                      <a:headEnd type="none" w="med" len="med"/>
                      <a:tailEnd type="none" w="med" len="med"/>
                    </a:lnL>
                    <a:lnR w="12700" cap="flat" cmpd="sng" algn="ctr">
                      <a:solidFill>
                        <a:srgbClr val="04AC8C"/>
                      </a:solidFill>
                      <a:prstDash val="solid"/>
                      <a:round/>
                      <a:headEnd type="none" w="med" len="med"/>
                      <a:tailEnd type="none" w="med" len="med"/>
                    </a:lnR>
                    <a:lnT w="12700" cap="flat" cmpd="sng" algn="ctr">
                      <a:solidFill>
                        <a:srgbClr val="04AC8C"/>
                      </a:solidFill>
                      <a:prstDash val="solid"/>
                      <a:round/>
                      <a:headEnd type="none" w="med" len="med"/>
                      <a:tailEnd type="none" w="med" len="med"/>
                    </a:lnT>
                    <a:lnB w="12700" cap="flat" cmpd="sng" algn="ctr">
                      <a:solidFill>
                        <a:srgbClr val="04AC8C"/>
                      </a:solidFill>
                      <a:prstDash val="solid"/>
                      <a:round/>
                      <a:headEnd type="none" w="med" len="med"/>
                      <a:tailEnd type="none" w="med" len="med"/>
                    </a:lnB>
                  </a:tcPr>
                </a:tc>
                <a:tc>
                  <a:txBody>
                    <a:bodyPr/>
                    <a:lstStyle/>
                    <a:p>
                      <a:pPr algn="ctr" rtl="0" fontAlgn="ctr"/>
                      <a:r>
                        <a:rPr lang="en-US" sz="1600" b="0" i="0" u="none" strike="noStrike">
                          <a:solidFill>
                            <a:srgbClr val="000000"/>
                          </a:solidFill>
                          <a:effectLst/>
                          <a:latin typeface="Roboto Light" pitchFamily="2" charset="0"/>
                        </a:rPr>
                        <a:t>1.3%</a:t>
                      </a:r>
                    </a:p>
                  </a:txBody>
                  <a:tcPr marL="0" marR="0" marT="0" marB="0" anchor="ctr">
                    <a:lnL w="12700" cap="flat" cmpd="sng" algn="ctr">
                      <a:solidFill>
                        <a:srgbClr val="04AC8C"/>
                      </a:solidFill>
                      <a:prstDash val="solid"/>
                      <a:round/>
                      <a:headEnd type="none" w="med" len="med"/>
                      <a:tailEnd type="none" w="med" len="med"/>
                    </a:lnL>
                    <a:lnR w="12700" cap="flat" cmpd="sng" algn="ctr">
                      <a:solidFill>
                        <a:srgbClr val="04AC8C"/>
                      </a:solidFill>
                      <a:prstDash val="solid"/>
                      <a:round/>
                      <a:headEnd type="none" w="med" len="med"/>
                      <a:tailEnd type="none" w="med" len="med"/>
                    </a:lnR>
                    <a:lnT w="12700" cap="flat" cmpd="sng" algn="ctr">
                      <a:solidFill>
                        <a:srgbClr val="04AC8C"/>
                      </a:solidFill>
                      <a:prstDash val="solid"/>
                      <a:round/>
                      <a:headEnd type="none" w="med" len="med"/>
                      <a:tailEnd type="none" w="med" len="med"/>
                    </a:lnT>
                    <a:lnB w="12700" cap="flat" cmpd="sng" algn="ctr">
                      <a:solidFill>
                        <a:srgbClr val="04AC8C"/>
                      </a:solidFill>
                      <a:prstDash val="solid"/>
                      <a:round/>
                      <a:headEnd type="none" w="med" len="med"/>
                      <a:tailEnd type="none" w="med" len="med"/>
                    </a:lnB>
                  </a:tcPr>
                </a:tc>
                <a:extLst>
                  <a:ext uri="{0D108BD9-81ED-4DB2-BD59-A6C34878D82A}">
                    <a16:rowId xmlns:a16="http://schemas.microsoft.com/office/drawing/2014/main" val="1578399266"/>
                  </a:ext>
                </a:extLst>
              </a:tr>
              <a:tr h="348532">
                <a:tc>
                  <a:txBody>
                    <a:bodyPr/>
                    <a:lstStyle/>
                    <a:p>
                      <a:pPr algn="ctr" rtl="0" fontAlgn="ctr"/>
                      <a:r>
                        <a:rPr lang="en-US" sz="1600" b="0" i="0" u="none" strike="noStrike">
                          <a:solidFill>
                            <a:srgbClr val="000000"/>
                          </a:solidFill>
                          <a:effectLst/>
                          <a:latin typeface="Roboto Light" pitchFamily="2" charset="0"/>
                        </a:rPr>
                        <a:t>7</a:t>
                      </a:r>
                    </a:p>
                  </a:txBody>
                  <a:tcPr marL="0" marR="0" marT="0" marB="0" anchor="ctr">
                    <a:lnL w="12700" cap="flat" cmpd="sng" algn="ctr">
                      <a:solidFill>
                        <a:srgbClr val="04AC8C"/>
                      </a:solidFill>
                      <a:prstDash val="solid"/>
                      <a:round/>
                      <a:headEnd type="none" w="med" len="med"/>
                      <a:tailEnd type="none" w="med" len="med"/>
                    </a:lnL>
                    <a:lnR w="12700" cap="flat" cmpd="sng" algn="ctr">
                      <a:solidFill>
                        <a:srgbClr val="04AC8C"/>
                      </a:solidFill>
                      <a:prstDash val="solid"/>
                      <a:round/>
                      <a:headEnd type="none" w="med" len="med"/>
                      <a:tailEnd type="none" w="med" len="med"/>
                    </a:lnR>
                    <a:lnT w="12700" cap="flat" cmpd="sng" algn="ctr">
                      <a:solidFill>
                        <a:srgbClr val="04AC8C"/>
                      </a:solidFill>
                      <a:prstDash val="solid"/>
                      <a:round/>
                      <a:headEnd type="none" w="med" len="med"/>
                      <a:tailEnd type="none" w="med" len="med"/>
                    </a:lnT>
                    <a:lnB w="12700" cap="flat" cmpd="sng" algn="ctr">
                      <a:solidFill>
                        <a:srgbClr val="04AC8C"/>
                      </a:solidFill>
                      <a:prstDash val="solid"/>
                      <a:round/>
                      <a:headEnd type="none" w="med" len="med"/>
                      <a:tailEnd type="none" w="med" len="med"/>
                    </a:lnB>
                  </a:tcPr>
                </a:tc>
                <a:tc>
                  <a:txBody>
                    <a:bodyPr/>
                    <a:lstStyle/>
                    <a:p>
                      <a:pPr marL="91440" algn="l" rtl="0" fontAlgn="ctr"/>
                      <a:r>
                        <a:rPr lang="en-US" sz="1600" b="0" i="0" u="none" strike="noStrike" dirty="0">
                          <a:solidFill>
                            <a:srgbClr val="000000"/>
                          </a:solidFill>
                          <a:effectLst/>
                          <a:latin typeface="Roboto Light" pitchFamily="2" charset="0"/>
                        </a:rPr>
                        <a:t>Houston-The Woodlands-Sugar Land, TX </a:t>
                      </a:r>
                    </a:p>
                  </a:txBody>
                  <a:tcPr marL="0" marR="0" marT="0" marB="0" anchor="ctr">
                    <a:lnL w="12700" cap="flat" cmpd="sng" algn="ctr">
                      <a:solidFill>
                        <a:srgbClr val="04AC8C"/>
                      </a:solidFill>
                      <a:prstDash val="solid"/>
                      <a:round/>
                      <a:headEnd type="none" w="med" len="med"/>
                      <a:tailEnd type="none" w="med" len="med"/>
                    </a:lnL>
                    <a:lnR w="12700" cap="flat" cmpd="sng" algn="ctr">
                      <a:solidFill>
                        <a:srgbClr val="04AC8C"/>
                      </a:solidFill>
                      <a:prstDash val="solid"/>
                      <a:round/>
                      <a:headEnd type="none" w="med" len="med"/>
                      <a:tailEnd type="none" w="med" len="med"/>
                    </a:lnR>
                    <a:lnT w="12700" cap="flat" cmpd="sng" algn="ctr">
                      <a:solidFill>
                        <a:srgbClr val="04AC8C"/>
                      </a:solidFill>
                      <a:prstDash val="solid"/>
                      <a:round/>
                      <a:headEnd type="none" w="med" len="med"/>
                      <a:tailEnd type="none" w="med" len="med"/>
                    </a:lnT>
                    <a:lnB w="12700" cap="flat" cmpd="sng" algn="ctr">
                      <a:solidFill>
                        <a:srgbClr val="04AC8C"/>
                      </a:solidFill>
                      <a:prstDash val="solid"/>
                      <a:round/>
                      <a:headEnd type="none" w="med" len="med"/>
                      <a:tailEnd type="none" w="med" len="med"/>
                    </a:lnB>
                  </a:tcPr>
                </a:tc>
                <a:tc>
                  <a:txBody>
                    <a:bodyPr/>
                    <a:lstStyle/>
                    <a:p>
                      <a:pPr algn="ctr" rtl="0" fontAlgn="ctr"/>
                      <a:r>
                        <a:rPr lang="en-US" sz="1600" b="0" i="0" u="none" strike="noStrike">
                          <a:solidFill>
                            <a:srgbClr val="000000"/>
                          </a:solidFill>
                          <a:effectLst/>
                          <a:latin typeface="Roboto Light" pitchFamily="2" charset="0"/>
                        </a:rPr>
                        <a:t>8.8%</a:t>
                      </a:r>
                    </a:p>
                  </a:txBody>
                  <a:tcPr marL="0" marR="0" marT="0" marB="0" anchor="ctr">
                    <a:lnL w="12700" cap="flat" cmpd="sng" algn="ctr">
                      <a:solidFill>
                        <a:srgbClr val="04AC8C"/>
                      </a:solidFill>
                      <a:prstDash val="solid"/>
                      <a:round/>
                      <a:headEnd type="none" w="med" len="med"/>
                      <a:tailEnd type="none" w="med" len="med"/>
                    </a:lnL>
                    <a:lnR w="12700" cap="flat" cmpd="sng" algn="ctr">
                      <a:solidFill>
                        <a:srgbClr val="04AC8C"/>
                      </a:solidFill>
                      <a:prstDash val="solid"/>
                      <a:round/>
                      <a:headEnd type="none" w="med" len="med"/>
                      <a:tailEnd type="none" w="med" len="med"/>
                    </a:lnR>
                    <a:lnT w="12700" cap="flat" cmpd="sng" algn="ctr">
                      <a:solidFill>
                        <a:srgbClr val="04AC8C"/>
                      </a:solidFill>
                      <a:prstDash val="solid"/>
                      <a:round/>
                      <a:headEnd type="none" w="med" len="med"/>
                      <a:tailEnd type="none" w="med" len="med"/>
                    </a:lnT>
                    <a:lnB w="12700" cap="flat" cmpd="sng" algn="ctr">
                      <a:solidFill>
                        <a:srgbClr val="04AC8C"/>
                      </a:solidFill>
                      <a:prstDash val="solid"/>
                      <a:round/>
                      <a:headEnd type="none" w="med" len="med"/>
                      <a:tailEnd type="none" w="med" len="med"/>
                    </a:lnB>
                  </a:tcPr>
                </a:tc>
                <a:tc>
                  <a:txBody>
                    <a:bodyPr/>
                    <a:lstStyle/>
                    <a:p>
                      <a:pPr algn="ctr" rtl="0" fontAlgn="ctr"/>
                      <a:r>
                        <a:rPr lang="en-US" sz="1600" b="0" i="0" u="none" strike="noStrike">
                          <a:solidFill>
                            <a:srgbClr val="000000"/>
                          </a:solidFill>
                          <a:effectLst/>
                          <a:latin typeface="Roboto Light" pitchFamily="2" charset="0"/>
                        </a:rPr>
                        <a:t> </a:t>
                      </a:r>
                    </a:p>
                  </a:txBody>
                  <a:tcPr marL="0" marR="0" marT="0" marB="0" anchor="ctr">
                    <a:lnL w="12700" cap="flat" cmpd="sng" algn="ctr">
                      <a:solidFill>
                        <a:srgbClr val="04AC8C"/>
                      </a:solidFill>
                      <a:prstDash val="solid"/>
                      <a:round/>
                      <a:headEnd type="none" w="med" len="med"/>
                      <a:tailEnd type="none" w="med" len="med"/>
                    </a:lnL>
                    <a:lnR w="12700" cap="flat" cmpd="sng" algn="ctr">
                      <a:solidFill>
                        <a:srgbClr val="04AC8C"/>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rtl="0" fontAlgn="ctr"/>
                      <a:r>
                        <a:rPr lang="en-US" sz="1600" b="0" i="0" u="none" strike="noStrike">
                          <a:solidFill>
                            <a:srgbClr val="000000"/>
                          </a:solidFill>
                          <a:effectLst/>
                          <a:latin typeface="Roboto Light" pitchFamily="2" charset="0"/>
                        </a:rPr>
                        <a:t>19</a:t>
                      </a:r>
                    </a:p>
                  </a:txBody>
                  <a:tcPr marL="0" marR="0" marT="0" marB="0" anchor="ctr">
                    <a:lnL w="12700" cap="flat" cmpd="sng" algn="ctr">
                      <a:solidFill>
                        <a:srgbClr val="04AC8C"/>
                      </a:solidFill>
                      <a:prstDash val="solid"/>
                      <a:round/>
                      <a:headEnd type="none" w="med" len="med"/>
                      <a:tailEnd type="none" w="med" len="med"/>
                    </a:lnL>
                    <a:lnR w="12700" cap="flat" cmpd="sng" algn="ctr">
                      <a:solidFill>
                        <a:srgbClr val="04AC8C"/>
                      </a:solidFill>
                      <a:prstDash val="solid"/>
                      <a:round/>
                      <a:headEnd type="none" w="med" len="med"/>
                      <a:tailEnd type="none" w="med" len="med"/>
                    </a:lnR>
                    <a:lnT w="12700" cap="flat" cmpd="sng" algn="ctr">
                      <a:solidFill>
                        <a:srgbClr val="04AC8C"/>
                      </a:solidFill>
                      <a:prstDash val="solid"/>
                      <a:round/>
                      <a:headEnd type="none" w="med" len="med"/>
                      <a:tailEnd type="none" w="med" len="med"/>
                    </a:lnT>
                    <a:lnB w="12700" cap="flat" cmpd="sng" algn="ctr">
                      <a:solidFill>
                        <a:srgbClr val="04AC8C"/>
                      </a:solidFill>
                      <a:prstDash val="solid"/>
                      <a:round/>
                      <a:headEnd type="none" w="med" len="med"/>
                      <a:tailEnd type="none" w="med" len="med"/>
                    </a:lnB>
                  </a:tcPr>
                </a:tc>
                <a:tc>
                  <a:txBody>
                    <a:bodyPr/>
                    <a:lstStyle/>
                    <a:p>
                      <a:pPr marL="91440" algn="l" rtl="0" fontAlgn="ctr">
                        <a:spcBef>
                          <a:spcPts val="0"/>
                        </a:spcBef>
                      </a:pPr>
                      <a:r>
                        <a:rPr lang="en-US" sz="1600" b="0" i="0" u="none" strike="noStrike" dirty="0">
                          <a:solidFill>
                            <a:srgbClr val="000000"/>
                          </a:solidFill>
                          <a:effectLst/>
                          <a:latin typeface="Roboto Light" pitchFamily="2" charset="0"/>
                        </a:rPr>
                        <a:t>Seattle-Tacoma-Bellevue, WA </a:t>
                      </a:r>
                    </a:p>
                  </a:txBody>
                  <a:tcPr marL="0" marR="0" marT="0" marB="0" anchor="ctr">
                    <a:lnL w="12700" cap="flat" cmpd="sng" algn="ctr">
                      <a:solidFill>
                        <a:srgbClr val="04AC8C"/>
                      </a:solidFill>
                      <a:prstDash val="solid"/>
                      <a:round/>
                      <a:headEnd type="none" w="med" len="med"/>
                      <a:tailEnd type="none" w="med" len="med"/>
                    </a:lnL>
                    <a:lnR w="12700" cap="flat" cmpd="sng" algn="ctr">
                      <a:solidFill>
                        <a:srgbClr val="04AC8C"/>
                      </a:solidFill>
                      <a:prstDash val="solid"/>
                      <a:round/>
                      <a:headEnd type="none" w="med" len="med"/>
                      <a:tailEnd type="none" w="med" len="med"/>
                    </a:lnR>
                    <a:lnT w="12700" cap="flat" cmpd="sng" algn="ctr">
                      <a:solidFill>
                        <a:srgbClr val="04AC8C"/>
                      </a:solidFill>
                      <a:prstDash val="solid"/>
                      <a:round/>
                      <a:headEnd type="none" w="med" len="med"/>
                      <a:tailEnd type="none" w="med" len="med"/>
                    </a:lnT>
                    <a:lnB w="12700" cap="flat" cmpd="sng" algn="ctr">
                      <a:solidFill>
                        <a:srgbClr val="04AC8C"/>
                      </a:solidFill>
                      <a:prstDash val="solid"/>
                      <a:round/>
                      <a:headEnd type="none" w="med" len="med"/>
                      <a:tailEnd type="none" w="med" len="med"/>
                    </a:lnB>
                  </a:tcPr>
                </a:tc>
                <a:tc>
                  <a:txBody>
                    <a:bodyPr/>
                    <a:lstStyle/>
                    <a:p>
                      <a:pPr algn="ctr" rtl="0" fontAlgn="ctr"/>
                      <a:r>
                        <a:rPr lang="en-US" sz="1600" b="0" i="0" u="none" strike="noStrike">
                          <a:solidFill>
                            <a:srgbClr val="000000"/>
                          </a:solidFill>
                          <a:effectLst/>
                          <a:latin typeface="Roboto Light" pitchFamily="2" charset="0"/>
                        </a:rPr>
                        <a:t>1.1%</a:t>
                      </a:r>
                    </a:p>
                  </a:txBody>
                  <a:tcPr marL="0" marR="0" marT="0" marB="0" anchor="ctr">
                    <a:lnL w="12700" cap="flat" cmpd="sng" algn="ctr">
                      <a:solidFill>
                        <a:srgbClr val="04AC8C"/>
                      </a:solidFill>
                      <a:prstDash val="solid"/>
                      <a:round/>
                      <a:headEnd type="none" w="med" len="med"/>
                      <a:tailEnd type="none" w="med" len="med"/>
                    </a:lnL>
                    <a:lnR w="12700" cap="flat" cmpd="sng" algn="ctr">
                      <a:solidFill>
                        <a:srgbClr val="04AC8C"/>
                      </a:solidFill>
                      <a:prstDash val="solid"/>
                      <a:round/>
                      <a:headEnd type="none" w="med" len="med"/>
                      <a:tailEnd type="none" w="med" len="med"/>
                    </a:lnR>
                    <a:lnT w="12700" cap="flat" cmpd="sng" algn="ctr">
                      <a:solidFill>
                        <a:srgbClr val="04AC8C"/>
                      </a:solidFill>
                      <a:prstDash val="solid"/>
                      <a:round/>
                      <a:headEnd type="none" w="med" len="med"/>
                      <a:tailEnd type="none" w="med" len="med"/>
                    </a:lnT>
                    <a:lnB w="12700" cap="flat" cmpd="sng" algn="ctr">
                      <a:solidFill>
                        <a:srgbClr val="04AC8C"/>
                      </a:solidFill>
                      <a:prstDash val="solid"/>
                      <a:round/>
                      <a:headEnd type="none" w="med" len="med"/>
                      <a:tailEnd type="none" w="med" len="med"/>
                    </a:lnB>
                  </a:tcPr>
                </a:tc>
                <a:extLst>
                  <a:ext uri="{0D108BD9-81ED-4DB2-BD59-A6C34878D82A}">
                    <a16:rowId xmlns:a16="http://schemas.microsoft.com/office/drawing/2014/main" val="422703893"/>
                  </a:ext>
                </a:extLst>
              </a:tr>
              <a:tr h="348532">
                <a:tc>
                  <a:txBody>
                    <a:bodyPr/>
                    <a:lstStyle/>
                    <a:p>
                      <a:pPr algn="ctr" rtl="0" fontAlgn="ctr"/>
                      <a:r>
                        <a:rPr lang="en-US" sz="1600" b="0" i="0" u="none" strike="noStrike">
                          <a:solidFill>
                            <a:srgbClr val="000000"/>
                          </a:solidFill>
                          <a:effectLst/>
                          <a:latin typeface="Roboto Light" pitchFamily="2" charset="0"/>
                        </a:rPr>
                        <a:t>8</a:t>
                      </a:r>
                    </a:p>
                  </a:txBody>
                  <a:tcPr marL="0" marR="0" marT="0" marB="0" anchor="ctr">
                    <a:lnL w="12700" cap="flat" cmpd="sng" algn="ctr">
                      <a:solidFill>
                        <a:srgbClr val="04AC8C"/>
                      </a:solidFill>
                      <a:prstDash val="solid"/>
                      <a:round/>
                      <a:headEnd type="none" w="med" len="med"/>
                      <a:tailEnd type="none" w="med" len="med"/>
                    </a:lnL>
                    <a:lnR w="12700" cap="flat" cmpd="sng" algn="ctr">
                      <a:solidFill>
                        <a:srgbClr val="04AC8C"/>
                      </a:solidFill>
                      <a:prstDash val="solid"/>
                      <a:round/>
                      <a:headEnd type="none" w="med" len="med"/>
                      <a:tailEnd type="none" w="med" len="med"/>
                    </a:lnR>
                    <a:lnT w="12700" cap="flat" cmpd="sng" algn="ctr">
                      <a:solidFill>
                        <a:srgbClr val="04AC8C"/>
                      </a:solidFill>
                      <a:prstDash val="solid"/>
                      <a:round/>
                      <a:headEnd type="none" w="med" len="med"/>
                      <a:tailEnd type="none" w="med" len="med"/>
                    </a:lnT>
                    <a:lnB w="12700" cap="flat" cmpd="sng" algn="ctr">
                      <a:solidFill>
                        <a:srgbClr val="04AC8C"/>
                      </a:solidFill>
                      <a:prstDash val="solid"/>
                      <a:round/>
                      <a:headEnd type="none" w="med" len="med"/>
                      <a:tailEnd type="none" w="med" len="med"/>
                    </a:lnB>
                  </a:tcPr>
                </a:tc>
                <a:tc>
                  <a:txBody>
                    <a:bodyPr/>
                    <a:lstStyle/>
                    <a:p>
                      <a:pPr marL="91440" algn="l" rtl="0" fontAlgn="ctr"/>
                      <a:r>
                        <a:rPr lang="en-US" sz="1600" b="0" i="0" u="none" strike="noStrike" dirty="0">
                          <a:solidFill>
                            <a:srgbClr val="000000"/>
                          </a:solidFill>
                          <a:effectLst/>
                          <a:latin typeface="Roboto Light" pitchFamily="2" charset="0"/>
                        </a:rPr>
                        <a:t>Riverside-San Bernardino-Ontario, CA </a:t>
                      </a:r>
                    </a:p>
                  </a:txBody>
                  <a:tcPr marL="0" marR="0" marT="0" marB="0" anchor="ctr">
                    <a:lnL w="12700" cap="flat" cmpd="sng" algn="ctr">
                      <a:solidFill>
                        <a:srgbClr val="04AC8C"/>
                      </a:solidFill>
                      <a:prstDash val="solid"/>
                      <a:round/>
                      <a:headEnd type="none" w="med" len="med"/>
                      <a:tailEnd type="none" w="med" len="med"/>
                    </a:lnL>
                    <a:lnR w="12700" cap="flat" cmpd="sng" algn="ctr">
                      <a:solidFill>
                        <a:srgbClr val="04AC8C"/>
                      </a:solidFill>
                      <a:prstDash val="solid"/>
                      <a:round/>
                      <a:headEnd type="none" w="med" len="med"/>
                      <a:tailEnd type="none" w="med" len="med"/>
                    </a:lnR>
                    <a:lnT w="12700" cap="flat" cmpd="sng" algn="ctr">
                      <a:solidFill>
                        <a:srgbClr val="04AC8C"/>
                      </a:solidFill>
                      <a:prstDash val="solid"/>
                      <a:round/>
                      <a:headEnd type="none" w="med" len="med"/>
                      <a:tailEnd type="none" w="med" len="med"/>
                    </a:lnT>
                    <a:lnB w="12700" cap="flat" cmpd="sng" algn="ctr">
                      <a:solidFill>
                        <a:srgbClr val="04AC8C"/>
                      </a:solidFill>
                      <a:prstDash val="solid"/>
                      <a:round/>
                      <a:headEnd type="none" w="med" len="med"/>
                      <a:tailEnd type="none" w="med" len="med"/>
                    </a:lnB>
                  </a:tcPr>
                </a:tc>
                <a:tc>
                  <a:txBody>
                    <a:bodyPr/>
                    <a:lstStyle/>
                    <a:p>
                      <a:pPr algn="ctr" rtl="0" fontAlgn="ctr"/>
                      <a:r>
                        <a:rPr lang="en-US" sz="1600" b="0" i="0" u="none" strike="noStrike">
                          <a:solidFill>
                            <a:srgbClr val="000000"/>
                          </a:solidFill>
                          <a:effectLst/>
                          <a:latin typeface="Roboto Light" pitchFamily="2" charset="0"/>
                        </a:rPr>
                        <a:t>8.6%</a:t>
                      </a:r>
                    </a:p>
                  </a:txBody>
                  <a:tcPr marL="0" marR="0" marT="0" marB="0" anchor="ctr">
                    <a:lnL w="12700" cap="flat" cmpd="sng" algn="ctr">
                      <a:solidFill>
                        <a:srgbClr val="04AC8C"/>
                      </a:solidFill>
                      <a:prstDash val="solid"/>
                      <a:round/>
                      <a:headEnd type="none" w="med" len="med"/>
                      <a:tailEnd type="none" w="med" len="med"/>
                    </a:lnL>
                    <a:lnR w="12700" cap="flat" cmpd="sng" algn="ctr">
                      <a:solidFill>
                        <a:srgbClr val="04AC8C"/>
                      </a:solidFill>
                      <a:prstDash val="solid"/>
                      <a:round/>
                      <a:headEnd type="none" w="med" len="med"/>
                      <a:tailEnd type="none" w="med" len="med"/>
                    </a:lnR>
                    <a:lnT w="12700" cap="flat" cmpd="sng" algn="ctr">
                      <a:solidFill>
                        <a:srgbClr val="04AC8C"/>
                      </a:solidFill>
                      <a:prstDash val="solid"/>
                      <a:round/>
                      <a:headEnd type="none" w="med" len="med"/>
                      <a:tailEnd type="none" w="med" len="med"/>
                    </a:lnT>
                    <a:lnB w="12700" cap="flat" cmpd="sng" algn="ctr">
                      <a:solidFill>
                        <a:srgbClr val="04AC8C"/>
                      </a:solidFill>
                      <a:prstDash val="solid"/>
                      <a:round/>
                      <a:headEnd type="none" w="med" len="med"/>
                      <a:tailEnd type="none" w="med" len="med"/>
                    </a:lnB>
                  </a:tcPr>
                </a:tc>
                <a:tc>
                  <a:txBody>
                    <a:bodyPr/>
                    <a:lstStyle/>
                    <a:p>
                      <a:pPr algn="ctr" rtl="0" fontAlgn="ctr"/>
                      <a:r>
                        <a:rPr lang="en-US" sz="1600" b="0" i="0" u="none" strike="noStrike">
                          <a:solidFill>
                            <a:srgbClr val="000000"/>
                          </a:solidFill>
                          <a:effectLst/>
                          <a:latin typeface="Roboto Light" pitchFamily="2" charset="0"/>
                        </a:rPr>
                        <a:t> </a:t>
                      </a:r>
                    </a:p>
                  </a:txBody>
                  <a:tcPr marL="0" marR="0" marT="0" marB="0" anchor="ctr">
                    <a:lnL w="12700" cap="flat" cmpd="sng" algn="ctr">
                      <a:solidFill>
                        <a:srgbClr val="04AC8C"/>
                      </a:solidFill>
                      <a:prstDash val="solid"/>
                      <a:round/>
                      <a:headEnd type="none" w="med" len="med"/>
                      <a:tailEnd type="none" w="med" len="med"/>
                    </a:lnL>
                    <a:lnR w="12700" cap="flat" cmpd="sng" algn="ctr">
                      <a:solidFill>
                        <a:srgbClr val="04AC8C"/>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rtl="0" fontAlgn="ctr"/>
                      <a:r>
                        <a:rPr lang="en-US" sz="1600" b="0" i="0" u="none" strike="noStrike">
                          <a:solidFill>
                            <a:srgbClr val="000000"/>
                          </a:solidFill>
                          <a:effectLst/>
                          <a:latin typeface="Roboto Light" pitchFamily="2" charset="0"/>
                        </a:rPr>
                        <a:t>20</a:t>
                      </a:r>
                    </a:p>
                  </a:txBody>
                  <a:tcPr marL="0" marR="0" marT="0" marB="0" anchor="ctr">
                    <a:lnL w="12700" cap="flat" cmpd="sng" algn="ctr">
                      <a:solidFill>
                        <a:srgbClr val="04AC8C"/>
                      </a:solidFill>
                      <a:prstDash val="solid"/>
                      <a:round/>
                      <a:headEnd type="none" w="med" len="med"/>
                      <a:tailEnd type="none" w="med" len="med"/>
                    </a:lnL>
                    <a:lnR w="12700" cap="flat" cmpd="sng" algn="ctr">
                      <a:solidFill>
                        <a:srgbClr val="04AC8C"/>
                      </a:solidFill>
                      <a:prstDash val="solid"/>
                      <a:round/>
                      <a:headEnd type="none" w="med" len="med"/>
                      <a:tailEnd type="none" w="med" len="med"/>
                    </a:lnR>
                    <a:lnT w="12700" cap="flat" cmpd="sng" algn="ctr">
                      <a:solidFill>
                        <a:srgbClr val="04AC8C"/>
                      </a:solidFill>
                      <a:prstDash val="solid"/>
                      <a:round/>
                      <a:headEnd type="none" w="med" len="med"/>
                      <a:tailEnd type="none" w="med" len="med"/>
                    </a:lnT>
                    <a:lnB w="12700" cap="flat" cmpd="sng" algn="ctr">
                      <a:solidFill>
                        <a:srgbClr val="04AC8C"/>
                      </a:solidFill>
                      <a:prstDash val="solid"/>
                      <a:round/>
                      <a:headEnd type="none" w="med" len="med"/>
                      <a:tailEnd type="none" w="med" len="med"/>
                    </a:lnB>
                  </a:tcPr>
                </a:tc>
                <a:tc>
                  <a:txBody>
                    <a:bodyPr/>
                    <a:lstStyle/>
                    <a:p>
                      <a:pPr marL="91440" algn="l" rtl="0" fontAlgn="ctr">
                        <a:spcBef>
                          <a:spcPts val="0"/>
                        </a:spcBef>
                      </a:pPr>
                      <a:r>
                        <a:rPr lang="en-US" sz="1600" b="0" i="0" u="none" strike="noStrike" dirty="0">
                          <a:solidFill>
                            <a:srgbClr val="000000"/>
                          </a:solidFill>
                          <a:effectLst/>
                          <a:latin typeface="Roboto Light" pitchFamily="2" charset="0"/>
                        </a:rPr>
                        <a:t>Boston-Cambridge-Nashua, MA-NH</a:t>
                      </a:r>
                    </a:p>
                  </a:txBody>
                  <a:tcPr marL="0" marR="0" marT="0" marB="0" anchor="ctr">
                    <a:lnL w="12700" cap="flat" cmpd="sng" algn="ctr">
                      <a:solidFill>
                        <a:srgbClr val="04AC8C"/>
                      </a:solidFill>
                      <a:prstDash val="solid"/>
                      <a:round/>
                      <a:headEnd type="none" w="med" len="med"/>
                      <a:tailEnd type="none" w="med" len="med"/>
                    </a:lnL>
                    <a:lnR w="12700" cap="flat" cmpd="sng" algn="ctr">
                      <a:solidFill>
                        <a:srgbClr val="04AC8C"/>
                      </a:solidFill>
                      <a:prstDash val="solid"/>
                      <a:round/>
                      <a:headEnd type="none" w="med" len="med"/>
                      <a:tailEnd type="none" w="med" len="med"/>
                    </a:lnR>
                    <a:lnT w="12700" cap="flat" cmpd="sng" algn="ctr">
                      <a:solidFill>
                        <a:srgbClr val="04AC8C"/>
                      </a:solidFill>
                      <a:prstDash val="solid"/>
                      <a:round/>
                      <a:headEnd type="none" w="med" len="med"/>
                      <a:tailEnd type="none" w="med" len="med"/>
                    </a:lnT>
                    <a:lnB w="12700" cap="flat" cmpd="sng" algn="ctr">
                      <a:solidFill>
                        <a:srgbClr val="04AC8C"/>
                      </a:solidFill>
                      <a:prstDash val="solid"/>
                      <a:round/>
                      <a:headEnd type="none" w="med" len="med"/>
                      <a:tailEnd type="none" w="med" len="med"/>
                    </a:lnB>
                  </a:tcPr>
                </a:tc>
                <a:tc>
                  <a:txBody>
                    <a:bodyPr/>
                    <a:lstStyle/>
                    <a:p>
                      <a:pPr algn="ctr" rtl="0" fontAlgn="ctr"/>
                      <a:r>
                        <a:rPr lang="en-US" sz="1600" b="0" i="0" u="none" strike="noStrike">
                          <a:solidFill>
                            <a:srgbClr val="000000"/>
                          </a:solidFill>
                          <a:effectLst/>
                          <a:latin typeface="Roboto Light" pitchFamily="2" charset="0"/>
                        </a:rPr>
                        <a:t>1.0%</a:t>
                      </a:r>
                    </a:p>
                  </a:txBody>
                  <a:tcPr marL="0" marR="0" marT="0" marB="0" anchor="ctr">
                    <a:lnL w="12700" cap="flat" cmpd="sng" algn="ctr">
                      <a:solidFill>
                        <a:srgbClr val="04AC8C"/>
                      </a:solidFill>
                      <a:prstDash val="solid"/>
                      <a:round/>
                      <a:headEnd type="none" w="med" len="med"/>
                      <a:tailEnd type="none" w="med" len="med"/>
                    </a:lnL>
                    <a:lnR w="12700" cap="flat" cmpd="sng" algn="ctr">
                      <a:solidFill>
                        <a:srgbClr val="04AC8C"/>
                      </a:solidFill>
                      <a:prstDash val="solid"/>
                      <a:round/>
                      <a:headEnd type="none" w="med" len="med"/>
                      <a:tailEnd type="none" w="med" len="med"/>
                    </a:lnR>
                    <a:lnT w="12700" cap="flat" cmpd="sng" algn="ctr">
                      <a:solidFill>
                        <a:srgbClr val="04AC8C"/>
                      </a:solidFill>
                      <a:prstDash val="solid"/>
                      <a:round/>
                      <a:headEnd type="none" w="med" len="med"/>
                      <a:tailEnd type="none" w="med" len="med"/>
                    </a:lnT>
                    <a:lnB w="12700" cap="flat" cmpd="sng" algn="ctr">
                      <a:solidFill>
                        <a:srgbClr val="04AC8C"/>
                      </a:solidFill>
                      <a:prstDash val="solid"/>
                      <a:round/>
                      <a:headEnd type="none" w="med" len="med"/>
                      <a:tailEnd type="none" w="med" len="med"/>
                    </a:lnB>
                  </a:tcPr>
                </a:tc>
                <a:extLst>
                  <a:ext uri="{0D108BD9-81ED-4DB2-BD59-A6C34878D82A}">
                    <a16:rowId xmlns:a16="http://schemas.microsoft.com/office/drawing/2014/main" val="840473135"/>
                  </a:ext>
                </a:extLst>
              </a:tr>
              <a:tr h="348532">
                <a:tc>
                  <a:txBody>
                    <a:bodyPr/>
                    <a:lstStyle/>
                    <a:p>
                      <a:pPr algn="ctr" rtl="0" fontAlgn="ctr"/>
                      <a:r>
                        <a:rPr lang="en-US" sz="1600" b="0" i="0" u="none" strike="noStrike">
                          <a:solidFill>
                            <a:srgbClr val="000000"/>
                          </a:solidFill>
                          <a:effectLst/>
                          <a:latin typeface="Roboto Light" pitchFamily="2" charset="0"/>
                        </a:rPr>
                        <a:t>9</a:t>
                      </a:r>
                    </a:p>
                  </a:txBody>
                  <a:tcPr marL="0" marR="0" marT="0" marB="0" anchor="ctr">
                    <a:lnL w="12700" cap="flat" cmpd="sng" algn="ctr">
                      <a:solidFill>
                        <a:srgbClr val="04AC8C"/>
                      </a:solidFill>
                      <a:prstDash val="solid"/>
                      <a:round/>
                      <a:headEnd type="none" w="med" len="med"/>
                      <a:tailEnd type="none" w="med" len="med"/>
                    </a:lnL>
                    <a:lnR w="12700" cap="flat" cmpd="sng" algn="ctr">
                      <a:solidFill>
                        <a:srgbClr val="04AC8C"/>
                      </a:solidFill>
                      <a:prstDash val="solid"/>
                      <a:round/>
                      <a:headEnd type="none" w="med" len="med"/>
                      <a:tailEnd type="none" w="med" len="med"/>
                    </a:lnR>
                    <a:lnT w="12700" cap="flat" cmpd="sng" algn="ctr">
                      <a:solidFill>
                        <a:srgbClr val="04AC8C"/>
                      </a:solidFill>
                      <a:prstDash val="solid"/>
                      <a:round/>
                      <a:headEnd type="none" w="med" len="med"/>
                      <a:tailEnd type="none" w="med" len="med"/>
                    </a:lnT>
                    <a:lnB w="12700" cap="flat" cmpd="sng" algn="ctr">
                      <a:solidFill>
                        <a:srgbClr val="04AC8C"/>
                      </a:solidFill>
                      <a:prstDash val="solid"/>
                      <a:round/>
                      <a:headEnd type="none" w="med" len="med"/>
                      <a:tailEnd type="none" w="med" len="med"/>
                    </a:lnB>
                  </a:tcPr>
                </a:tc>
                <a:tc>
                  <a:txBody>
                    <a:bodyPr/>
                    <a:lstStyle/>
                    <a:p>
                      <a:pPr marL="91440" algn="l" rtl="0" fontAlgn="ctr"/>
                      <a:r>
                        <a:rPr lang="en-US" sz="1600" b="0" i="0" u="none" strike="noStrike" dirty="0">
                          <a:solidFill>
                            <a:srgbClr val="000000"/>
                          </a:solidFill>
                          <a:effectLst/>
                          <a:latin typeface="Roboto Light" pitchFamily="2" charset="0"/>
                        </a:rPr>
                        <a:t>Miami-Fort Lauderdale-West Palm Beach, FL </a:t>
                      </a:r>
                    </a:p>
                  </a:txBody>
                  <a:tcPr marL="0" marR="0" marT="0" marB="0" anchor="ctr">
                    <a:lnL w="12700" cap="flat" cmpd="sng" algn="ctr">
                      <a:solidFill>
                        <a:srgbClr val="04AC8C"/>
                      </a:solidFill>
                      <a:prstDash val="solid"/>
                      <a:round/>
                      <a:headEnd type="none" w="med" len="med"/>
                      <a:tailEnd type="none" w="med" len="med"/>
                    </a:lnL>
                    <a:lnR w="12700" cap="flat" cmpd="sng" algn="ctr">
                      <a:solidFill>
                        <a:srgbClr val="04AC8C"/>
                      </a:solidFill>
                      <a:prstDash val="solid"/>
                      <a:round/>
                      <a:headEnd type="none" w="med" len="med"/>
                      <a:tailEnd type="none" w="med" len="med"/>
                    </a:lnR>
                    <a:lnT w="12700" cap="flat" cmpd="sng" algn="ctr">
                      <a:solidFill>
                        <a:srgbClr val="04AC8C"/>
                      </a:solidFill>
                      <a:prstDash val="solid"/>
                      <a:round/>
                      <a:headEnd type="none" w="med" len="med"/>
                      <a:tailEnd type="none" w="med" len="med"/>
                    </a:lnT>
                    <a:lnB w="12700" cap="flat" cmpd="sng" algn="ctr">
                      <a:solidFill>
                        <a:srgbClr val="04AC8C"/>
                      </a:solidFill>
                      <a:prstDash val="solid"/>
                      <a:round/>
                      <a:headEnd type="none" w="med" len="med"/>
                      <a:tailEnd type="none" w="med" len="med"/>
                    </a:lnB>
                  </a:tcPr>
                </a:tc>
                <a:tc>
                  <a:txBody>
                    <a:bodyPr/>
                    <a:lstStyle/>
                    <a:p>
                      <a:pPr algn="ctr" rtl="0" fontAlgn="ctr"/>
                      <a:r>
                        <a:rPr lang="en-US" sz="1600" b="0" i="0" u="none" strike="noStrike">
                          <a:solidFill>
                            <a:srgbClr val="000000"/>
                          </a:solidFill>
                          <a:effectLst/>
                          <a:latin typeface="Roboto Light" pitchFamily="2" charset="0"/>
                        </a:rPr>
                        <a:t>7.7%</a:t>
                      </a:r>
                    </a:p>
                  </a:txBody>
                  <a:tcPr marL="0" marR="0" marT="0" marB="0" anchor="ctr">
                    <a:lnL w="12700" cap="flat" cmpd="sng" algn="ctr">
                      <a:solidFill>
                        <a:srgbClr val="04AC8C"/>
                      </a:solidFill>
                      <a:prstDash val="solid"/>
                      <a:round/>
                      <a:headEnd type="none" w="med" len="med"/>
                      <a:tailEnd type="none" w="med" len="med"/>
                    </a:lnL>
                    <a:lnR w="12700" cap="flat" cmpd="sng" algn="ctr">
                      <a:solidFill>
                        <a:srgbClr val="04AC8C"/>
                      </a:solidFill>
                      <a:prstDash val="solid"/>
                      <a:round/>
                      <a:headEnd type="none" w="med" len="med"/>
                      <a:tailEnd type="none" w="med" len="med"/>
                    </a:lnR>
                    <a:lnT w="12700" cap="flat" cmpd="sng" algn="ctr">
                      <a:solidFill>
                        <a:srgbClr val="04AC8C"/>
                      </a:solidFill>
                      <a:prstDash val="solid"/>
                      <a:round/>
                      <a:headEnd type="none" w="med" len="med"/>
                      <a:tailEnd type="none" w="med" len="med"/>
                    </a:lnT>
                    <a:lnB w="12700" cap="flat" cmpd="sng" algn="ctr">
                      <a:solidFill>
                        <a:srgbClr val="04AC8C"/>
                      </a:solidFill>
                      <a:prstDash val="solid"/>
                      <a:round/>
                      <a:headEnd type="none" w="med" len="med"/>
                      <a:tailEnd type="none" w="med" len="med"/>
                    </a:lnB>
                  </a:tcPr>
                </a:tc>
                <a:tc>
                  <a:txBody>
                    <a:bodyPr/>
                    <a:lstStyle/>
                    <a:p>
                      <a:pPr algn="ctr" rtl="0" fontAlgn="ctr"/>
                      <a:r>
                        <a:rPr lang="en-US" sz="1600" b="0" i="0" u="none" strike="noStrike">
                          <a:solidFill>
                            <a:srgbClr val="000000"/>
                          </a:solidFill>
                          <a:effectLst/>
                          <a:latin typeface="Roboto Light" pitchFamily="2" charset="0"/>
                        </a:rPr>
                        <a:t> </a:t>
                      </a:r>
                    </a:p>
                  </a:txBody>
                  <a:tcPr marL="0" marR="0" marT="0" marB="0" anchor="ctr">
                    <a:lnL w="12700" cap="flat" cmpd="sng" algn="ctr">
                      <a:solidFill>
                        <a:srgbClr val="04AC8C"/>
                      </a:solidFill>
                      <a:prstDash val="solid"/>
                      <a:round/>
                      <a:headEnd type="none" w="med" len="med"/>
                      <a:tailEnd type="none" w="med" len="med"/>
                    </a:lnL>
                    <a:lnR w="12700" cap="flat" cmpd="sng" algn="ctr">
                      <a:solidFill>
                        <a:srgbClr val="04AC8C"/>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rtl="0" fontAlgn="ctr"/>
                      <a:r>
                        <a:rPr lang="en-US" sz="1600" b="0" i="0" u="none" strike="noStrike">
                          <a:solidFill>
                            <a:srgbClr val="000000"/>
                          </a:solidFill>
                          <a:effectLst/>
                          <a:latin typeface="Roboto Light" pitchFamily="2" charset="0"/>
                        </a:rPr>
                        <a:t>21</a:t>
                      </a:r>
                    </a:p>
                  </a:txBody>
                  <a:tcPr marL="0" marR="0" marT="0" marB="0" anchor="ctr">
                    <a:lnL w="12700" cap="flat" cmpd="sng" algn="ctr">
                      <a:solidFill>
                        <a:srgbClr val="04AC8C"/>
                      </a:solidFill>
                      <a:prstDash val="solid"/>
                      <a:round/>
                      <a:headEnd type="none" w="med" len="med"/>
                      <a:tailEnd type="none" w="med" len="med"/>
                    </a:lnL>
                    <a:lnR w="12700" cap="flat" cmpd="sng" algn="ctr">
                      <a:solidFill>
                        <a:srgbClr val="04AC8C"/>
                      </a:solidFill>
                      <a:prstDash val="solid"/>
                      <a:round/>
                      <a:headEnd type="none" w="med" len="med"/>
                      <a:tailEnd type="none" w="med" len="med"/>
                    </a:lnR>
                    <a:lnT w="12700" cap="flat" cmpd="sng" algn="ctr">
                      <a:solidFill>
                        <a:srgbClr val="04AC8C"/>
                      </a:solidFill>
                      <a:prstDash val="solid"/>
                      <a:round/>
                      <a:headEnd type="none" w="med" len="med"/>
                      <a:tailEnd type="none" w="med" len="med"/>
                    </a:lnT>
                    <a:lnB w="12700" cap="flat" cmpd="sng" algn="ctr">
                      <a:solidFill>
                        <a:srgbClr val="04AC8C"/>
                      </a:solidFill>
                      <a:prstDash val="solid"/>
                      <a:round/>
                      <a:headEnd type="none" w="med" len="med"/>
                      <a:tailEnd type="none" w="med" len="med"/>
                    </a:lnB>
                  </a:tcPr>
                </a:tc>
                <a:tc>
                  <a:txBody>
                    <a:bodyPr/>
                    <a:lstStyle/>
                    <a:p>
                      <a:pPr marL="91440" algn="l" rtl="0" fontAlgn="ctr">
                        <a:spcBef>
                          <a:spcPts val="0"/>
                        </a:spcBef>
                      </a:pPr>
                      <a:r>
                        <a:rPr lang="en-US" sz="1600" b="0" i="0" u="none" strike="noStrike" dirty="0">
                          <a:solidFill>
                            <a:srgbClr val="000000"/>
                          </a:solidFill>
                          <a:effectLst/>
                          <a:latin typeface="Roboto Light" pitchFamily="2" charset="0"/>
                        </a:rPr>
                        <a:t>Baltimore-Columbia-Towson, MD </a:t>
                      </a:r>
                    </a:p>
                  </a:txBody>
                  <a:tcPr marL="0" marR="0" marT="0" marB="0" anchor="ctr">
                    <a:lnL w="12700" cap="flat" cmpd="sng" algn="ctr">
                      <a:solidFill>
                        <a:srgbClr val="04AC8C"/>
                      </a:solidFill>
                      <a:prstDash val="solid"/>
                      <a:round/>
                      <a:headEnd type="none" w="med" len="med"/>
                      <a:tailEnd type="none" w="med" len="med"/>
                    </a:lnL>
                    <a:lnR w="12700" cap="flat" cmpd="sng" algn="ctr">
                      <a:solidFill>
                        <a:srgbClr val="04AC8C"/>
                      </a:solidFill>
                      <a:prstDash val="solid"/>
                      <a:round/>
                      <a:headEnd type="none" w="med" len="med"/>
                      <a:tailEnd type="none" w="med" len="med"/>
                    </a:lnR>
                    <a:lnT w="12700" cap="flat" cmpd="sng" algn="ctr">
                      <a:solidFill>
                        <a:srgbClr val="04AC8C"/>
                      </a:solidFill>
                      <a:prstDash val="solid"/>
                      <a:round/>
                      <a:headEnd type="none" w="med" len="med"/>
                      <a:tailEnd type="none" w="med" len="med"/>
                    </a:lnT>
                    <a:lnB w="12700" cap="flat" cmpd="sng" algn="ctr">
                      <a:solidFill>
                        <a:srgbClr val="04AC8C"/>
                      </a:solidFill>
                      <a:prstDash val="solid"/>
                      <a:round/>
                      <a:headEnd type="none" w="med" len="med"/>
                      <a:tailEnd type="none" w="med" len="med"/>
                    </a:lnB>
                  </a:tcPr>
                </a:tc>
                <a:tc>
                  <a:txBody>
                    <a:bodyPr/>
                    <a:lstStyle/>
                    <a:p>
                      <a:pPr algn="ctr" rtl="0" fontAlgn="ctr"/>
                      <a:r>
                        <a:rPr lang="en-US" sz="1600" b="0" i="0" u="none" strike="noStrike">
                          <a:solidFill>
                            <a:srgbClr val="000000"/>
                          </a:solidFill>
                          <a:effectLst/>
                          <a:latin typeface="Roboto Light" pitchFamily="2" charset="0"/>
                        </a:rPr>
                        <a:t>0.9%</a:t>
                      </a:r>
                    </a:p>
                  </a:txBody>
                  <a:tcPr marL="0" marR="0" marT="0" marB="0" anchor="ctr">
                    <a:lnL w="12700" cap="flat" cmpd="sng" algn="ctr">
                      <a:solidFill>
                        <a:srgbClr val="04AC8C"/>
                      </a:solidFill>
                      <a:prstDash val="solid"/>
                      <a:round/>
                      <a:headEnd type="none" w="med" len="med"/>
                      <a:tailEnd type="none" w="med" len="med"/>
                    </a:lnL>
                    <a:lnR w="12700" cap="flat" cmpd="sng" algn="ctr">
                      <a:solidFill>
                        <a:srgbClr val="04AC8C"/>
                      </a:solidFill>
                      <a:prstDash val="solid"/>
                      <a:round/>
                      <a:headEnd type="none" w="med" len="med"/>
                      <a:tailEnd type="none" w="med" len="med"/>
                    </a:lnR>
                    <a:lnT w="12700" cap="flat" cmpd="sng" algn="ctr">
                      <a:solidFill>
                        <a:srgbClr val="04AC8C"/>
                      </a:solidFill>
                      <a:prstDash val="solid"/>
                      <a:round/>
                      <a:headEnd type="none" w="med" len="med"/>
                      <a:tailEnd type="none" w="med" len="med"/>
                    </a:lnT>
                    <a:lnB w="12700" cap="flat" cmpd="sng" algn="ctr">
                      <a:solidFill>
                        <a:srgbClr val="04AC8C"/>
                      </a:solidFill>
                      <a:prstDash val="solid"/>
                      <a:round/>
                      <a:headEnd type="none" w="med" len="med"/>
                      <a:tailEnd type="none" w="med" len="med"/>
                    </a:lnB>
                  </a:tcPr>
                </a:tc>
                <a:extLst>
                  <a:ext uri="{0D108BD9-81ED-4DB2-BD59-A6C34878D82A}">
                    <a16:rowId xmlns:a16="http://schemas.microsoft.com/office/drawing/2014/main" val="2099560581"/>
                  </a:ext>
                </a:extLst>
              </a:tr>
              <a:tr h="349479">
                <a:tc>
                  <a:txBody>
                    <a:bodyPr/>
                    <a:lstStyle/>
                    <a:p>
                      <a:pPr algn="ctr" rtl="0" fontAlgn="ctr"/>
                      <a:r>
                        <a:rPr lang="en-US" sz="1600" b="0" i="0" u="none" strike="noStrike">
                          <a:solidFill>
                            <a:srgbClr val="000000"/>
                          </a:solidFill>
                          <a:effectLst/>
                          <a:latin typeface="Roboto Light" pitchFamily="2" charset="0"/>
                        </a:rPr>
                        <a:t>10</a:t>
                      </a:r>
                    </a:p>
                  </a:txBody>
                  <a:tcPr marL="0" marR="0" marT="0" marB="0" anchor="ctr">
                    <a:lnL w="12700" cap="flat" cmpd="sng" algn="ctr">
                      <a:solidFill>
                        <a:srgbClr val="04AC8C"/>
                      </a:solidFill>
                      <a:prstDash val="solid"/>
                      <a:round/>
                      <a:headEnd type="none" w="med" len="med"/>
                      <a:tailEnd type="none" w="med" len="med"/>
                    </a:lnL>
                    <a:lnR w="12700" cap="flat" cmpd="sng" algn="ctr">
                      <a:solidFill>
                        <a:srgbClr val="04AC8C"/>
                      </a:solidFill>
                      <a:prstDash val="solid"/>
                      <a:round/>
                      <a:headEnd type="none" w="med" len="med"/>
                      <a:tailEnd type="none" w="med" len="med"/>
                    </a:lnR>
                    <a:lnT w="12700" cap="flat" cmpd="sng" algn="ctr">
                      <a:solidFill>
                        <a:srgbClr val="04AC8C"/>
                      </a:solidFill>
                      <a:prstDash val="solid"/>
                      <a:round/>
                      <a:headEnd type="none" w="med" len="med"/>
                      <a:tailEnd type="none" w="med" len="med"/>
                    </a:lnT>
                    <a:lnB w="12700" cap="flat" cmpd="sng" algn="ctr">
                      <a:solidFill>
                        <a:srgbClr val="04AC8C"/>
                      </a:solidFill>
                      <a:prstDash val="solid"/>
                      <a:round/>
                      <a:headEnd type="none" w="med" len="med"/>
                      <a:tailEnd type="none" w="med" len="med"/>
                    </a:lnB>
                  </a:tcPr>
                </a:tc>
                <a:tc>
                  <a:txBody>
                    <a:bodyPr/>
                    <a:lstStyle/>
                    <a:p>
                      <a:pPr marL="91440" algn="l" rtl="0" fontAlgn="ctr"/>
                      <a:r>
                        <a:rPr lang="en-US" sz="1600" b="0" i="0" u="none" strike="noStrike" dirty="0">
                          <a:solidFill>
                            <a:srgbClr val="000000"/>
                          </a:solidFill>
                          <a:effectLst/>
                          <a:latin typeface="Roboto Light" pitchFamily="2" charset="0"/>
                        </a:rPr>
                        <a:t>Atlanta-Sandy Springs-Roswell, GA </a:t>
                      </a:r>
                    </a:p>
                  </a:txBody>
                  <a:tcPr marL="0" marR="0" marT="0" marB="0" anchor="ctr">
                    <a:lnL w="12700" cap="flat" cmpd="sng" algn="ctr">
                      <a:solidFill>
                        <a:srgbClr val="04AC8C"/>
                      </a:solidFill>
                      <a:prstDash val="solid"/>
                      <a:round/>
                      <a:headEnd type="none" w="med" len="med"/>
                      <a:tailEnd type="none" w="med" len="med"/>
                    </a:lnL>
                    <a:lnR w="12700" cap="flat" cmpd="sng" algn="ctr">
                      <a:solidFill>
                        <a:srgbClr val="04AC8C"/>
                      </a:solidFill>
                      <a:prstDash val="solid"/>
                      <a:round/>
                      <a:headEnd type="none" w="med" len="med"/>
                      <a:tailEnd type="none" w="med" len="med"/>
                    </a:lnR>
                    <a:lnT w="12700" cap="flat" cmpd="sng" algn="ctr">
                      <a:solidFill>
                        <a:srgbClr val="04AC8C"/>
                      </a:solidFill>
                      <a:prstDash val="solid"/>
                      <a:round/>
                      <a:headEnd type="none" w="med" len="med"/>
                      <a:tailEnd type="none" w="med" len="med"/>
                    </a:lnT>
                    <a:lnB w="12700" cap="flat" cmpd="sng" algn="ctr">
                      <a:solidFill>
                        <a:srgbClr val="04AC8C"/>
                      </a:solidFill>
                      <a:prstDash val="solid"/>
                      <a:round/>
                      <a:headEnd type="none" w="med" len="med"/>
                      <a:tailEnd type="none" w="med" len="med"/>
                    </a:lnB>
                  </a:tcPr>
                </a:tc>
                <a:tc>
                  <a:txBody>
                    <a:bodyPr/>
                    <a:lstStyle/>
                    <a:p>
                      <a:pPr algn="ctr" rtl="0" fontAlgn="ctr"/>
                      <a:r>
                        <a:rPr lang="en-US" sz="1600" b="0" i="0" u="none" strike="noStrike">
                          <a:solidFill>
                            <a:srgbClr val="000000"/>
                          </a:solidFill>
                          <a:effectLst/>
                          <a:latin typeface="Roboto Light" pitchFamily="2" charset="0"/>
                        </a:rPr>
                        <a:t>7.6%</a:t>
                      </a:r>
                    </a:p>
                  </a:txBody>
                  <a:tcPr marL="0" marR="0" marT="0" marB="0" anchor="ctr">
                    <a:lnL w="12700" cap="flat" cmpd="sng" algn="ctr">
                      <a:solidFill>
                        <a:srgbClr val="04AC8C"/>
                      </a:solidFill>
                      <a:prstDash val="solid"/>
                      <a:round/>
                      <a:headEnd type="none" w="med" len="med"/>
                      <a:tailEnd type="none" w="med" len="med"/>
                    </a:lnL>
                    <a:lnR w="12700" cap="flat" cmpd="sng" algn="ctr">
                      <a:solidFill>
                        <a:srgbClr val="04AC8C"/>
                      </a:solidFill>
                      <a:prstDash val="solid"/>
                      <a:round/>
                      <a:headEnd type="none" w="med" len="med"/>
                      <a:tailEnd type="none" w="med" len="med"/>
                    </a:lnR>
                    <a:lnT w="12700" cap="flat" cmpd="sng" algn="ctr">
                      <a:solidFill>
                        <a:srgbClr val="04AC8C"/>
                      </a:solidFill>
                      <a:prstDash val="solid"/>
                      <a:round/>
                      <a:headEnd type="none" w="med" len="med"/>
                      <a:tailEnd type="none" w="med" len="med"/>
                    </a:lnT>
                    <a:lnB w="12700" cap="flat" cmpd="sng" algn="ctr">
                      <a:solidFill>
                        <a:srgbClr val="04AC8C"/>
                      </a:solidFill>
                      <a:prstDash val="solid"/>
                      <a:round/>
                      <a:headEnd type="none" w="med" len="med"/>
                      <a:tailEnd type="none" w="med" len="med"/>
                    </a:lnB>
                  </a:tcPr>
                </a:tc>
                <a:tc>
                  <a:txBody>
                    <a:bodyPr/>
                    <a:lstStyle/>
                    <a:p>
                      <a:pPr algn="ctr" rtl="0" fontAlgn="ctr"/>
                      <a:r>
                        <a:rPr lang="en-US" sz="1600" b="0" i="0" u="none" strike="noStrike">
                          <a:solidFill>
                            <a:srgbClr val="000000"/>
                          </a:solidFill>
                          <a:effectLst/>
                          <a:latin typeface="Roboto Light" pitchFamily="2" charset="0"/>
                        </a:rPr>
                        <a:t> </a:t>
                      </a:r>
                    </a:p>
                  </a:txBody>
                  <a:tcPr marL="0" marR="0" marT="0" marB="0" anchor="ctr">
                    <a:lnL w="12700" cap="flat" cmpd="sng" algn="ctr">
                      <a:solidFill>
                        <a:srgbClr val="04AC8C"/>
                      </a:solidFill>
                      <a:prstDash val="solid"/>
                      <a:round/>
                      <a:headEnd type="none" w="med" len="med"/>
                      <a:tailEnd type="none" w="med" len="med"/>
                    </a:lnL>
                    <a:lnR w="12700" cap="flat" cmpd="sng" algn="ctr">
                      <a:solidFill>
                        <a:srgbClr val="04AC8C"/>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rtl="0" fontAlgn="ctr"/>
                      <a:r>
                        <a:rPr lang="en-US" sz="1600" b="0" i="0" u="none" strike="noStrike">
                          <a:solidFill>
                            <a:srgbClr val="000000"/>
                          </a:solidFill>
                          <a:effectLst/>
                          <a:latin typeface="Roboto Light" pitchFamily="2" charset="0"/>
                        </a:rPr>
                        <a:t>22</a:t>
                      </a:r>
                    </a:p>
                  </a:txBody>
                  <a:tcPr marL="0" marR="0" marT="0" marB="0" anchor="ctr">
                    <a:lnL w="12700" cap="flat" cmpd="sng" algn="ctr">
                      <a:solidFill>
                        <a:srgbClr val="04AC8C"/>
                      </a:solidFill>
                      <a:prstDash val="solid"/>
                      <a:round/>
                      <a:headEnd type="none" w="med" len="med"/>
                      <a:tailEnd type="none" w="med" len="med"/>
                    </a:lnL>
                    <a:lnR w="12700" cap="flat" cmpd="sng" algn="ctr">
                      <a:solidFill>
                        <a:srgbClr val="04AC8C"/>
                      </a:solidFill>
                      <a:prstDash val="solid"/>
                      <a:round/>
                      <a:headEnd type="none" w="med" len="med"/>
                      <a:tailEnd type="none" w="med" len="med"/>
                    </a:lnR>
                    <a:lnT w="12700" cap="flat" cmpd="sng" algn="ctr">
                      <a:solidFill>
                        <a:srgbClr val="04AC8C"/>
                      </a:solidFill>
                      <a:prstDash val="solid"/>
                      <a:round/>
                      <a:headEnd type="none" w="med" len="med"/>
                      <a:tailEnd type="none" w="med" len="med"/>
                    </a:lnT>
                    <a:lnB w="12700" cap="flat" cmpd="sng" algn="ctr">
                      <a:solidFill>
                        <a:srgbClr val="04AC8C"/>
                      </a:solidFill>
                      <a:prstDash val="solid"/>
                      <a:round/>
                      <a:headEnd type="none" w="med" len="med"/>
                      <a:tailEnd type="none" w="med" len="med"/>
                    </a:lnB>
                  </a:tcPr>
                </a:tc>
                <a:tc>
                  <a:txBody>
                    <a:bodyPr/>
                    <a:lstStyle/>
                    <a:p>
                      <a:pPr marL="91440" algn="l" rtl="0" fontAlgn="ctr">
                        <a:spcBef>
                          <a:spcPts val="0"/>
                        </a:spcBef>
                      </a:pPr>
                      <a:r>
                        <a:rPr lang="en-US" sz="1600" b="0" i="0" u="none" strike="noStrike" dirty="0">
                          <a:solidFill>
                            <a:srgbClr val="000000"/>
                          </a:solidFill>
                          <a:effectLst/>
                          <a:latin typeface="Roboto Light" pitchFamily="2" charset="0"/>
                        </a:rPr>
                        <a:t>Minneapolis-St. Paul-Bloomington, MN-WI </a:t>
                      </a:r>
                    </a:p>
                  </a:txBody>
                  <a:tcPr marL="0" marR="0" marT="0" marB="0" anchor="ctr">
                    <a:lnL w="12700" cap="flat" cmpd="sng" algn="ctr">
                      <a:solidFill>
                        <a:srgbClr val="04AC8C"/>
                      </a:solidFill>
                      <a:prstDash val="solid"/>
                      <a:round/>
                      <a:headEnd type="none" w="med" len="med"/>
                      <a:tailEnd type="none" w="med" len="med"/>
                    </a:lnL>
                    <a:lnR w="12700" cap="flat" cmpd="sng" algn="ctr">
                      <a:solidFill>
                        <a:srgbClr val="04AC8C"/>
                      </a:solidFill>
                      <a:prstDash val="solid"/>
                      <a:round/>
                      <a:headEnd type="none" w="med" len="med"/>
                      <a:tailEnd type="none" w="med" len="med"/>
                    </a:lnR>
                    <a:lnT w="12700" cap="flat" cmpd="sng" algn="ctr">
                      <a:solidFill>
                        <a:srgbClr val="04AC8C"/>
                      </a:solidFill>
                      <a:prstDash val="solid"/>
                      <a:round/>
                      <a:headEnd type="none" w="med" len="med"/>
                      <a:tailEnd type="none" w="med" len="med"/>
                    </a:lnT>
                    <a:lnB w="12700" cap="flat" cmpd="sng" algn="ctr">
                      <a:solidFill>
                        <a:srgbClr val="04AC8C"/>
                      </a:solidFill>
                      <a:prstDash val="solid"/>
                      <a:round/>
                      <a:headEnd type="none" w="med" len="med"/>
                      <a:tailEnd type="none" w="med" len="med"/>
                    </a:lnB>
                  </a:tcPr>
                </a:tc>
                <a:tc>
                  <a:txBody>
                    <a:bodyPr/>
                    <a:lstStyle/>
                    <a:p>
                      <a:pPr algn="ctr" rtl="0" fontAlgn="ctr"/>
                      <a:r>
                        <a:rPr lang="en-US" sz="1600" b="0" i="0" u="none" strike="noStrike">
                          <a:solidFill>
                            <a:srgbClr val="000000"/>
                          </a:solidFill>
                          <a:effectLst/>
                          <a:latin typeface="Roboto Light" pitchFamily="2" charset="0"/>
                        </a:rPr>
                        <a:t>0.8%</a:t>
                      </a:r>
                    </a:p>
                  </a:txBody>
                  <a:tcPr marL="0" marR="0" marT="0" marB="0" anchor="ctr">
                    <a:lnL w="12700" cap="flat" cmpd="sng" algn="ctr">
                      <a:solidFill>
                        <a:srgbClr val="04AC8C"/>
                      </a:solidFill>
                      <a:prstDash val="solid"/>
                      <a:round/>
                      <a:headEnd type="none" w="med" len="med"/>
                      <a:tailEnd type="none" w="med" len="med"/>
                    </a:lnL>
                    <a:lnR w="12700" cap="flat" cmpd="sng" algn="ctr">
                      <a:solidFill>
                        <a:srgbClr val="04AC8C"/>
                      </a:solidFill>
                      <a:prstDash val="solid"/>
                      <a:round/>
                      <a:headEnd type="none" w="med" len="med"/>
                      <a:tailEnd type="none" w="med" len="med"/>
                    </a:lnR>
                    <a:lnT w="12700" cap="flat" cmpd="sng" algn="ctr">
                      <a:solidFill>
                        <a:srgbClr val="04AC8C"/>
                      </a:solidFill>
                      <a:prstDash val="solid"/>
                      <a:round/>
                      <a:headEnd type="none" w="med" len="med"/>
                      <a:tailEnd type="none" w="med" len="med"/>
                    </a:lnT>
                    <a:lnB w="12700" cap="flat" cmpd="sng" algn="ctr">
                      <a:solidFill>
                        <a:srgbClr val="04AC8C"/>
                      </a:solidFill>
                      <a:prstDash val="solid"/>
                      <a:round/>
                      <a:headEnd type="none" w="med" len="med"/>
                      <a:tailEnd type="none" w="med" len="med"/>
                    </a:lnB>
                  </a:tcPr>
                </a:tc>
                <a:extLst>
                  <a:ext uri="{0D108BD9-81ED-4DB2-BD59-A6C34878D82A}">
                    <a16:rowId xmlns:a16="http://schemas.microsoft.com/office/drawing/2014/main" val="3176868182"/>
                  </a:ext>
                </a:extLst>
              </a:tr>
              <a:tr h="349479">
                <a:tc>
                  <a:txBody>
                    <a:bodyPr/>
                    <a:lstStyle/>
                    <a:p>
                      <a:pPr algn="ctr" rtl="0" fontAlgn="ctr"/>
                      <a:r>
                        <a:rPr lang="en-US" sz="1600" b="0" i="0" u="none" strike="noStrike">
                          <a:solidFill>
                            <a:srgbClr val="000000"/>
                          </a:solidFill>
                          <a:effectLst/>
                          <a:latin typeface="Roboto Light" pitchFamily="2" charset="0"/>
                        </a:rPr>
                        <a:t>11</a:t>
                      </a:r>
                    </a:p>
                  </a:txBody>
                  <a:tcPr marL="0" marR="0" marT="0" marB="0" anchor="ctr">
                    <a:lnL w="12700" cap="flat" cmpd="sng" algn="ctr">
                      <a:solidFill>
                        <a:srgbClr val="04AC8C"/>
                      </a:solidFill>
                      <a:prstDash val="solid"/>
                      <a:round/>
                      <a:headEnd type="none" w="med" len="med"/>
                      <a:tailEnd type="none" w="med" len="med"/>
                    </a:lnL>
                    <a:lnR w="12700" cap="flat" cmpd="sng" algn="ctr">
                      <a:solidFill>
                        <a:srgbClr val="04AC8C"/>
                      </a:solidFill>
                      <a:prstDash val="solid"/>
                      <a:round/>
                      <a:headEnd type="none" w="med" len="med"/>
                      <a:tailEnd type="none" w="med" len="med"/>
                    </a:lnR>
                    <a:lnT w="12700" cap="flat" cmpd="sng" algn="ctr">
                      <a:solidFill>
                        <a:srgbClr val="04AC8C"/>
                      </a:solidFill>
                      <a:prstDash val="solid"/>
                      <a:round/>
                      <a:headEnd type="none" w="med" len="med"/>
                      <a:tailEnd type="none" w="med" len="med"/>
                    </a:lnT>
                    <a:lnB w="12700" cap="flat" cmpd="sng" algn="ctr">
                      <a:solidFill>
                        <a:srgbClr val="04AC8C"/>
                      </a:solidFill>
                      <a:prstDash val="solid"/>
                      <a:round/>
                      <a:headEnd type="none" w="med" len="med"/>
                      <a:tailEnd type="none" w="med" len="med"/>
                    </a:lnB>
                  </a:tcPr>
                </a:tc>
                <a:tc>
                  <a:txBody>
                    <a:bodyPr/>
                    <a:lstStyle/>
                    <a:p>
                      <a:pPr marL="91440" algn="l" rtl="0" fontAlgn="ctr"/>
                      <a:r>
                        <a:rPr lang="en-US" sz="1600" b="0" i="0" u="none" strike="noStrike" dirty="0">
                          <a:solidFill>
                            <a:srgbClr val="000000"/>
                          </a:solidFill>
                          <a:effectLst/>
                          <a:latin typeface="Roboto Light" pitchFamily="2" charset="0"/>
                        </a:rPr>
                        <a:t>Denver-Aurora-Lakewood, CO </a:t>
                      </a:r>
                    </a:p>
                  </a:txBody>
                  <a:tcPr marL="0" marR="0" marT="0" marB="0" anchor="ctr">
                    <a:lnL w="12700" cap="flat" cmpd="sng" algn="ctr">
                      <a:solidFill>
                        <a:srgbClr val="04AC8C"/>
                      </a:solidFill>
                      <a:prstDash val="solid"/>
                      <a:round/>
                      <a:headEnd type="none" w="med" len="med"/>
                      <a:tailEnd type="none" w="med" len="med"/>
                    </a:lnL>
                    <a:lnR w="12700" cap="flat" cmpd="sng" algn="ctr">
                      <a:solidFill>
                        <a:srgbClr val="04AC8C"/>
                      </a:solidFill>
                      <a:prstDash val="solid"/>
                      <a:round/>
                      <a:headEnd type="none" w="med" len="med"/>
                      <a:tailEnd type="none" w="med" len="med"/>
                    </a:lnR>
                    <a:lnT w="12700" cap="flat" cmpd="sng" algn="ctr">
                      <a:solidFill>
                        <a:srgbClr val="04AC8C"/>
                      </a:solidFill>
                      <a:prstDash val="solid"/>
                      <a:round/>
                      <a:headEnd type="none" w="med" len="med"/>
                      <a:tailEnd type="none" w="med" len="med"/>
                    </a:lnT>
                    <a:lnB w="12700" cap="flat" cmpd="sng" algn="ctr">
                      <a:solidFill>
                        <a:srgbClr val="04AC8C"/>
                      </a:solidFill>
                      <a:prstDash val="solid"/>
                      <a:round/>
                      <a:headEnd type="none" w="med" len="med"/>
                      <a:tailEnd type="none" w="med" len="med"/>
                    </a:lnB>
                  </a:tcPr>
                </a:tc>
                <a:tc>
                  <a:txBody>
                    <a:bodyPr/>
                    <a:lstStyle/>
                    <a:p>
                      <a:pPr algn="ctr" rtl="0" fontAlgn="ctr"/>
                      <a:r>
                        <a:rPr lang="en-US" sz="1600" b="0" i="0" u="none" strike="noStrike">
                          <a:solidFill>
                            <a:srgbClr val="000000"/>
                          </a:solidFill>
                          <a:effectLst/>
                          <a:latin typeface="Roboto Light" pitchFamily="2" charset="0"/>
                        </a:rPr>
                        <a:t>6.9%</a:t>
                      </a:r>
                    </a:p>
                  </a:txBody>
                  <a:tcPr marL="0" marR="0" marT="0" marB="0" anchor="ctr">
                    <a:lnL w="12700" cap="flat" cmpd="sng" algn="ctr">
                      <a:solidFill>
                        <a:srgbClr val="04AC8C"/>
                      </a:solidFill>
                      <a:prstDash val="solid"/>
                      <a:round/>
                      <a:headEnd type="none" w="med" len="med"/>
                      <a:tailEnd type="none" w="med" len="med"/>
                    </a:lnL>
                    <a:lnR w="12700" cap="flat" cmpd="sng" algn="ctr">
                      <a:solidFill>
                        <a:srgbClr val="04AC8C"/>
                      </a:solidFill>
                      <a:prstDash val="solid"/>
                      <a:round/>
                      <a:headEnd type="none" w="med" len="med"/>
                      <a:tailEnd type="none" w="med" len="med"/>
                    </a:lnR>
                    <a:lnT w="12700" cap="flat" cmpd="sng" algn="ctr">
                      <a:solidFill>
                        <a:srgbClr val="04AC8C"/>
                      </a:solidFill>
                      <a:prstDash val="solid"/>
                      <a:round/>
                      <a:headEnd type="none" w="med" len="med"/>
                      <a:tailEnd type="none" w="med" len="med"/>
                    </a:lnT>
                    <a:lnB w="12700" cap="flat" cmpd="sng" algn="ctr">
                      <a:solidFill>
                        <a:srgbClr val="04AC8C"/>
                      </a:solidFill>
                      <a:prstDash val="solid"/>
                      <a:round/>
                      <a:headEnd type="none" w="med" len="med"/>
                      <a:tailEnd type="none" w="med" len="med"/>
                    </a:lnB>
                  </a:tcPr>
                </a:tc>
                <a:tc>
                  <a:txBody>
                    <a:bodyPr/>
                    <a:lstStyle/>
                    <a:p>
                      <a:pPr algn="ctr" rtl="0" fontAlgn="ctr"/>
                      <a:r>
                        <a:rPr lang="en-US" sz="1600" b="0" i="0" u="none" strike="noStrike">
                          <a:solidFill>
                            <a:srgbClr val="000000"/>
                          </a:solidFill>
                          <a:effectLst/>
                          <a:latin typeface="Roboto Light" pitchFamily="2" charset="0"/>
                        </a:rPr>
                        <a:t> </a:t>
                      </a:r>
                    </a:p>
                  </a:txBody>
                  <a:tcPr marL="0" marR="0" marT="0" marB="0" anchor="ctr">
                    <a:lnL w="12700" cap="flat" cmpd="sng" algn="ctr">
                      <a:solidFill>
                        <a:srgbClr val="04AC8C"/>
                      </a:solidFill>
                      <a:prstDash val="solid"/>
                      <a:round/>
                      <a:headEnd type="none" w="med" len="med"/>
                      <a:tailEnd type="none" w="med" len="med"/>
                    </a:lnL>
                    <a:lnR w="12700" cap="flat" cmpd="sng" algn="ctr">
                      <a:solidFill>
                        <a:srgbClr val="04AC8C"/>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rtl="0" fontAlgn="ctr"/>
                      <a:r>
                        <a:rPr lang="en-US" sz="1600" b="0" i="0" u="none" strike="noStrike">
                          <a:solidFill>
                            <a:srgbClr val="000000"/>
                          </a:solidFill>
                          <a:effectLst/>
                          <a:latin typeface="Roboto Light" pitchFamily="2" charset="0"/>
                        </a:rPr>
                        <a:t>23</a:t>
                      </a:r>
                    </a:p>
                  </a:txBody>
                  <a:tcPr marL="0" marR="0" marT="0" marB="0" anchor="ctr">
                    <a:lnL w="12700" cap="flat" cmpd="sng" algn="ctr">
                      <a:solidFill>
                        <a:srgbClr val="04AC8C"/>
                      </a:solidFill>
                      <a:prstDash val="solid"/>
                      <a:round/>
                      <a:headEnd type="none" w="med" len="med"/>
                      <a:tailEnd type="none" w="med" len="med"/>
                    </a:lnL>
                    <a:lnR w="12700" cap="flat" cmpd="sng" algn="ctr">
                      <a:solidFill>
                        <a:srgbClr val="04AC8C"/>
                      </a:solidFill>
                      <a:prstDash val="solid"/>
                      <a:round/>
                      <a:headEnd type="none" w="med" len="med"/>
                      <a:tailEnd type="none" w="med" len="med"/>
                    </a:lnR>
                    <a:lnT w="12700" cap="flat" cmpd="sng" algn="ctr">
                      <a:solidFill>
                        <a:srgbClr val="04AC8C"/>
                      </a:solidFill>
                      <a:prstDash val="solid"/>
                      <a:round/>
                      <a:headEnd type="none" w="med" len="med"/>
                      <a:tailEnd type="none" w="med" len="med"/>
                    </a:lnT>
                    <a:lnB w="12700" cap="flat" cmpd="sng" algn="ctr">
                      <a:solidFill>
                        <a:srgbClr val="04AC8C"/>
                      </a:solidFill>
                      <a:prstDash val="solid"/>
                      <a:round/>
                      <a:headEnd type="none" w="med" len="med"/>
                      <a:tailEnd type="none" w="med" len="med"/>
                    </a:lnB>
                  </a:tcPr>
                </a:tc>
                <a:tc>
                  <a:txBody>
                    <a:bodyPr/>
                    <a:lstStyle/>
                    <a:p>
                      <a:pPr marL="91440" algn="l" rtl="0" fontAlgn="ctr">
                        <a:spcBef>
                          <a:spcPts val="0"/>
                        </a:spcBef>
                      </a:pPr>
                      <a:r>
                        <a:rPr lang="en-US" sz="1600" b="0" i="0" u="none" strike="noStrike" dirty="0">
                          <a:solidFill>
                            <a:srgbClr val="000000"/>
                          </a:solidFill>
                          <a:effectLst/>
                          <a:latin typeface="Roboto Light" pitchFamily="2" charset="0"/>
                        </a:rPr>
                        <a:t>Portland-Vancouver-Hillsboro, OR-WA </a:t>
                      </a:r>
                    </a:p>
                  </a:txBody>
                  <a:tcPr marL="0" marR="0" marT="0" marB="0" anchor="ctr">
                    <a:lnL w="12700" cap="flat" cmpd="sng" algn="ctr">
                      <a:solidFill>
                        <a:srgbClr val="04AC8C"/>
                      </a:solidFill>
                      <a:prstDash val="solid"/>
                      <a:round/>
                      <a:headEnd type="none" w="med" len="med"/>
                      <a:tailEnd type="none" w="med" len="med"/>
                    </a:lnL>
                    <a:lnR w="12700" cap="flat" cmpd="sng" algn="ctr">
                      <a:solidFill>
                        <a:srgbClr val="04AC8C"/>
                      </a:solidFill>
                      <a:prstDash val="solid"/>
                      <a:round/>
                      <a:headEnd type="none" w="med" len="med"/>
                      <a:tailEnd type="none" w="med" len="med"/>
                    </a:lnR>
                    <a:lnT w="12700" cap="flat" cmpd="sng" algn="ctr">
                      <a:solidFill>
                        <a:srgbClr val="04AC8C"/>
                      </a:solidFill>
                      <a:prstDash val="solid"/>
                      <a:round/>
                      <a:headEnd type="none" w="med" len="med"/>
                      <a:tailEnd type="none" w="med" len="med"/>
                    </a:lnT>
                    <a:lnB w="12700" cap="flat" cmpd="sng" algn="ctr">
                      <a:solidFill>
                        <a:srgbClr val="04AC8C"/>
                      </a:solidFill>
                      <a:prstDash val="solid"/>
                      <a:round/>
                      <a:headEnd type="none" w="med" len="med"/>
                      <a:tailEnd type="none" w="med" len="med"/>
                    </a:lnB>
                  </a:tcPr>
                </a:tc>
                <a:tc>
                  <a:txBody>
                    <a:bodyPr/>
                    <a:lstStyle/>
                    <a:p>
                      <a:pPr algn="ctr" rtl="0" fontAlgn="ctr"/>
                      <a:r>
                        <a:rPr lang="en-US" sz="1600" b="0" i="0" u="none" strike="noStrike">
                          <a:solidFill>
                            <a:srgbClr val="000000"/>
                          </a:solidFill>
                          <a:effectLst/>
                          <a:latin typeface="Roboto Light" pitchFamily="2" charset="0"/>
                        </a:rPr>
                        <a:t>0.6%</a:t>
                      </a:r>
                    </a:p>
                  </a:txBody>
                  <a:tcPr marL="0" marR="0" marT="0" marB="0" anchor="ctr">
                    <a:lnL w="12700" cap="flat" cmpd="sng" algn="ctr">
                      <a:solidFill>
                        <a:srgbClr val="04AC8C"/>
                      </a:solidFill>
                      <a:prstDash val="solid"/>
                      <a:round/>
                      <a:headEnd type="none" w="med" len="med"/>
                      <a:tailEnd type="none" w="med" len="med"/>
                    </a:lnL>
                    <a:lnR w="12700" cap="flat" cmpd="sng" algn="ctr">
                      <a:solidFill>
                        <a:srgbClr val="04AC8C"/>
                      </a:solidFill>
                      <a:prstDash val="solid"/>
                      <a:round/>
                      <a:headEnd type="none" w="med" len="med"/>
                      <a:tailEnd type="none" w="med" len="med"/>
                    </a:lnR>
                    <a:lnT w="12700" cap="flat" cmpd="sng" algn="ctr">
                      <a:solidFill>
                        <a:srgbClr val="04AC8C"/>
                      </a:solidFill>
                      <a:prstDash val="solid"/>
                      <a:round/>
                      <a:headEnd type="none" w="med" len="med"/>
                      <a:tailEnd type="none" w="med" len="med"/>
                    </a:lnT>
                    <a:lnB w="12700" cap="flat" cmpd="sng" algn="ctr">
                      <a:solidFill>
                        <a:srgbClr val="04AC8C"/>
                      </a:solidFill>
                      <a:prstDash val="solid"/>
                      <a:round/>
                      <a:headEnd type="none" w="med" len="med"/>
                      <a:tailEnd type="none" w="med" len="med"/>
                    </a:lnB>
                  </a:tcPr>
                </a:tc>
                <a:extLst>
                  <a:ext uri="{0D108BD9-81ED-4DB2-BD59-A6C34878D82A}">
                    <a16:rowId xmlns:a16="http://schemas.microsoft.com/office/drawing/2014/main" val="1379627372"/>
                  </a:ext>
                </a:extLst>
              </a:tr>
              <a:tr h="348532">
                <a:tc>
                  <a:txBody>
                    <a:bodyPr/>
                    <a:lstStyle/>
                    <a:p>
                      <a:pPr algn="ctr" rtl="0" fontAlgn="ctr"/>
                      <a:r>
                        <a:rPr lang="en-US" sz="1600" b="0" i="0" u="none" strike="noStrike">
                          <a:solidFill>
                            <a:srgbClr val="000000"/>
                          </a:solidFill>
                          <a:effectLst/>
                          <a:latin typeface="Roboto Light" pitchFamily="2" charset="0"/>
                        </a:rPr>
                        <a:t>12</a:t>
                      </a:r>
                    </a:p>
                  </a:txBody>
                  <a:tcPr marL="0" marR="0" marT="0" marB="0" anchor="ctr">
                    <a:lnL w="12700" cap="flat" cmpd="sng" algn="ctr">
                      <a:solidFill>
                        <a:srgbClr val="04AC8C"/>
                      </a:solidFill>
                      <a:prstDash val="solid"/>
                      <a:round/>
                      <a:headEnd type="none" w="med" len="med"/>
                      <a:tailEnd type="none" w="med" len="med"/>
                    </a:lnL>
                    <a:lnR w="12700" cap="flat" cmpd="sng" algn="ctr">
                      <a:solidFill>
                        <a:srgbClr val="04AC8C"/>
                      </a:solidFill>
                      <a:prstDash val="solid"/>
                      <a:round/>
                      <a:headEnd type="none" w="med" len="med"/>
                      <a:tailEnd type="none" w="med" len="med"/>
                    </a:lnR>
                    <a:lnT w="12700" cap="flat" cmpd="sng" algn="ctr">
                      <a:solidFill>
                        <a:srgbClr val="04AC8C"/>
                      </a:solidFill>
                      <a:prstDash val="solid"/>
                      <a:round/>
                      <a:headEnd type="none" w="med" len="med"/>
                      <a:tailEnd type="none" w="med" len="med"/>
                    </a:lnT>
                    <a:lnB w="12700" cap="flat" cmpd="sng" algn="ctr">
                      <a:solidFill>
                        <a:srgbClr val="04AC8C"/>
                      </a:solidFill>
                      <a:prstDash val="solid"/>
                      <a:round/>
                      <a:headEnd type="none" w="med" len="med"/>
                      <a:tailEnd type="none" w="med" len="med"/>
                    </a:lnB>
                  </a:tcPr>
                </a:tc>
                <a:tc>
                  <a:txBody>
                    <a:bodyPr/>
                    <a:lstStyle/>
                    <a:p>
                      <a:pPr marL="91440" algn="l" rtl="0" fontAlgn="ctr"/>
                      <a:r>
                        <a:rPr lang="en-US" sz="1600" b="0" i="0" u="none" strike="noStrike" dirty="0">
                          <a:solidFill>
                            <a:srgbClr val="000000"/>
                          </a:solidFill>
                          <a:effectLst/>
                          <a:latin typeface="Roboto Light" pitchFamily="2" charset="0"/>
                        </a:rPr>
                        <a:t>Philadelphia-Camden-Wilm., PA-NJ-DE-MD </a:t>
                      </a:r>
                    </a:p>
                  </a:txBody>
                  <a:tcPr marL="0" marR="0" marT="0" marB="0" anchor="ctr">
                    <a:lnL w="12700" cap="flat" cmpd="sng" algn="ctr">
                      <a:solidFill>
                        <a:srgbClr val="04AC8C"/>
                      </a:solidFill>
                      <a:prstDash val="solid"/>
                      <a:round/>
                      <a:headEnd type="none" w="med" len="med"/>
                      <a:tailEnd type="none" w="med" len="med"/>
                    </a:lnL>
                    <a:lnR w="12700" cap="flat" cmpd="sng" algn="ctr">
                      <a:solidFill>
                        <a:srgbClr val="04AC8C"/>
                      </a:solidFill>
                      <a:prstDash val="solid"/>
                      <a:round/>
                      <a:headEnd type="none" w="med" len="med"/>
                      <a:tailEnd type="none" w="med" len="med"/>
                    </a:lnR>
                    <a:lnT w="12700" cap="flat" cmpd="sng" algn="ctr">
                      <a:solidFill>
                        <a:srgbClr val="04AC8C"/>
                      </a:solidFill>
                      <a:prstDash val="solid"/>
                      <a:round/>
                      <a:headEnd type="none" w="med" len="med"/>
                      <a:tailEnd type="none" w="med" len="med"/>
                    </a:lnT>
                    <a:lnB w="12700" cap="flat" cmpd="sng" algn="ctr">
                      <a:solidFill>
                        <a:srgbClr val="04AC8C"/>
                      </a:solidFill>
                      <a:prstDash val="solid"/>
                      <a:round/>
                      <a:headEnd type="none" w="med" len="med"/>
                      <a:tailEnd type="none" w="med" len="med"/>
                    </a:lnB>
                  </a:tcPr>
                </a:tc>
                <a:tc>
                  <a:txBody>
                    <a:bodyPr/>
                    <a:lstStyle/>
                    <a:p>
                      <a:pPr algn="ctr" rtl="0" fontAlgn="ctr"/>
                      <a:r>
                        <a:rPr lang="en-US" sz="1600" b="0" i="0" u="none" strike="noStrike">
                          <a:solidFill>
                            <a:srgbClr val="000000"/>
                          </a:solidFill>
                          <a:effectLst/>
                          <a:latin typeface="Roboto Light" pitchFamily="2" charset="0"/>
                        </a:rPr>
                        <a:t>5.8%</a:t>
                      </a:r>
                    </a:p>
                  </a:txBody>
                  <a:tcPr marL="0" marR="0" marT="0" marB="0" anchor="ctr">
                    <a:lnL w="12700" cap="flat" cmpd="sng" algn="ctr">
                      <a:solidFill>
                        <a:srgbClr val="04AC8C"/>
                      </a:solidFill>
                      <a:prstDash val="solid"/>
                      <a:round/>
                      <a:headEnd type="none" w="med" len="med"/>
                      <a:tailEnd type="none" w="med" len="med"/>
                    </a:lnL>
                    <a:lnR w="12700" cap="flat" cmpd="sng" algn="ctr">
                      <a:solidFill>
                        <a:srgbClr val="04AC8C"/>
                      </a:solidFill>
                      <a:prstDash val="solid"/>
                      <a:round/>
                      <a:headEnd type="none" w="med" len="med"/>
                      <a:tailEnd type="none" w="med" len="med"/>
                    </a:lnR>
                    <a:lnT w="12700" cap="flat" cmpd="sng" algn="ctr">
                      <a:solidFill>
                        <a:srgbClr val="04AC8C"/>
                      </a:solidFill>
                      <a:prstDash val="solid"/>
                      <a:round/>
                      <a:headEnd type="none" w="med" len="med"/>
                      <a:tailEnd type="none" w="med" len="med"/>
                    </a:lnT>
                    <a:lnB w="12700" cap="flat" cmpd="sng" algn="ctr">
                      <a:solidFill>
                        <a:srgbClr val="04AC8C"/>
                      </a:solidFill>
                      <a:prstDash val="solid"/>
                      <a:round/>
                      <a:headEnd type="none" w="med" len="med"/>
                      <a:tailEnd type="none" w="med" len="med"/>
                    </a:lnB>
                  </a:tcPr>
                </a:tc>
                <a:tc>
                  <a:txBody>
                    <a:bodyPr/>
                    <a:lstStyle/>
                    <a:p>
                      <a:pPr algn="ctr" rtl="0" fontAlgn="ctr"/>
                      <a:r>
                        <a:rPr lang="en-US" sz="1600" b="0" i="0" u="none" strike="noStrike">
                          <a:solidFill>
                            <a:srgbClr val="000000"/>
                          </a:solidFill>
                          <a:effectLst/>
                          <a:latin typeface="Roboto Light" pitchFamily="2" charset="0"/>
                        </a:rPr>
                        <a:t> </a:t>
                      </a:r>
                    </a:p>
                  </a:txBody>
                  <a:tcPr marL="0" marR="0" marT="0" marB="0" anchor="ctr">
                    <a:lnL w="12700" cap="flat" cmpd="sng" algn="ctr">
                      <a:solidFill>
                        <a:srgbClr val="04AC8C"/>
                      </a:solidFill>
                      <a:prstDash val="solid"/>
                      <a:round/>
                      <a:headEnd type="none" w="med" len="med"/>
                      <a:tailEnd type="none" w="med" len="med"/>
                    </a:lnL>
                    <a:lnR w="12700" cap="flat" cmpd="sng" algn="ctr">
                      <a:solidFill>
                        <a:srgbClr val="04AC8C"/>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rtl="0" fontAlgn="ctr"/>
                      <a:r>
                        <a:rPr lang="en-US" sz="1600" b="0" i="0" u="none" strike="noStrike">
                          <a:solidFill>
                            <a:srgbClr val="000000"/>
                          </a:solidFill>
                          <a:effectLst/>
                          <a:latin typeface="Roboto Light" pitchFamily="2" charset="0"/>
                        </a:rPr>
                        <a:t>24</a:t>
                      </a:r>
                    </a:p>
                  </a:txBody>
                  <a:tcPr marL="0" marR="0" marT="0" marB="0" anchor="ctr">
                    <a:lnL w="12700" cap="flat" cmpd="sng" algn="ctr">
                      <a:solidFill>
                        <a:srgbClr val="04AC8C"/>
                      </a:solidFill>
                      <a:prstDash val="solid"/>
                      <a:round/>
                      <a:headEnd type="none" w="med" len="med"/>
                      <a:tailEnd type="none" w="med" len="med"/>
                    </a:lnL>
                    <a:lnR w="12700" cap="flat" cmpd="sng" algn="ctr">
                      <a:solidFill>
                        <a:srgbClr val="04AC8C"/>
                      </a:solidFill>
                      <a:prstDash val="solid"/>
                      <a:round/>
                      <a:headEnd type="none" w="med" len="med"/>
                      <a:tailEnd type="none" w="med" len="med"/>
                    </a:lnR>
                    <a:lnT w="12700" cap="flat" cmpd="sng" algn="ctr">
                      <a:solidFill>
                        <a:srgbClr val="04AC8C"/>
                      </a:solidFill>
                      <a:prstDash val="solid"/>
                      <a:round/>
                      <a:headEnd type="none" w="med" len="med"/>
                      <a:tailEnd type="none" w="med" len="med"/>
                    </a:lnT>
                    <a:lnB w="12700" cap="flat" cmpd="sng" algn="ctr">
                      <a:solidFill>
                        <a:srgbClr val="04AC8C"/>
                      </a:solidFill>
                      <a:prstDash val="solid"/>
                      <a:round/>
                      <a:headEnd type="none" w="med" len="med"/>
                      <a:tailEnd type="none" w="med" len="med"/>
                    </a:lnB>
                  </a:tcPr>
                </a:tc>
                <a:tc>
                  <a:txBody>
                    <a:bodyPr/>
                    <a:lstStyle/>
                    <a:p>
                      <a:pPr marL="91440" algn="l" rtl="0" fontAlgn="ctr">
                        <a:spcBef>
                          <a:spcPts val="0"/>
                        </a:spcBef>
                      </a:pPr>
                      <a:r>
                        <a:rPr lang="en-US" sz="1600" b="0" i="0" u="none" strike="noStrike" dirty="0">
                          <a:solidFill>
                            <a:srgbClr val="000000"/>
                          </a:solidFill>
                          <a:effectLst/>
                          <a:latin typeface="Roboto Light" pitchFamily="2" charset="0"/>
                        </a:rPr>
                        <a:t>Los Angeles-Long Beach-Anaheim, CA </a:t>
                      </a:r>
                    </a:p>
                  </a:txBody>
                  <a:tcPr marL="0" marR="0" marT="0" marB="0" anchor="ctr">
                    <a:lnL w="12700" cap="flat" cmpd="sng" algn="ctr">
                      <a:solidFill>
                        <a:srgbClr val="04AC8C"/>
                      </a:solidFill>
                      <a:prstDash val="solid"/>
                      <a:round/>
                      <a:headEnd type="none" w="med" len="med"/>
                      <a:tailEnd type="none" w="med" len="med"/>
                    </a:lnL>
                    <a:lnR w="12700" cap="flat" cmpd="sng" algn="ctr">
                      <a:solidFill>
                        <a:srgbClr val="04AC8C"/>
                      </a:solidFill>
                      <a:prstDash val="solid"/>
                      <a:round/>
                      <a:headEnd type="none" w="med" len="med"/>
                      <a:tailEnd type="none" w="med" len="med"/>
                    </a:lnR>
                    <a:lnT w="12700" cap="flat" cmpd="sng" algn="ctr">
                      <a:solidFill>
                        <a:srgbClr val="04AC8C"/>
                      </a:solidFill>
                      <a:prstDash val="solid"/>
                      <a:round/>
                      <a:headEnd type="none" w="med" len="med"/>
                      <a:tailEnd type="none" w="med" len="med"/>
                    </a:lnT>
                    <a:lnB w="12700" cap="flat" cmpd="sng" algn="ctr">
                      <a:solidFill>
                        <a:srgbClr val="04AC8C"/>
                      </a:solidFill>
                      <a:prstDash val="solid"/>
                      <a:round/>
                      <a:headEnd type="none" w="med" len="med"/>
                      <a:tailEnd type="none" w="med" len="med"/>
                    </a:lnB>
                  </a:tcPr>
                </a:tc>
                <a:tc>
                  <a:txBody>
                    <a:bodyPr/>
                    <a:lstStyle/>
                    <a:p>
                      <a:pPr algn="ctr" rtl="0" fontAlgn="ctr"/>
                      <a:r>
                        <a:rPr lang="en-US" sz="1600" b="0" i="0" u="none" strike="noStrike">
                          <a:solidFill>
                            <a:srgbClr val="000000"/>
                          </a:solidFill>
                          <a:effectLst/>
                          <a:latin typeface="Roboto Light" pitchFamily="2" charset="0"/>
                        </a:rPr>
                        <a:t>0.4%</a:t>
                      </a:r>
                    </a:p>
                  </a:txBody>
                  <a:tcPr marL="0" marR="0" marT="0" marB="0" anchor="ctr">
                    <a:lnL w="12700" cap="flat" cmpd="sng" algn="ctr">
                      <a:solidFill>
                        <a:srgbClr val="04AC8C"/>
                      </a:solidFill>
                      <a:prstDash val="solid"/>
                      <a:round/>
                      <a:headEnd type="none" w="med" len="med"/>
                      <a:tailEnd type="none" w="med" len="med"/>
                    </a:lnL>
                    <a:lnR w="12700" cap="flat" cmpd="sng" algn="ctr">
                      <a:solidFill>
                        <a:srgbClr val="04AC8C"/>
                      </a:solidFill>
                      <a:prstDash val="solid"/>
                      <a:round/>
                      <a:headEnd type="none" w="med" len="med"/>
                      <a:tailEnd type="none" w="med" len="med"/>
                    </a:lnR>
                    <a:lnT w="12700" cap="flat" cmpd="sng" algn="ctr">
                      <a:solidFill>
                        <a:srgbClr val="04AC8C"/>
                      </a:solidFill>
                      <a:prstDash val="solid"/>
                      <a:round/>
                      <a:headEnd type="none" w="med" len="med"/>
                      <a:tailEnd type="none" w="med" len="med"/>
                    </a:lnT>
                    <a:lnB w="12700" cap="flat" cmpd="sng" algn="ctr">
                      <a:solidFill>
                        <a:srgbClr val="04AC8C"/>
                      </a:solidFill>
                      <a:prstDash val="solid"/>
                      <a:round/>
                      <a:headEnd type="none" w="med" len="med"/>
                      <a:tailEnd type="none" w="med" len="med"/>
                    </a:lnB>
                  </a:tcPr>
                </a:tc>
                <a:extLst>
                  <a:ext uri="{0D108BD9-81ED-4DB2-BD59-A6C34878D82A}">
                    <a16:rowId xmlns:a16="http://schemas.microsoft.com/office/drawing/2014/main" val="3441608990"/>
                  </a:ext>
                </a:extLst>
              </a:tr>
              <a:tr h="348532">
                <a:tc>
                  <a:txBody>
                    <a:bodyPr/>
                    <a:lstStyle/>
                    <a:p>
                      <a:pPr algn="ctr" rtl="0" fontAlgn="ctr"/>
                      <a:r>
                        <a:rPr lang="en-US" sz="1600" b="0" i="0" u="none" strike="noStrike">
                          <a:solidFill>
                            <a:srgbClr val="000000"/>
                          </a:solidFill>
                          <a:effectLst/>
                          <a:latin typeface="Roboto Light" pitchFamily="2" charset="0"/>
                        </a:rPr>
                        <a:t>13</a:t>
                      </a:r>
                    </a:p>
                  </a:txBody>
                  <a:tcPr marL="0" marR="0" marT="0" marB="0" anchor="ctr">
                    <a:lnL w="12700" cap="flat" cmpd="sng" algn="ctr">
                      <a:solidFill>
                        <a:srgbClr val="04AC8C"/>
                      </a:solidFill>
                      <a:prstDash val="solid"/>
                      <a:round/>
                      <a:headEnd type="none" w="med" len="med"/>
                      <a:tailEnd type="none" w="med" len="med"/>
                    </a:lnL>
                    <a:lnR w="12700" cap="flat" cmpd="sng" algn="ctr">
                      <a:solidFill>
                        <a:srgbClr val="04AC8C"/>
                      </a:solidFill>
                      <a:prstDash val="solid"/>
                      <a:round/>
                      <a:headEnd type="none" w="med" len="med"/>
                      <a:tailEnd type="none" w="med" len="med"/>
                    </a:lnR>
                    <a:lnT w="12700" cap="flat" cmpd="sng" algn="ctr">
                      <a:solidFill>
                        <a:srgbClr val="04AC8C"/>
                      </a:solidFill>
                      <a:prstDash val="solid"/>
                      <a:round/>
                      <a:headEnd type="none" w="med" len="med"/>
                      <a:tailEnd type="none" w="med" len="med"/>
                    </a:lnT>
                    <a:lnB w="12700" cap="flat" cmpd="sng" algn="ctr">
                      <a:solidFill>
                        <a:srgbClr val="04AC8C"/>
                      </a:solidFill>
                      <a:prstDash val="solid"/>
                      <a:round/>
                      <a:headEnd type="none" w="med" len="med"/>
                      <a:tailEnd type="none" w="med" len="med"/>
                    </a:lnB>
                  </a:tcPr>
                </a:tc>
                <a:tc>
                  <a:txBody>
                    <a:bodyPr/>
                    <a:lstStyle/>
                    <a:p>
                      <a:pPr marL="91440" algn="l" rtl="0" fontAlgn="ctr"/>
                      <a:r>
                        <a:rPr lang="en-US" sz="1600" b="0" i="0" u="none" strike="noStrike" dirty="0">
                          <a:solidFill>
                            <a:srgbClr val="000000"/>
                          </a:solidFill>
                          <a:effectLst/>
                          <a:latin typeface="Roboto Light" pitchFamily="2" charset="0"/>
                        </a:rPr>
                        <a:t>St. Louis, MO-IL </a:t>
                      </a:r>
                    </a:p>
                  </a:txBody>
                  <a:tcPr marL="0" marR="0" marT="0" marB="0" anchor="ctr">
                    <a:lnL w="12700" cap="flat" cmpd="sng" algn="ctr">
                      <a:solidFill>
                        <a:srgbClr val="04AC8C"/>
                      </a:solidFill>
                      <a:prstDash val="solid"/>
                      <a:round/>
                      <a:headEnd type="none" w="med" len="med"/>
                      <a:tailEnd type="none" w="med" len="med"/>
                    </a:lnL>
                    <a:lnR w="12700" cap="flat" cmpd="sng" algn="ctr">
                      <a:solidFill>
                        <a:srgbClr val="04AC8C"/>
                      </a:solidFill>
                      <a:prstDash val="solid"/>
                      <a:round/>
                      <a:headEnd type="none" w="med" len="med"/>
                      <a:tailEnd type="none" w="med" len="med"/>
                    </a:lnR>
                    <a:lnT w="12700" cap="flat" cmpd="sng" algn="ctr">
                      <a:solidFill>
                        <a:srgbClr val="04AC8C"/>
                      </a:solidFill>
                      <a:prstDash val="solid"/>
                      <a:round/>
                      <a:headEnd type="none" w="med" len="med"/>
                      <a:tailEnd type="none" w="med" len="med"/>
                    </a:lnT>
                    <a:lnB w="12700" cap="flat" cmpd="sng" algn="ctr">
                      <a:solidFill>
                        <a:srgbClr val="04AC8C"/>
                      </a:solidFill>
                      <a:prstDash val="solid"/>
                      <a:round/>
                      <a:headEnd type="none" w="med" len="med"/>
                      <a:tailEnd type="none" w="med" len="med"/>
                    </a:lnB>
                  </a:tcPr>
                </a:tc>
                <a:tc>
                  <a:txBody>
                    <a:bodyPr/>
                    <a:lstStyle/>
                    <a:p>
                      <a:pPr algn="ctr" rtl="0" fontAlgn="ctr"/>
                      <a:r>
                        <a:rPr lang="en-US" sz="1600" b="0" i="0" u="none" strike="noStrike">
                          <a:solidFill>
                            <a:srgbClr val="000000"/>
                          </a:solidFill>
                          <a:effectLst/>
                          <a:latin typeface="Roboto Light" pitchFamily="2" charset="0"/>
                        </a:rPr>
                        <a:t>4.7%</a:t>
                      </a:r>
                    </a:p>
                  </a:txBody>
                  <a:tcPr marL="0" marR="0" marT="0" marB="0" anchor="ctr">
                    <a:lnL w="12700" cap="flat" cmpd="sng" algn="ctr">
                      <a:solidFill>
                        <a:srgbClr val="04AC8C"/>
                      </a:solidFill>
                      <a:prstDash val="solid"/>
                      <a:round/>
                      <a:headEnd type="none" w="med" len="med"/>
                      <a:tailEnd type="none" w="med" len="med"/>
                    </a:lnL>
                    <a:lnR w="12700" cap="flat" cmpd="sng" algn="ctr">
                      <a:solidFill>
                        <a:srgbClr val="04AC8C"/>
                      </a:solidFill>
                      <a:prstDash val="solid"/>
                      <a:round/>
                      <a:headEnd type="none" w="med" len="med"/>
                      <a:tailEnd type="none" w="med" len="med"/>
                    </a:lnR>
                    <a:lnT w="12700" cap="flat" cmpd="sng" algn="ctr">
                      <a:solidFill>
                        <a:srgbClr val="04AC8C"/>
                      </a:solidFill>
                      <a:prstDash val="solid"/>
                      <a:round/>
                      <a:headEnd type="none" w="med" len="med"/>
                      <a:tailEnd type="none" w="med" len="med"/>
                    </a:lnT>
                    <a:lnB w="12700" cap="flat" cmpd="sng" algn="ctr">
                      <a:solidFill>
                        <a:srgbClr val="04AC8C"/>
                      </a:solidFill>
                      <a:prstDash val="solid"/>
                      <a:round/>
                      <a:headEnd type="none" w="med" len="med"/>
                      <a:tailEnd type="none" w="med" len="med"/>
                    </a:lnB>
                  </a:tcPr>
                </a:tc>
                <a:tc>
                  <a:txBody>
                    <a:bodyPr/>
                    <a:lstStyle/>
                    <a:p>
                      <a:pPr algn="ctr" rtl="0" fontAlgn="ctr"/>
                      <a:r>
                        <a:rPr lang="en-US" sz="1600" b="0" i="0" u="none" strike="noStrike">
                          <a:solidFill>
                            <a:srgbClr val="000000"/>
                          </a:solidFill>
                          <a:effectLst/>
                          <a:latin typeface="Roboto Light" pitchFamily="2" charset="0"/>
                        </a:rPr>
                        <a:t> </a:t>
                      </a:r>
                    </a:p>
                  </a:txBody>
                  <a:tcPr marL="0" marR="0" marT="0" marB="0" anchor="ctr">
                    <a:lnL w="12700" cap="flat" cmpd="sng" algn="ctr">
                      <a:solidFill>
                        <a:srgbClr val="04AC8C"/>
                      </a:solidFill>
                      <a:prstDash val="solid"/>
                      <a:round/>
                      <a:headEnd type="none" w="med" len="med"/>
                      <a:tailEnd type="none" w="med" len="med"/>
                    </a:lnL>
                    <a:lnR w="12700" cap="flat" cmpd="sng" algn="ctr">
                      <a:solidFill>
                        <a:srgbClr val="04AC8C"/>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rtl="0" fontAlgn="ctr"/>
                      <a:r>
                        <a:rPr lang="en-US" sz="1600" b="0" i="0" u="none" strike="noStrike">
                          <a:solidFill>
                            <a:srgbClr val="000000"/>
                          </a:solidFill>
                          <a:effectLst/>
                          <a:latin typeface="Roboto Light" pitchFamily="2" charset="0"/>
                        </a:rPr>
                        <a:t>25</a:t>
                      </a:r>
                    </a:p>
                  </a:txBody>
                  <a:tcPr marL="0" marR="0" marT="0" marB="0" anchor="ctr">
                    <a:lnL w="12700" cap="flat" cmpd="sng" algn="ctr">
                      <a:solidFill>
                        <a:srgbClr val="04AC8C"/>
                      </a:solidFill>
                      <a:prstDash val="solid"/>
                      <a:round/>
                      <a:headEnd type="none" w="med" len="med"/>
                      <a:tailEnd type="none" w="med" len="med"/>
                    </a:lnL>
                    <a:lnR w="12700" cap="flat" cmpd="sng" algn="ctr">
                      <a:solidFill>
                        <a:srgbClr val="04AC8C"/>
                      </a:solidFill>
                      <a:prstDash val="solid"/>
                      <a:round/>
                      <a:headEnd type="none" w="med" len="med"/>
                      <a:tailEnd type="none" w="med" len="med"/>
                    </a:lnR>
                    <a:lnT w="12700" cap="flat" cmpd="sng" algn="ctr">
                      <a:solidFill>
                        <a:srgbClr val="04AC8C"/>
                      </a:solidFill>
                      <a:prstDash val="solid"/>
                      <a:round/>
                      <a:headEnd type="none" w="med" len="med"/>
                      <a:tailEnd type="none" w="med" len="med"/>
                    </a:lnT>
                    <a:lnB w="12700" cap="flat" cmpd="sng" algn="ctr">
                      <a:solidFill>
                        <a:srgbClr val="04AC8C"/>
                      </a:solidFill>
                      <a:prstDash val="solid"/>
                      <a:round/>
                      <a:headEnd type="none" w="med" len="med"/>
                      <a:tailEnd type="none" w="med" len="med"/>
                    </a:lnB>
                  </a:tcPr>
                </a:tc>
                <a:tc>
                  <a:txBody>
                    <a:bodyPr/>
                    <a:lstStyle/>
                    <a:p>
                      <a:pPr marL="91440" algn="l" rtl="0" fontAlgn="ctr">
                        <a:spcBef>
                          <a:spcPts val="0"/>
                        </a:spcBef>
                      </a:pPr>
                      <a:r>
                        <a:rPr lang="en-US" sz="1600" b="0" i="0" u="none" strike="noStrike" dirty="0">
                          <a:solidFill>
                            <a:srgbClr val="000000"/>
                          </a:solidFill>
                          <a:effectLst/>
                          <a:latin typeface="Roboto Light" pitchFamily="2" charset="0"/>
                        </a:rPr>
                        <a:t>San Francisco-Oakland-Hayward, CA </a:t>
                      </a:r>
                    </a:p>
                  </a:txBody>
                  <a:tcPr marL="0" marR="0" marT="0" marB="0" anchor="ctr">
                    <a:lnL w="12700" cap="flat" cmpd="sng" algn="ctr">
                      <a:solidFill>
                        <a:srgbClr val="04AC8C"/>
                      </a:solidFill>
                      <a:prstDash val="solid"/>
                      <a:round/>
                      <a:headEnd type="none" w="med" len="med"/>
                      <a:tailEnd type="none" w="med" len="med"/>
                    </a:lnL>
                    <a:lnR w="12700" cap="flat" cmpd="sng" algn="ctr">
                      <a:solidFill>
                        <a:srgbClr val="04AC8C"/>
                      </a:solidFill>
                      <a:prstDash val="solid"/>
                      <a:round/>
                      <a:headEnd type="none" w="med" len="med"/>
                      <a:tailEnd type="none" w="med" len="med"/>
                    </a:lnR>
                    <a:lnT w="12700" cap="flat" cmpd="sng" algn="ctr">
                      <a:solidFill>
                        <a:srgbClr val="04AC8C"/>
                      </a:solidFill>
                      <a:prstDash val="solid"/>
                      <a:round/>
                      <a:headEnd type="none" w="med" len="med"/>
                      <a:tailEnd type="none" w="med" len="med"/>
                    </a:lnT>
                    <a:lnB w="12700" cap="flat" cmpd="sng" algn="ctr">
                      <a:solidFill>
                        <a:srgbClr val="04AC8C"/>
                      </a:solidFill>
                      <a:prstDash val="solid"/>
                      <a:round/>
                      <a:headEnd type="none" w="med" len="med"/>
                      <a:tailEnd type="none" w="med" len="med"/>
                    </a:lnB>
                  </a:tcPr>
                </a:tc>
                <a:tc>
                  <a:txBody>
                    <a:bodyPr/>
                    <a:lstStyle/>
                    <a:p>
                      <a:pPr algn="ctr" rtl="0" fontAlgn="ctr"/>
                      <a:r>
                        <a:rPr lang="en-US" sz="1600" b="0" i="0" u="none" strike="noStrike" dirty="0">
                          <a:solidFill>
                            <a:srgbClr val="000000"/>
                          </a:solidFill>
                          <a:effectLst/>
                          <a:latin typeface="Roboto Light" pitchFamily="2" charset="0"/>
                        </a:rPr>
                        <a:t>-0.9%</a:t>
                      </a:r>
                    </a:p>
                  </a:txBody>
                  <a:tcPr marL="0" marR="0" marT="0" marB="0" anchor="ctr">
                    <a:lnL w="12700" cap="flat" cmpd="sng" algn="ctr">
                      <a:solidFill>
                        <a:srgbClr val="04AC8C"/>
                      </a:solidFill>
                      <a:prstDash val="solid"/>
                      <a:round/>
                      <a:headEnd type="none" w="med" len="med"/>
                      <a:tailEnd type="none" w="med" len="med"/>
                    </a:lnL>
                    <a:lnR w="12700" cap="flat" cmpd="sng" algn="ctr">
                      <a:solidFill>
                        <a:srgbClr val="04AC8C"/>
                      </a:solidFill>
                      <a:prstDash val="solid"/>
                      <a:round/>
                      <a:headEnd type="none" w="med" len="med"/>
                      <a:tailEnd type="none" w="med" len="med"/>
                    </a:lnR>
                    <a:lnT w="12700" cap="flat" cmpd="sng" algn="ctr">
                      <a:solidFill>
                        <a:srgbClr val="04AC8C"/>
                      </a:solidFill>
                      <a:prstDash val="solid"/>
                      <a:round/>
                      <a:headEnd type="none" w="med" len="med"/>
                      <a:tailEnd type="none" w="med" len="med"/>
                    </a:lnT>
                    <a:lnB w="12700" cap="flat" cmpd="sng" algn="ctr">
                      <a:solidFill>
                        <a:srgbClr val="04AC8C"/>
                      </a:solidFill>
                      <a:prstDash val="solid"/>
                      <a:round/>
                      <a:headEnd type="none" w="med" len="med"/>
                      <a:tailEnd type="none" w="med" len="med"/>
                    </a:lnB>
                  </a:tcPr>
                </a:tc>
                <a:extLst>
                  <a:ext uri="{0D108BD9-81ED-4DB2-BD59-A6C34878D82A}">
                    <a16:rowId xmlns:a16="http://schemas.microsoft.com/office/drawing/2014/main" val="1061658426"/>
                  </a:ext>
                </a:extLst>
              </a:tr>
            </a:tbl>
          </a:graphicData>
        </a:graphic>
      </p:graphicFrame>
      <p:sp>
        <p:nvSpPr>
          <p:cNvPr id="10" name="Text Placeholder 9">
            <a:extLst>
              <a:ext uri="{FF2B5EF4-FFF2-40B4-BE49-F238E27FC236}">
                <a16:creationId xmlns:a16="http://schemas.microsoft.com/office/drawing/2014/main" id="{30CC7312-C6F3-5D1C-4033-97E5AC085EBC}"/>
              </a:ext>
            </a:extLst>
          </p:cNvPr>
          <p:cNvSpPr>
            <a:spLocks noGrp="1"/>
          </p:cNvSpPr>
          <p:nvPr>
            <p:ph type="body" sz="quarter" idx="12"/>
          </p:nvPr>
        </p:nvSpPr>
        <p:spPr>
          <a:xfrm>
            <a:off x="3226476" y="564048"/>
            <a:ext cx="5739072" cy="424732"/>
          </a:xfrm>
        </p:spPr>
        <p:txBody>
          <a:bodyPr wrap="none">
            <a:spAutoFit/>
          </a:bodyPr>
          <a:lstStyle/>
          <a:p>
            <a:r>
              <a:rPr lang="en-US" sz="2400" b="0" dirty="0"/>
              <a:t>February 2020 v. October 2024 % Change</a:t>
            </a:r>
            <a:endParaRPr lang="en-US" dirty="0"/>
          </a:p>
        </p:txBody>
      </p:sp>
      <p:graphicFrame>
        <p:nvGraphicFramePr>
          <p:cNvPr id="8" name="Object 7">
            <a:extLst>
              <a:ext uri="{FF2B5EF4-FFF2-40B4-BE49-F238E27FC236}">
                <a16:creationId xmlns:a16="http://schemas.microsoft.com/office/drawing/2014/main" id="{DF0C52F5-1444-6F73-FB8F-05279F1E41F0}"/>
              </a:ext>
            </a:extLst>
          </p:cNvPr>
          <p:cNvGraphicFramePr>
            <a:graphicFrameLocks noChangeAspect="1"/>
          </p:cNvGraphicFramePr>
          <p:nvPr>
            <p:extLst>
              <p:ext uri="{D42A27DB-BD31-4B8C-83A1-F6EECF244321}">
                <p14:modId xmlns:p14="http://schemas.microsoft.com/office/powerpoint/2010/main" val="2166465539"/>
              </p:ext>
            </p:extLst>
          </p:nvPr>
        </p:nvGraphicFramePr>
        <p:xfrm>
          <a:off x="473075" y="6076950"/>
          <a:ext cx="2070100" cy="215900"/>
        </p:xfrm>
        <a:graphic>
          <a:graphicData uri="http://schemas.openxmlformats.org/presentationml/2006/ole">
            <mc:AlternateContent xmlns:mc="http://schemas.openxmlformats.org/markup-compatibility/2006">
              <mc:Choice xmlns:v="urn:schemas-microsoft-com:vml" Requires="v">
                <p:oleObj name="Worksheet" r:id="rId3" imgW="2070100" imgH="215900" progId="Excel.Sheet.12">
                  <p:embed/>
                </p:oleObj>
              </mc:Choice>
              <mc:Fallback>
                <p:oleObj name="Worksheet" r:id="rId3" imgW="2070100" imgH="215900" progId="Excel.Sheet.12">
                  <p:embed/>
                  <p:pic>
                    <p:nvPicPr>
                      <p:cNvPr id="8" name="Object 7">
                        <a:extLst>
                          <a:ext uri="{FF2B5EF4-FFF2-40B4-BE49-F238E27FC236}">
                            <a16:creationId xmlns:a16="http://schemas.microsoft.com/office/drawing/2014/main" id="{DF0C52F5-1444-6F73-FB8F-05279F1E41F0}"/>
                          </a:ext>
                        </a:extLst>
                      </p:cNvPr>
                      <p:cNvPicPr/>
                      <p:nvPr/>
                    </p:nvPicPr>
                    <p:blipFill>
                      <a:blip r:embed="rId4"/>
                      <a:stretch>
                        <a:fillRect/>
                      </a:stretch>
                    </p:blipFill>
                    <p:spPr>
                      <a:xfrm>
                        <a:off x="473075" y="6076950"/>
                        <a:ext cx="2070100" cy="215900"/>
                      </a:xfrm>
                      <a:prstGeom prst="rect">
                        <a:avLst/>
                      </a:prstGeom>
                    </p:spPr>
                  </p:pic>
                </p:oleObj>
              </mc:Fallback>
            </mc:AlternateContent>
          </a:graphicData>
        </a:graphic>
      </p:graphicFrame>
      <p:sp>
        <p:nvSpPr>
          <p:cNvPr id="2" name="Text Box 241">
            <a:extLst>
              <a:ext uri="{FF2B5EF4-FFF2-40B4-BE49-F238E27FC236}">
                <a16:creationId xmlns:a16="http://schemas.microsoft.com/office/drawing/2014/main" id="{BDC79D3B-C9A8-7E1F-4504-B3E690CA330C}"/>
              </a:ext>
            </a:extLst>
          </p:cNvPr>
          <p:cNvSpPr txBox="1">
            <a:spLocks noChangeArrowheads="1"/>
          </p:cNvSpPr>
          <p:nvPr/>
        </p:nvSpPr>
        <p:spPr bwMode="auto">
          <a:xfrm>
            <a:off x="5276142" y="6081537"/>
            <a:ext cx="5643737" cy="320040"/>
          </a:xfrm>
          <a:prstGeom prst="rect">
            <a:avLst/>
          </a:prstGeom>
          <a:noFill/>
          <a:ln w="19050">
            <a:noFill/>
            <a:miter lim="800000"/>
            <a:headEnd/>
            <a:tailEnd/>
          </a:ln>
        </p:spPr>
        <p:txBody>
          <a:bodyPr wrap="square" anchor="ctr">
            <a:no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800" u="none" strike="noStrike" kern="1200" cap="none" spc="0" normalizeH="0" baseline="0" noProof="0" dirty="0">
                <a:ln>
                  <a:noFill/>
                </a:ln>
                <a:solidFill>
                  <a:srgbClr val="04AC8C"/>
                </a:solidFill>
                <a:effectLst/>
                <a:uLnTx/>
                <a:uFillTx/>
                <a:latin typeface="Roboto Light" pitchFamily="2" charset="0"/>
                <a:ea typeface="Roboto Light" pitchFamily="2" charset="0"/>
                <a:cs typeface="Times New Roman" pitchFamily="18" charset="0"/>
              </a:rPr>
              <a:t>U.S. % Change 2/2020 v. 10/2024: +</a:t>
            </a:r>
            <a:r>
              <a:rPr lang="en-US" dirty="0">
                <a:solidFill>
                  <a:srgbClr val="04AC8C"/>
                </a:solidFill>
                <a:latin typeface="Roboto Light" pitchFamily="2" charset="0"/>
                <a:ea typeface="Roboto Light" pitchFamily="2" charset="0"/>
                <a:cs typeface="Times New Roman" pitchFamily="18" charset="0"/>
              </a:rPr>
              <a:t>4.4</a:t>
            </a:r>
            <a:r>
              <a:rPr kumimoji="0" lang="en-US" sz="1800" u="none" strike="noStrike" kern="1200" cap="none" spc="0" normalizeH="0" baseline="0" noProof="0" dirty="0">
                <a:ln>
                  <a:noFill/>
                </a:ln>
                <a:solidFill>
                  <a:srgbClr val="04AC8C"/>
                </a:solidFill>
                <a:effectLst/>
                <a:uLnTx/>
                <a:uFillTx/>
                <a:latin typeface="Roboto Light" pitchFamily="2" charset="0"/>
                <a:ea typeface="Roboto Light" pitchFamily="2" charset="0"/>
                <a:cs typeface="Times New Roman" pitchFamily="18" charset="0"/>
              </a:rPr>
              <a:t>%</a:t>
            </a:r>
          </a:p>
        </p:txBody>
      </p:sp>
    </p:spTree>
    <p:extLst>
      <p:ext uri="{BB962C8B-B14F-4D97-AF65-F5344CB8AC3E}">
        <p14:creationId xmlns:p14="http://schemas.microsoft.com/office/powerpoint/2010/main" val="31110763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83F2528-91BC-BD5A-9241-1785E93DF5AE}"/>
              </a:ext>
            </a:extLst>
          </p:cNvPr>
          <p:cNvSpPr>
            <a:spLocks noGrp="1"/>
          </p:cNvSpPr>
          <p:nvPr>
            <p:ph type="body" sz="quarter" idx="10"/>
          </p:nvPr>
        </p:nvSpPr>
        <p:spPr/>
        <p:txBody>
          <a:bodyPr/>
          <a:lstStyle/>
          <a:p>
            <a:r>
              <a:rPr lang="en-US" dirty="0"/>
              <a:t>Local Area Unemployment Statistics (LAUS) program.  Note: data are not seasonally adjusted</a:t>
            </a:r>
          </a:p>
        </p:txBody>
      </p:sp>
      <p:sp>
        <p:nvSpPr>
          <p:cNvPr id="3" name="Title 2">
            <a:extLst>
              <a:ext uri="{FF2B5EF4-FFF2-40B4-BE49-F238E27FC236}">
                <a16:creationId xmlns:a16="http://schemas.microsoft.com/office/drawing/2014/main" id="{21BF769B-7476-E38A-7945-A28D0476CC80}"/>
              </a:ext>
            </a:extLst>
          </p:cNvPr>
          <p:cNvSpPr>
            <a:spLocks noGrp="1"/>
          </p:cNvSpPr>
          <p:nvPr>
            <p:ph type="title"/>
          </p:nvPr>
        </p:nvSpPr>
        <p:spPr>
          <a:xfrm>
            <a:off x="1237786" y="116538"/>
            <a:ext cx="9716441" cy="554767"/>
          </a:xfrm>
        </p:spPr>
        <p:txBody>
          <a:bodyPr/>
          <a:lstStyle/>
          <a:p>
            <a:r>
              <a:rPr lang="en-US" dirty="0"/>
              <a:t>Unemployment Rates, 25 Largest Metros, October 2024</a:t>
            </a:r>
            <a:endParaRPr lang="en-US" sz="2400" dirty="0">
              <a:solidFill>
                <a:srgbClr val="FF0000"/>
              </a:solidFill>
            </a:endParaRPr>
          </a:p>
        </p:txBody>
      </p:sp>
      <p:graphicFrame>
        <p:nvGraphicFramePr>
          <p:cNvPr id="9" name="Object 8">
            <a:extLst>
              <a:ext uri="{FF2B5EF4-FFF2-40B4-BE49-F238E27FC236}">
                <a16:creationId xmlns:a16="http://schemas.microsoft.com/office/drawing/2014/main" id="{460192E0-5260-577D-DAA0-8DD91DA6E4BC}"/>
              </a:ext>
            </a:extLst>
          </p:cNvPr>
          <p:cNvGraphicFramePr>
            <a:graphicFrameLocks noChangeAspect="1"/>
          </p:cNvGraphicFramePr>
          <p:nvPr/>
        </p:nvGraphicFramePr>
        <p:xfrm>
          <a:off x="393563" y="6096828"/>
          <a:ext cx="2070100" cy="215900"/>
        </p:xfrm>
        <a:graphic>
          <a:graphicData uri="http://schemas.openxmlformats.org/presentationml/2006/ole">
            <mc:AlternateContent xmlns:mc="http://schemas.openxmlformats.org/markup-compatibility/2006">
              <mc:Choice xmlns:v="urn:schemas-microsoft-com:vml" Requires="v">
                <p:oleObj name="Worksheet" r:id="rId3" imgW="2070100" imgH="215900" progId="Excel.Sheet.12">
                  <p:embed/>
                </p:oleObj>
              </mc:Choice>
              <mc:Fallback>
                <p:oleObj name="Worksheet" r:id="rId3" imgW="2070100" imgH="215900" progId="Excel.Sheet.12">
                  <p:embed/>
                  <p:pic>
                    <p:nvPicPr>
                      <p:cNvPr id="9" name="Object 8">
                        <a:extLst>
                          <a:ext uri="{FF2B5EF4-FFF2-40B4-BE49-F238E27FC236}">
                            <a16:creationId xmlns:a16="http://schemas.microsoft.com/office/drawing/2014/main" id="{460192E0-5260-577D-DAA0-8DD91DA6E4BC}"/>
                          </a:ext>
                        </a:extLst>
                      </p:cNvPr>
                      <p:cNvPicPr/>
                      <p:nvPr/>
                    </p:nvPicPr>
                    <p:blipFill>
                      <a:blip r:embed="rId4"/>
                      <a:stretch>
                        <a:fillRect/>
                      </a:stretch>
                    </p:blipFill>
                    <p:spPr>
                      <a:xfrm>
                        <a:off x="393563" y="6096828"/>
                        <a:ext cx="2070100" cy="215900"/>
                      </a:xfrm>
                      <a:prstGeom prst="rect">
                        <a:avLst/>
                      </a:prstGeom>
                    </p:spPr>
                  </p:pic>
                </p:oleObj>
              </mc:Fallback>
            </mc:AlternateContent>
          </a:graphicData>
        </a:graphic>
      </p:graphicFrame>
      <p:sp>
        <p:nvSpPr>
          <p:cNvPr id="2" name="Text Box 241">
            <a:extLst>
              <a:ext uri="{FF2B5EF4-FFF2-40B4-BE49-F238E27FC236}">
                <a16:creationId xmlns:a16="http://schemas.microsoft.com/office/drawing/2014/main" id="{951600E1-C811-3689-0FF4-890845CBA516}"/>
              </a:ext>
            </a:extLst>
          </p:cNvPr>
          <p:cNvSpPr txBox="1">
            <a:spLocks noChangeArrowheads="1"/>
          </p:cNvSpPr>
          <p:nvPr/>
        </p:nvSpPr>
        <p:spPr bwMode="auto">
          <a:xfrm>
            <a:off x="5250012" y="6127546"/>
            <a:ext cx="6015630" cy="411480"/>
          </a:xfrm>
          <a:prstGeom prst="rect">
            <a:avLst/>
          </a:prstGeom>
          <a:noFill/>
          <a:ln w="9525">
            <a:noFill/>
            <a:miter lim="800000"/>
            <a:headEnd/>
            <a:tailEnd/>
          </a:ln>
        </p:spPr>
        <p:txBody>
          <a:bodyPr wrap="square">
            <a:norm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600" u="none" strike="noStrike" kern="1200" cap="none" spc="0" normalizeH="0" baseline="0" noProof="0" dirty="0">
                <a:ln>
                  <a:noFill/>
                </a:ln>
                <a:solidFill>
                  <a:srgbClr val="04AC8C"/>
                </a:solidFill>
                <a:effectLst/>
                <a:uLnTx/>
                <a:uFillTx/>
                <a:latin typeface="Roboto Light" pitchFamily="2" charset="0"/>
                <a:ea typeface="Roboto Light" pitchFamily="2" charset="0"/>
                <a:cs typeface="Geeza Pro" panose="02000400000000000000" pitchFamily="2" charset="-78"/>
              </a:rPr>
              <a:t>U.S. Unemployment Rate—</a:t>
            </a:r>
            <a:r>
              <a:rPr lang="en-US" sz="1600" dirty="0">
                <a:solidFill>
                  <a:srgbClr val="04AC8C"/>
                </a:solidFill>
                <a:latin typeface="Roboto Light" pitchFamily="2" charset="0"/>
                <a:ea typeface="Roboto Light" pitchFamily="2" charset="0"/>
                <a:cs typeface="Geeza Pro" panose="02000400000000000000" pitchFamily="2" charset="-78"/>
              </a:rPr>
              <a:t>Oct: 4.1% | Nov: 4.2%</a:t>
            </a:r>
            <a:endParaRPr kumimoji="0" lang="en-US" sz="1600" u="none" strike="noStrike" kern="1200" cap="none" spc="0" normalizeH="0" baseline="0" noProof="0" dirty="0">
              <a:ln>
                <a:noFill/>
              </a:ln>
              <a:solidFill>
                <a:srgbClr val="04AC8C"/>
              </a:solidFill>
              <a:effectLst/>
              <a:uLnTx/>
              <a:uFillTx/>
              <a:latin typeface="Roboto Light" pitchFamily="2" charset="0"/>
              <a:ea typeface="Roboto Light" pitchFamily="2" charset="0"/>
              <a:cs typeface="Geeza Pro" panose="02000400000000000000" pitchFamily="2" charset="-78"/>
            </a:endParaRPr>
          </a:p>
        </p:txBody>
      </p:sp>
      <p:graphicFrame>
        <p:nvGraphicFramePr>
          <p:cNvPr id="8" name="Table Placeholder 6">
            <a:extLst>
              <a:ext uri="{FF2B5EF4-FFF2-40B4-BE49-F238E27FC236}">
                <a16:creationId xmlns:a16="http://schemas.microsoft.com/office/drawing/2014/main" id="{E937A521-B082-B401-1CF7-9D380AA1F581}"/>
              </a:ext>
            </a:extLst>
          </p:cNvPr>
          <p:cNvGraphicFramePr>
            <a:graphicFrameLocks noGrp="1"/>
          </p:cNvGraphicFramePr>
          <p:nvPr>
            <p:ph type="tbl" sz="quarter" idx="11"/>
          </p:nvPr>
        </p:nvGraphicFramePr>
        <p:xfrm>
          <a:off x="473075" y="863600"/>
          <a:ext cx="11245846" cy="5215887"/>
        </p:xfrm>
        <a:graphic>
          <a:graphicData uri="http://schemas.openxmlformats.org/drawingml/2006/table">
            <a:tbl>
              <a:tblPr firstRow="1" bandRow="1"/>
              <a:tblGrid>
                <a:gridCol w="556110">
                  <a:extLst>
                    <a:ext uri="{9D8B030D-6E8A-4147-A177-3AD203B41FA5}">
                      <a16:colId xmlns:a16="http://schemas.microsoft.com/office/drawing/2014/main" val="3037870458"/>
                    </a:ext>
                  </a:extLst>
                </a:gridCol>
                <a:gridCol w="4170831">
                  <a:extLst>
                    <a:ext uri="{9D8B030D-6E8A-4147-A177-3AD203B41FA5}">
                      <a16:colId xmlns:a16="http://schemas.microsoft.com/office/drawing/2014/main" val="2263887519"/>
                    </a:ext>
                  </a:extLst>
                </a:gridCol>
                <a:gridCol w="838073">
                  <a:extLst>
                    <a:ext uri="{9D8B030D-6E8A-4147-A177-3AD203B41FA5}">
                      <a16:colId xmlns:a16="http://schemas.microsoft.com/office/drawing/2014/main" val="264790044"/>
                    </a:ext>
                  </a:extLst>
                </a:gridCol>
                <a:gridCol w="119725">
                  <a:extLst>
                    <a:ext uri="{9D8B030D-6E8A-4147-A177-3AD203B41FA5}">
                      <a16:colId xmlns:a16="http://schemas.microsoft.com/office/drawing/2014/main" val="3664620095"/>
                    </a:ext>
                  </a:extLst>
                </a:gridCol>
                <a:gridCol w="556110">
                  <a:extLst>
                    <a:ext uri="{9D8B030D-6E8A-4147-A177-3AD203B41FA5}">
                      <a16:colId xmlns:a16="http://schemas.microsoft.com/office/drawing/2014/main" val="928233560"/>
                    </a:ext>
                  </a:extLst>
                </a:gridCol>
                <a:gridCol w="4170831">
                  <a:extLst>
                    <a:ext uri="{9D8B030D-6E8A-4147-A177-3AD203B41FA5}">
                      <a16:colId xmlns:a16="http://schemas.microsoft.com/office/drawing/2014/main" val="1281674558"/>
                    </a:ext>
                  </a:extLst>
                </a:gridCol>
                <a:gridCol w="834166">
                  <a:extLst>
                    <a:ext uri="{9D8B030D-6E8A-4147-A177-3AD203B41FA5}">
                      <a16:colId xmlns:a16="http://schemas.microsoft.com/office/drawing/2014/main" val="3871128615"/>
                    </a:ext>
                  </a:extLst>
                </a:gridCol>
              </a:tblGrid>
              <a:tr h="397412">
                <a:tc>
                  <a:txBody>
                    <a:bodyPr/>
                    <a:lstStyle/>
                    <a:p>
                      <a:pPr algn="ctr" fontAlgn="b"/>
                      <a:r>
                        <a:rPr lang="en-US" sz="1400" b="0" i="0" u="none" strike="noStrike" dirty="0">
                          <a:solidFill>
                            <a:schemeClr val="bg1"/>
                          </a:solidFill>
                          <a:effectLst/>
                          <a:latin typeface="Roboto Light" pitchFamily="2" charset="0"/>
                          <a:ea typeface="Roboto Light" pitchFamily="2" charset="0"/>
                          <a:cs typeface="Verdana" panose="020B0604030504040204" pitchFamily="34" charset="0"/>
                        </a:rPr>
                        <a:t>Rank</a:t>
                      </a:r>
                    </a:p>
                  </a:txBody>
                  <a:tcPr marL="12655" marR="12655" marT="12655" marB="0" anchor="ctr">
                    <a:lnL w="12700" cap="flat" cmpd="sng" algn="ctr">
                      <a:solidFill>
                        <a:srgbClr val="04AC8C"/>
                      </a:solidFill>
                      <a:prstDash val="solid"/>
                      <a:round/>
                      <a:headEnd type="none" w="med" len="med"/>
                      <a:tailEnd type="none" w="med" len="med"/>
                    </a:lnL>
                    <a:lnR w="12700" cap="flat" cmpd="sng" algn="ctr">
                      <a:solidFill>
                        <a:srgbClr val="04AC8C"/>
                      </a:solidFill>
                      <a:prstDash val="solid"/>
                      <a:round/>
                      <a:headEnd type="none" w="med" len="med"/>
                      <a:tailEnd type="none" w="med" len="med"/>
                    </a:lnR>
                    <a:lnT w="12700" cap="flat" cmpd="sng" algn="ctr">
                      <a:solidFill>
                        <a:srgbClr val="04AC8C"/>
                      </a:solidFill>
                      <a:prstDash val="solid"/>
                      <a:round/>
                      <a:headEnd type="none" w="med" len="med"/>
                      <a:tailEnd type="none" w="med" len="med"/>
                    </a:lnT>
                    <a:lnB w="12700" cap="flat" cmpd="sng" algn="ctr">
                      <a:solidFill>
                        <a:srgbClr val="04AC8C"/>
                      </a:solidFill>
                      <a:prstDash val="solid"/>
                      <a:round/>
                      <a:headEnd type="none" w="med" len="med"/>
                      <a:tailEnd type="none" w="med" len="med"/>
                    </a:lnB>
                    <a:solidFill>
                      <a:srgbClr val="04AC8C"/>
                    </a:solidFill>
                  </a:tcPr>
                </a:tc>
                <a:tc>
                  <a:txBody>
                    <a:bodyPr/>
                    <a:lstStyle/>
                    <a:p>
                      <a:pPr algn="ctr" fontAlgn="b"/>
                      <a:r>
                        <a:rPr lang="en-US" sz="1700" b="0" i="0" u="none" strike="noStrike" dirty="0">
                          <a:solidFill>
                            <a:schemeClr val="bg1"/>
                          </a:solidFill>
                          <a:effectLst/>
                          <a:latin typeface="Roboto Light" pitchFamily="2" charset="0"/>
                          <a:ea typeface="Roboto Light" pitchFamily="2" charset="0"/>
                          <a:cs typeface="Verdana" panose="020B0604030504040204" pitchFamily="34" charset="0"/>
                        </a:rPr>
                        <a:t>MSA</a:t>
                      </a:r>
                    </a:p>
                  </a:txBody>
                  <a:tcPr marL="12655" marR="12655" marT="12655" marB="0" anchor="ctr">
                    <a:lnL w="12700" cap="flat" cmpd="sng" algn="ctr">
                      <a:solidFill>
                        <a:srgbClr val="04AC8C"/>
                      </a:solidFill>
                      <a:prstDash val="solid"/>
                      <a:round/>
                      <a:headEnd type="none" w="med" len="med"/>
                      <a:tailEnd type="none" w="med" len="med"/>
                    </a:lnL>
                    <a:lnR w="12700" cap="flat" cmpd="sng" algn="ctr">
                      <a:solidFill>
                        <a:srgbClr val="04AC8C"/>
                      </a:solidFill>
                      <a:prstDash val="solid"/>
                      <a:round/>
                      <a:headEnd type="none" w="med" len="med"/>
                      <a:tailEnd type="none" w="med" len="med"/>
                    </a:lnR>
                    <a:lnT w="12700" cap="flat" cmpd="sng" algn="ctr">
                      <a:solidFill>
                        <a:srgbClr val="04AC8C"/>
                      </a:solidFill>
                      <a:prstDash val="solid"/>
                      <a:round/>
                      <a:headEnd type="none" w="med" len="med"/>
                      <a:tailEnd type="none" w="med" len="med"/>
                    </a:lnT>
                    <a:lnB w="12700" cap="flat" cmpd="sng" algn="ctr">
                      <a:solidFill>
                        <a:srgbClr val="04AC8C"/>
                      </a:solidFill>
                      <a:prstDash val="solid"/>
                      <a:round/>
                      <a:headEnd type="none" w="med" len="med"/>
                      <a:tailEnd type="none" w="med" len="med"/>
                    </a:lnB>
                    <a:solidFill>
                      <a:srgbClr val="04AC8C"/>
                    </a:solidFill>
                  </a:tcPr>
                </a:tc>
                <a:tc>
                  <a:txBody>
                    <a:bodyPr/>
                    <a:lstStyle/>
                    <a:p>
                      <a:pPr algn="ctr" fontAlgn="b"/>
                      <a:r>
                        <a:rPr lang="en-US" sz="1700" b="0" i="0" u="none" strike="noStrike" dirty="0">
                          <a:solidFill>
                            <a:schemeClr val="bg1"/>
                          </a:solidFill>
                          <a:effectLst/>
                          <a:latin typeface="Roboto Light" pitchFamily="2" charset="0"/>
                          <a:ea typeface="Roboto Light" pitchFamily="2" charset="0"/>
                          <a:cs typeface="Verdana" panose="020B0604030504040204" pitchFamily="34" charset="0"/>
                        </a:rPr>
                        <a:t>%</a:t>
                      </a:r>
                    </a:p>
                  </a:txBody>
                  <a:tcPr marL="12655" marR="12655" marT="12655" marB="0" anchor="ctr">
                    <a:lnL w="12700" cap="flat" cmpd="sng" algn="ctr">
                      <a:solidFill>
                        <a:srgbClr val="04AC8C"/>
                      </a:solidFill>
                      <a:prstDash val="solid"/>
                      <a:round/>
                      <a:headEnd type="none" w="med" len="med"/>
                      <a:tailEnd type="none" w="med" len="med"/>
                    </a:lnL>
                    <a:lnR w="12700" cap="flat" cmpd="sng" algn="ctr">
                      <a:solidFill>
                        <a:srgbClr val="04AC8C"/>
                      </a:solidFill>
                      <a:prstDash val="solid"/>
                      <a:round/>
                      <a:headEnd type="none" w="med" len="med"/>
                      <a:tailEnd type="none" w="med" len="med"/>
                    </a:lnR>
                    <a:lnT w="12700" cap="flat" cmpd="sng" algn="ctr">
                      <a:solidFill>
                        <a:srgbClr val="04AC8C"/>
                      </a:solidFill>
                      <a:prstDash val="solid"/>
                      <a:round/>
                      <a:headEnd type="none" w="med" len="med"/>
                      <a:tailEnd type="none" w="med" len="med"/>
                    </a:lnT>
                    <a:lnB w="12700" cap="flat" cmpd="sng" algn="ctr">
                      <a:solidFill>
                        <a:srgbClr val="04AC8C"/>
                      </a:solidFill>
                      <a:prstDash val="solid"/>
                      <a:round/>
                      <a:headEnd type="none" w="med" len="med"/>
                      <a:tailEnd type="none" w="med" len="med"/>
                    </a:lnB>
                    <a:solidFill>
                      <a:srgbClr val="04AC8C"/>
                    </a:solidFill>
                  </a:tcPr>
                </a:tc>
                <a:tc>
                  <a:txBody>
                    <a:bodyPr/>
                    <a:lstStyle/>
                    <a:p>
                      <a:pPr algn="ctr" fontAlgn="b"/>
                      <a:r>
                        <a:rPr lang="sk-SK" sz="1700" b="0" i="0" u="none" strike="noStrike" dirty="0">
                          <a:solidFill>
                            <a:schemeClr val="bg1"/>
                          </a:solidFill>
                          <a:effectLst/>
                          <a:latin typeface="Roboto Light" pitchFamily="2" charset="0"/>
                          <a:ea typeface="Roboto Light" pitchFamily="2" charset="0"/>
                          <a:cs typeface="Verdana" panose="020B0604030504040204" pitchFamily="34" charset="0"/>
                        </a:rPr>
                        <a:t> </a:t>
                      </a:r>
                    </a:p>
                  </a:txBody>
                  <a:tcPr marL="12655" marR="12655" marT="12655" marB="0" anchor="ctr">
                    <a:lnL w="12700" cap="flat" cmpd="sng" algn="ctr">
                      <a:solidFill>
                        <a:srgbClr val="04AC8C"/>
                      </a:solidFill>
                      <a:prstDash val="solid"/>
                      <a:round/>
                      <a:headEnd type="none" w="med" len="med"/>
                      <a:tailEnd type="none" w="med" len="med"/>
                    </a:lnL>
                    <a:lnR w="12700" cap="flat" cmpd="sng" algn="ctr">
                      <a:solidFill>
                        <a:srgbClr val="04AC8C"/>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Roboto Light" pitchFamily="2" charset="0"/>
                          <a:ea typeface="Roboto Light" pitchFamily="2" charset="0"/>
                          <a:cs typeface="Verdana" panose="020B0604030504040204" pitchFamily="34" charset="0"/>
                        </a:rPr>
                        <a:t>Rank</a:t>
                      </a:r>
                    </a:p>
                  </a:txBody>
                  <a:tcPr marL="12655" marR="12655" marT="12655" marB="0" anchor="ctr">
                    <a:lnL w="12700" cap="flat" cmpd="sng" algn="ctr">
                      <a:solidFill>
                        <a:srgbClr val="04AC8C"/>
                      </a:solidFill>
                      <a:prstDash val="solid"/>
                      <a:round/>
                      <a:headEnd type="none" w="med" len="med"/>
                      <a:tailEnd type="none" w="med" len="med"/>
                    </a:lnL>
                    <a:lnR w="12700" cap="flat" cmpd="sng" algn="ctr">
                      <a:solidFill>
                        <a:srgbClr val="04AC8C"/>
                      </a:solidFill>
                      <a:prstDash val="solid"/>
                      <a:round/>
                      <a:headEnd type="none" w="med" len="med"/>
                      <a:tailEnd type="none" w="med" len="med"/>
                    </a:lnR>
                    <a:lnT w="12700" cap="flat" cmpd="sng" algn="ctr">
                      <a:solidFill>
                        <a:srgbClr val="04AC8C"/>
                      </a:solidFill>
                      <a:prstDash val="solid"/>
                      <a:round/>
                      <a:headEnd type="none" w="med" len="med"/>
                      <a:tailEnd type="none" w="med" len="med"/>
                    </a:lnT>
                    <a:lnB w="12700" cap="flat" cmpd="sng" algn="ctr">
                      <a:solidFill>
                        <a:srgbClr val="04AC8C"/>
                      </a:solidFill>
                      <a:prstDash val="solid"/>
                      <a:round/>
                      <a:headEnd type="none" w="med" len="med"/>
                      <a:tailEnd type="none" w="med" len="med"/>
                    </a:lnB>
                    <a:solidFill>
                      <a:srgbClr val="04AC8C"/>
                    </a:solidFill>
                  </a:tcPr>
                </a:tc>
                <a:tc>
                  <a:txBody>
                    <a:bodyPr/>
                    <a:lstStyle/>
                    <a:p>
                      <a:pPr algn="ctr" fontAlgn="b"/>
                      <a:r>
                        <a:rPr lang="en-US" sz="1700" b="0" i="0" u="none" strike="noStrike" dirty="0">
                          <a:solidFill>
                            <a:schemeClr val="bg1"/>
                          </a:solidFill>
                          <a:effectLst/>
                          <a:latin typeface="Roboto Light" pitchFamily="2" charset="0"/>
                          <a:ea typeface="Roboto Light" pitchFamily="2" charset="0"/>
                          <a:cs typeface="Verdana" panose="020B0604030504040204" pitchFamily="34" charset="0"/>
                        </a:rPr>
                        <a:t>MSA</a:t>
                      </a:r>
                    </a:p>
                  </a:txBody>
                  <a:tcPr marL="12655" marR="12655" marT="12655" marB="0" anchor="ctr">
                    <a:lnL w="12700" cap="flat" cmpd="sng" algn="ctr">
                      <a:solidFill>
                        <a:srgbClr val="04AC8C"/>
                      </a:solidFill>
                      <a:prstDash val="solid"/>
                      <a:round/>
                      <a:headEnd type="none" w="med" len="med"/>
                      <a:tailEnd type="none" w="med" len="med"/>
                    </a:lnL>
                    <a:lnR w="12700" cap="flat" cmpd="sng" algn="ctr">
                      <a:solidFill>
                        <a:srgbClr val="04AC8C"/>
                      </a:solidFill>
                      <a:prstDash val="solid"/>
                      <a:round/>
                      <a:headEnd type="none" w="med" len="med"/>
                      <a:tailEnd type="none" w="med" len="med"/>
                    </a:lnR>
                    <a:lnT w="12700" cap="flat" cmpd="sng" algn="ctr">
                      <a:solidFill>
                        <a:srgbClr val="04AC8C"/>
                      </a:solidFill>
                      <a:prstDash val="solid"/>
                      <a:round/>
                      <a:headEnd type="none" w="med" len="med"/>
                      <a:tailEnd type="none" w="med" len="med"/>
                    </a:lnT>
                    <a:lnB w="12700" cap="flat" cmpd="sng" algn="ctr">
                      <a:solidFill>
                        <a:srgbClr val="04AC8C"/>
                      </a:solidFill>
                      <a:prstDash val="solid"/>
                      <a:round/>
                      <a:headEnd type="none" w="med" len="med"/>
                      <a:tailEnd type="none" w="med" len="med"/>
                    </a:lnB>
                    <a:solidFill>
                      <a:srgbClr val="04AC8C"/>
                    </a:solidFill>
                  </a:tcPr>
                </a:tc>
                <a:tc>
                  <a:txBody>
                    <a:bodyPr/>
                    <a:lstStyle/>
                    <a:p>
                      <a:pPr algn="ctr" fontAlgn="b"/>
                      <a:r>
                        <a:rPr lang="en-US" sz="1700" b="0" i="0" u="none" strike="noStrike" dirty="0">
                          <a:solidFill>
                            <a:schemeClr val="bg1"/>
                          </a:solidFill>
                          <a:effectLst/>
                          <a:latin typeface="Roboto Light" pitchFamily="2" charset="0"/>
                          <a:ea typeface="Roboto Light" pitchFamily="2" charset="0"/>
                          <a:cs typeface="Verdana" panose="020B0604030504040204" pitchFamily="34" charset="0"/>
                        </a:rPr>
                        <a:t>%</a:t>
                      </a:r>
                    </a:p>
                  </a:txBody>
                  <a:tcPr marL="12655" marR="12655" marT="12655" marB="0" anchor="ctr">
                    <a:lnL w="12700" cap="flat" cmpd="sng" algn="ctr">
                      <a:solidFill>
                        <a:srgbClr val="04AC8C"/>
                      </a:solidFill>
                      <a:prstDash val="solid"/>
                      <a:round/>
                      <a:headEnd type="none" w="med" len="med"/>
                      <a:tailEnd type="none" w="med" len="med"/>
                    </a:lnL>
                    <a:lnR w="12700" cap="flat" cmpd="sng" algn="ctr">
                      <a:solidFill>
                        <a:srgbClr val="04AC8C"/>
                      </a:solidFill>
                      <a:prstDash val="solid"/>
                      <a:round/>
                      <a:headEnd type="none" w="med" len="med"/>
                      <a:tailEnd type="none" w="med" len="med"/>
                    </a:lnR>
                    <a:lnT w="12700" cap="flat" cmpd="sng" algn="ctr">
                      <a:solidFill>
                        <a:srgbClr val="04AC8C"/>
                      </a:solidFill>
                      <a:prstDash val="solid"/>
                      <a:round/>
                      <a:headEnd type="none" w="med" len="med"/>
                      <a:tailEnd type="none" w="med" len="med"/>
                    </a:lnT>
                    <a:lnB w="12700" cap="flat" cmpd="sng" algn="ctr">
                      <a:solidFill>
                        <a:srgbClr val="04AC8C"/>
                      </a:solidFill>
                      <a:prstDash val="solid"/>
                      <a:round/>
                      <a:headEnd type="none" w="med" len="med"/>
                      <a:tailEnd type="none" w="med" len="med"/>
                    </a:lnB>
                    <a:solidFill>
                      <a:srgbClr val="04AC8C"/>
                    </a:solidFill>
                  </a:tcPr>
                </a:tc>
                <a:extLst>
                  <a:ext uri="{0D108BD9-81ED-4DB2-BD59-A6C34878D82A}">
                    <a16:rowId xmlns:a16="http://schemas.microsoft.com/office/drawing/2014/main" val="1573811957"/>
                  </a:ext>
                </a:extLst>
              </a:tr>
              <a:tr h="370497">
                <a:tc>
                  <a:txBody>
                    <a:bodyPr/>
                    <a:lstStyle/>
                    <a:p>
                      <a:pPr algn="ctr" rtl="0" fontAlgn="ctr"/>
                      <a:r>
                        <a:rPr lang="en-US" sz="1600" b="0" i="0" u="none" strike="noStrike">
                          <a:solidFill>
                            <a:srgbClr val="000000"/>
                          </a:solidFill>
                          <a:effectLst/>
                          <a:latin typeface="Roboto Light" pitchFamily="2" charset="0"/>
                        </a:rPr>
                        <a:t>1</a:t>
                      </a:r>
                    </a:p>
                  </a:txBody>
                  <a:tcPr marL="0" marR="0" marT="0" marB="0" anchor="ctr">
                    <a:lnL w="12700" cap="flat" cmpd="sng" algn="ctr">
                      <a:solidFill>
                        <a:srgbClr val="04AC8C"/>
                      </a:solidFill>
                      <a:prstDash val="solid"/>
                      <a:round/>
                      <a:headEnd type="none" w="med" len="med"/>
                      <a:tailEnd type="none" w="med" len="med"/>
                    </a:lnL>
                    <a:lnR w="12700" cap="flat" cmpd="sng" algn="ctr">
                      <a:solidFill>
                        <a:srgbClr val="04AC8C"/>
                      </a:solidFill>
                      <a:prstDash val="solid"/>
                      <a:round/>
                      <a:headEnd type="none" w="med" len="med"/>
                      <a:tailEnd type="none" w="med" len="med"/>
                    </a:lnR>
                    <a:lnT w="12700" cap="flat" cmpd="sng" algn="ctr">
                      <a:solidFill>
                        <a:srgbClr val="04AC8C"/>
                      </a:solidFill>
                      <a:prstDash val="solid"/>
                      <a:round/>
                      <a:headEnd type="none" w="med" len="med"/>
                      <a:tailEnd type="none" w="med" len="med"/>
                    </a:lnT>
                    <a:lnB w="12700" cap="flat" cmpd="sng" algn="ctr">
                      <a:solidFill>
                        <a:srgbClr val="04AC8C"/>
                      </a:solidFill>
                      <a:prstDash val="solid"/>
                      <a:round/>
                      <a:headEnd type="none" w="med" len="med"/>
                      <a:tailEnd type="none" w="med" len="med"/>
                    </a:lnB>
                  </a:tcPr>
                </a:tc>
                <a:tc>
                  <a:txBody>
                    <a:bodyPr/>
                    <a:lstStyle/>
                    <a:p>
                      <a:pPr marL="91440" algn="l" rtl="0" fontAlgn="ctr"/>
                      <a:r>
                        <a:rPr lang="en-US" sz="1600" b="0" i="0" u="none" strike="noStrike" dirty="0">
                          <a:solidFill>
                            <a:srgbClr val="000000"/>
                          </a:solidFill>
                          <a:effectLst/>
                          <a:latin typeface="Roboto Light" pitchFamily="2" charset="0"/>
                        </a:rPr>
                        <a:t>Minneapolis-St. Paul-Bloomington, MN-WI </a:t>
                      </a:r>
                    </a:p>
                  </a:txBody>
                  <a:tcPr marL="0" marR="0" marT="0" marB="0" anchor="ctr">
                    <a:lnL w="12700" cap="flat" cmpd="sng" algn="ctr">
                      <a:solidFill>
                        <a:srgbClr val="04AC8C"/>
                      </a:solidFill>
                      <a:prstDash val="solid"/>
                      <a:round/>
                      <a:headEnd type="none" w="med" len="med"/>
                      <a:tailEnd type="none" w="med" len="med"/>
                    </a:lnL>
                    <a:lnR w="12700" cap="flat" cmpd="sng" algn="ctr">
                      <a:solidFill>
                        <a:srgbClr val="04AC8C"/>
                      </a:solidFill>
                      <a:prstDash val="solid"/>
                      <a:round/>
                      <a:headEnd type="none" w="med" len="med"/>
                      <a:tailEnd type="none" w="med" len="med"/>
                    </a:lnR>
                    <a:lnT w="12700" cap="flat" cmpd="sng" algn="ctr">
                      <a:solidFill>
                        <a:srgbClr val="04AC8C"/>
                      </a:solidFill>
                      <a:prstDash val="solid"/>
                      <a:round/>
                      <a:headEnd type="none" w="med" len="med"/>
                      <a:tailEnd type="none" w="med" len="med"/>
                    </a:lnT>
                    <a:lnB w="12700" cap="flat" cmpd="sng" algn="ctr">
                      <a:solidFill>
                        <a:srgbClr val="04AC8C"/>
                      </a:solidFill>
                      <a:prstDash val="solid"/>
                      <a:round/>
                      <a:headEnd type="none" w="med" len="med"/>
                      <a:tailEnd type="none" w="med" len="med"/>
                    </a:lnB>
                  </a:tcPr>
                </a:tc>
                <a:tc>
                  <a:txBody>
                    <a:bodyPr/>
                    <a:lstStyle/>
                    <a:p>
                      <a:pPr algn="ctr" rtl="0" fontAlgn="ctr"/>
                      <a:r>
                        <a:rPr lang="en-US" sz="1600" b="0" i="0" u="none" strike="noStrike">
                          <a:solidFill>
                            <a:srgbClr val="000000"/>
                          </a:solidFill>
                          <a:effectLst/>
                          <a:latin typeface="Roboto Light" pitchFamily="2" charset="0"/>
                        </a:rPr>
                        <a:t>2.7%</a:t>
                      </a:r>
                    </a:p>
                  </a:txBody>
                  <a:tcPr marL="0" marR="0" marT="0" marB="0" anchor="ctr">
                    <a:lnL w="12700" cap="flat" cmpd="sng" algn="ctr">
                      <a:solidFill>
                        <a:srgbClr val="04AC8C"/>
                      </a:solidFill>
                      <a:prstDash val="solid"/>
                      <a:round/>
                      <a:headEnd type="none" w="med" len="med"/>
                      <a:tailEnd type="none" w="med" len="med"/>
                    </a:lnL>
                    <a:lnR w="12700" cap="flat" cmpd="sng" algn="ctr">
                      <a:solidFill>
                        <a:srgbClr val="04AC8C"/>
                      </a:solidFill>
                      <a:prstDash val="solid"/>
                      <a:round/>
                      <a:headEnd type="none" w="med" len="med"/>
                      <a:tailEnd type="none" w="med" len="med"/>
                    </a:lnR>
                    <a:lnT w="12700" cap="flat" cmpd="sng" algn="ctr">
                      <a:solidFill>
                        <a:srgbClr val="04AC8C"/>
                      </a:solidFill>
                      <a:prstDash val="solid"/>
                      <a:round/>
                      <a:headEnd type="none" w="med" len="med"/>
                      <a:tailEnd type="none" w="med" len="med"/>
                    </a:lnT>
                    <a:lnB w="12700" cap="flat" cmpd="sng" algn="ctr">
                      <a:solidFill>
                        <a:srgbClr val="04AC8C"/>
                      </a:solidFill>
                      <a:prstDash val="solid"/>
                      <a:round/>
                      <a:headEnd type="none" w="med" len="med"/>
                      <a:tailEnd type="none" w="med" len="med"/>
                    </a:lnB>
                  </a:tcPr>
                </a:tc>
                <a:tc>
                  <a:txBody>
                    <a:bodyPr/>
                    <a:lstStyle/>
                    <a:p>
                      <a:pPr algn="ctr" rtl="0" fontAlgn="ctr"/>
                      <a:r>
                        <a:rPr lang="en-US" sz="1600" b="0" i="0" u="none" strike="noStrike">
                          <a:solidFill>
                            <a:srgbClr val="000000"/>
                          </a:solidFill>
                          <a:effectLst/>
                          <a:latin typeface="Roboto Light" pitchFamily="2" charset="0"/>
                        </a:rPr>
                        <a:t> </a:t>
                      </a:r>
                    </a:p>
                  </a:txBody>
                  <a:tcPr marL="0" marR="0" marT="0" marB="0" anchor="ctr">
                    <a:lnL w="12700" cap="flat" cmpd="sng" algn="ctr">
                      <a:solidFill>
                        <a:srgbClr val="04AC8C"/>
                      </a:solidFill>
                      <a:prstDash val="solid"/>
                      <a:round/>
                      <a:headEnd type="none" w="med" len="med"/>
                      <a:tailEnd type="none" w="med" len="med"/>
                    </a:lnL>
                    <a:lnR w="12700" cap="flat" cmpd="sng" algn="ctr">
                      <a:solidFill>
                        <a:srgbClr val="04AC8C"/>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rtl="0" fontAlgn="ctr"/>
                      <a:r>
                        <a:rPr lang="en-US" sz="1600" b="0" i="0" u="none" strike="noStrike">
                          <a:solidFill>
                            <a:srgbClr val="000000"/>
                          </a:solidFill>
                          <a:effectLst/>
                          <a:latin typeface="Roboto Light" pitchFamily="2" charset="0"/>
                        </a:rPr>
                        <a:t>13</a:t>
                      </a:r>
                    </a:p>
                  </a:txBody>
                  <a:tcPr marL="0" marR="0" marT="0" marB="0" anchor="ctr">
                    <a:lnL w="12700" cap="flat" cmpd="sng" algn="ctr">
                      <a:solidFill>
                        <a:srgbClr val="04AC8C"/>
                      </a:solidFill>
                      <a:prstDash val="solid"/>
                      <a:round/>
                      <a:headEnd type="none" w="med" len="med"/>
                      <a:tailEnd type="none" w="med" len="med"/>
                    </a:lnL>
                    <a:lnR w="12700" cap="flat" cmpd="sng" algn="ctr">
                      <a:solidFill>
                        <a:srgbClr val="04AC8C"/>
                      </a:solidFill>
                      <a:prstDash val="solid"/>
                      <a:round/>
                      <a:headEnd type="none" w="med" len="med"/>
                      <a:tailEnd type="none" w="med" len="med"/>
                    </a:lnR>
                    <a:lnT w="12700" cap="flat" cmpd="sng" algn="ctr">
                      <a:solidFill>
                        <a:srgbClr val="04AC8C"/>
                      </a:solidFill>
                      <a:prstDash val="solid"/>
                      <a:round/>
                      <a:headEnd type="none" w="med" len="med"/>
                      <a:tailEnd type="none" w="med" len="med"/>
                    </a:lnT>
                    <a:lnB w="12700" cap="flat" cmpd="sng" algn="ctr">
                      <a:solidFill>
                        <a:srgbClr val="04AC8C"/>
                      </a:solidFill>
                      <a:prstDash val="solid"/>
                      <a:round/>
                      <a:headEnd type="none" w="med" len="med"/>
                      <a:tailEnd type="none" w="med" len="med"/>
                    </a:lnB>
                  </a:tcPr>
                </a:tc>
                <a:tc>
                  <a:txBody>
                    <a:bodyPr/>
                    <a:lstStyle/>
                    <a:p>
                      <a:pPr marL="91440" algn="l" rtl="0" fontAlgn="ctr"/>
                      <a:r>
                        <a:rPr lang="en-US" sz="1600" b="0" i="0" u="none" strike="noStrike" dirty="0">
                          <a:solidFill>
                            <a:srgbClr val="000000"/>
                          </a:solidFill>
                          <a:effectLst/>
                          <a:latin typeface="Roboto Light" pitchFamily="2" charset="0"/>
                        </a:rPr>
                        <a:t>Dallas-Fort Worth-Arlington, TX </a:t>
                      </a:r>
                    </a:p>
                  </a:txBody>
                  <a:tcPr marL="0" marR="0" marT="0" marB="0" anchor="ctr">
                    <a:lnL w="12700" cap="flat" cmpd="sng" algn="ctr">
                      <a:solidFill>
                        <a:srgbClr val="04AC8C"/>
                      </a:solidFill>
                      <a:prstDash val="solid"/>
                      <a:round/>
                      <a:headEnd type="none" w="med" len="med"/>
                      <a:tailEnd type="none" w="med" len="med"/>
                    </a:lnL>
                    <a:lnR w="12700" cap="flat" cmpd="sng" algn="ctr">
                      <a:solidFill>
                        <a:srgbClr val="04AC8C"/>
                      </a:solidFill>
                      <a:prstDash val="solid"/>
                      <a:round/>
                      <a:headEnd type="none" w="med" len="med"/>
                      <a:tailEnd type="none" w="med" len="med"/>
                    </a:lnR>
                    <a:lnT w="12700" cap="flat" cmpd="sng" algn="ctr">
                      <a:solidFill>
                        <a:srgbClr val="04AC8C"/>
                      </a:solidFill>
                      <a:prstDash val="solid"/>
                      <a:round/>
                      <a:headEnd type="none" w="med" len="med"/>
                      <a:tailEnd type="none" w="med" len="med"/>
                    </a:lnT>
                    <a:lnB w="12700" cap="flat" cmpd="sng" algn="ctr">
                      <a:solidFill>
                        <a:srgbClr val="04AC8C"/>
                      </a:solidFill>
                      <a:prstDash val="solid"/>
                      <a:round/>
                      <a:headEnd type="none" w="med" len="med"/>
                      <a:tailEnd type="none" w="med" len="med"/>
                    </a:lnB>
                  </a:tcPr>
                </a:tc>
                <a:tc>
                  <a:txBody>
                    <a:bodyPr/>
                    <a:lstStyle/>
                    <a:p>
                      <a:pPr algn="ctr" rtl="0" fontAlgn="ctr"/>
                      <a:r>
                        <a:rPr lang="en-US" sz="1600" b="0" i="0" u="none" strike="noStrike">
                          <a:solidFill>
                            <a:srgbClr val="000000"/>
                          </a:solidFill>
                          <a:effectLst/>
                          <a:latin typeface="Roboto Light" pitchFamily="2" charset="0"/>
                        </a:rPr>
                        <a:t>3.9%</a:t>
                      </a:r>
                    </a:p>
                  </a:txBody>
                  <a:tcPr marL="0" marR="0" marT="0" marB="0" anchor="ctr">
                    <a:lnL w="12700" cap="flat" cmpd="sng" algn="ctr">
                      <a:solidFill>
                        <a:srgbClr val="04AC8C"/>
                      </a:solidFill>
                      <a:prstDash val="solid"/>
                      <a:round/>
                      <a:headEnd type="none" w="med" len="med"/>
                      <a:tailEnd type="none" w="med" len="med"/>
                    </a:lnL>
                    <a:lnR w="12700" cap="flat" cmpd="sng" algn="ctr">
                      <a:solidFill>
                        <a:srgbClr val="04AC8C"/>
                      </a:solidFill>
                      <a:prstDash val="solid"/>
                      <a:round/>
                      <a:headEnd type="none" w="med" len="med"/>
                      <a:tailEnd type="none" w="med" len="med"/>
                    </a:lnR>
                    <a:lnT w="12700" cap="flat" cmpd="sng" algn="ctr">
                      <a:solidFill>
                        <a:srgbClr val="04AC8C"/>
                      </a:solidFill>
                      <a:prstDash val="solid"/>
                      <a:round/>
                      <a:headEnd type="none" w="med" len="med"/>
                      <a:tailEnd type="none" w="med" len="med"/>
                    </a:lnT>
                    <a:lnB w="12700" cap="flat" cmpd="sng" algn="ctr">
                      <a:solidFill>
                        <a:srgbClr val="04AC8C"/>
                      </a:solidFill>
                      <a:prstDash val="solid"/>
                      <a:round/>
                      <a:headEnd type="none" w="med" len="med"/>
                      <a:tailEnd type="none" w="med" len="med"/>
                    </a:lnB>
                  </a:tcPr>
                </a:tc>
                <a:extLst>
                  <a:ext uri="{0D108BD9-81ED-4DB2-BD59-A6C34878D82A}">
                    <a16:rowId xmlns:a16="http://schemas.microsoft.com/office/drawing/2014/main" val="422530016"/>
                  </a:ext>
                </a:extLst>
              </a:tr>
              <a:tr h="370497">
                <a:tc>
                  <a:txBody>
                    <a:bodyPr/>
                    <a:lstStyle/>
                    <a:p>
                      <a:pPr algn="ctr" rtl="0" fontAlgn="ctr"/>
                      <a:r>
                        <a:rPr lang="en-US" sz="1600" b="0" i="0" u="none" strike="noStrike">
                          <a:solidFill>
                            <a:srgbClr val="000000"/>
                          </a:solidFill>
                          <a:effectLst/>
                          <a:latin typeface="Roboto Light" pitchFamily="2" charset="0"/>
                        </a:rPr>
                        <a:t>2</a:t>
                      </a:r>
                    </a:p>
                  </a:txBody>
                  <a:tcPr marL="0" marR="0" marT="0" marB="0" anchor="ctr">
                    <a:lnL w="12700" cap="flat" cmpd="sng" algn="ctr">
                      <a:solidFill>
                        <a:srgbClr val="04AC8C"/>
                      </a:solidFill>
                      <a:prstDash val="solid"/>
                      <a:round/>
                      <a:headEnd type="none" w="med" len="med"/>
                      <a:tailEnd type="none" w="med" len="med"/>
                    </a:lnL>
                    <a:lnR w="12700" cap="flat" cmpd="sng" algn="ctr">
                      <a:solidFill>
                        <a:srgbClr val="04AC8C"/>
                      </a:solidFill>
                      <a:prstDash val="solid"/>
                      <a:round/>
                      <a:headEnd type="none" w="med" len="med"/>
                      <a:tailEnd type="none" w="med" len="med"/>
                    </a:lnR>
                    <a:lnT w="12700" cap="flat" cmpd="sng" algn="ctr">
                      <a:solidFill>
                        <a:srgbClr val="04AC8C"/>
                      </a:solidFill>
                      <a:prstDash val="solid"/>
                      <a:round/>
                      <a:headEnd type="none" w="med" len="med"/>
                      <a:tailEnd type="none" w="med" len="med"/>
                    </a:lnT>
                    <a:lnB w="12700" cap="flat" cmpd="sng" algn="ctr">
                      <a:solidFill>
                        <a:srgbClr val="04AC8C"/>
                      </a:solidFill>
                      <a:prstDash val="solid"/>
                      <a:round/>
                      <a:headEnd type="none" w="med" len="med"/>
                      <a:tailEnd type="none" w="med" len="med"/>
                    </a:lnB>
                  </a:tcPr>
                </a:tc>
                <a:tc>
                  <a:txBody>
                    <a:bodyPr/>
                    <a:lstStyle/>
                    <a:p>
                      <a:pPr marL="91440" algn="l" rtl="0" fontAlgn="ctr"/>
                      <a:r>
                        <a:rPr lang="en-US" sz="1600" b="0" i="0" u="none" strike="noStrike" dirty="0">
                          <a:solidFill>
                            <a:srgbClr val="000000"/>
                          </a:solidFill>
                          <a:effectLst/>
                          <a:latin typeface="Roboto Light" pitchFamily="2" charset="0"/>
                        </a:rPr>
                        <a:t>Miami-Fort Lauderdale-West Palm Beach, FL </a:t>
                      </a:r>
                    </a:p>
                  </a:txBody>
                  <a:tcPr marL="0" marR="0" marT="0" marB="0" anchor="ctr">
                    <a:lnL w="12700" cap="flat" cmpd="sng" algn="ctr">
                      <a:solidFill>
                        <a:srgbClr val="04AC8C"/>
                      </a:solidFill>
                      <a:prstDash val="solid"/>
                      <a:round/>
                      <a:headEnd type="none" w="med" len="med"/>
                      <a:tailEnd type="none" w="med" len="med"/>
                    </a:lnL>
                    <a:lnR w="12700" cap="flat" cmpd="sng" algn="ctr">
                      <a:solidFill>
                        <a:srgbClr val="04AC8C"/>
                      </a:solidFill>
                      <a:prstDash val="solid"/>
                      <a:round/>
                      <a:headEnd type="none" w="med" len="med"/>
                      <a:tailEnd type="none" w="med" len="med"/>
                    </a:lnR>
                    <a:lnT w="12700" cap="flat" cmpd="sng" algn="ctr">
                      <a:solidFill>
                        <a:srgbClr val="04AC8C"/>
                      </a:solidFill>
                      <a:prstDash val="solid"/>
                      <a:round/>
                      <a:headEnd type="none" w="med" len="med"/>
                      <a:tailEnd type="none" w="med" len="med"/>
                    </a:lnT>
                    <a:lnB w="12700" cap="flat" cmpd="sng" algn="ctr">
                      <a:solidFill>
                        <a:srgbClr val="04AC8C"/>
                      </a:solidFill>
                      <a:prstDash val="solid"/>
                      <a:round/>
                      <a:headEnd type="none" w="med" len="med"/>
                      <a:tailEnd type="none" w="med" len="med"/>
                    </a:lnB>
                  </a:tcPr>
                </a:tc>
                <a:tc>
                  <a:txBody>
                    <a:bodyPr/>
                    <a:lstStyle/>
                    <a:p>
                      <a:pPr algn="ctr" rtl="0" fontAlgn="ctr"/>
                      <a:r>
                        <a:rPr lang="en-US" sz="1600" b="0" i="0" u="none" strike="noStrike">
                          <a:solidFill>
                            <a:srgbClr val="000000"/>
                          </a:solidFill>
                          <a:effectLst/>
                          <a:latin typeface="Roboto Light" pitchFamily="2" charset="0"/>
                        </a:rPr>
                        <a:t>2.9%</a:t>
                      </a:r>
                    </a:p>
                  </a:txBody>
                  <a:tcPr marL="0" marR="0" marT="0" marB="0" anchor="ctr">
                    <a:lnL w="12700" cap="flat" cmpd="sng" algn="ctr">
                      <a:solidFill>
                        <a:srgbClr val="04AC8C"/>
                      </a:solidFill>
                      <a:prstDash val="solid"/>
                      <a:round/>
                      <a:headEnd type="none" w="med" len="med"/>
                      <a:tailEnd type="none" w="med" len="med"/>
                    </a:lnL>
                    <a:lnR w="12700" cap="flat" cmpd="sng" algn="ctr">
                      <a:solidFill>
                        <a:srgbClr val="04AC8C"/>
                      </a:solidFill>
                      <a:prstDash val="solid"/>
                      <a:round/>
                      <a:headEnd type="none" w="med" len="med"/>
                      <a:tailEnd type="none" w="med" len="med"/>
                    </a:lnR>
                    <a:lnT w="12700" cap="flat" cmpd="sng" algn="ctr">
                      <a:solidFill>
                        <a:srgbClr val="04AC8C"/>
                      </a:solidFill>
                      <a:prstDash val="solid"/>
                      <a:round/>
                      <a:headEnd type="none" w="med" len="med"/>
                      <a:tailEnd type="none" w="med" len="med"/>
                    </a:lnT>
                    <a:lnB w="12700" cap="flat" cmpd="sng" algn="ctr">
                      <a:solidFill>
                        <a:srgbClr val="04AC8C"/>
                      </a:solidFill>
                      <a:prstDash val="solid"/>
                      <a:round/>
                      <a:headEnd type="none" w="med" len="med"/>
                      <a:tailEnd type="none" w="med" len="med"/>
                    </a:lnB>
                  </a:tcPr>
                </a:tc>
                <a:tc>
                  <a:txBody>
                    <a:bodyPr/>
                    <a:lstStyle/>
                    <a:p>
                      <a:pPr algn="ctr" rtl="0" fontAlgn="ctr"/>
                      <a:r>
                        <a:rPr lang="en-US" sz="1600" b="0" i="0" u="none" strike="noStrike">
                          <a:solidFill>
                            <a:srgbClr val="000000"/>
                          </a:solidFill>
                          <a:effectLst/>
                          <a:latin typeface="Roboto Light" pitchFamily="2" charset="0"/>
                        </a:rPr>
                        <a:t> </a:t>
                      </a:r>
                    </a:p>
                  </a:txBody>
                  <a:tcPr marL="0" marR="0" marT="0" marB="0" anchor="ctr">
                    <a:lnL w="12700" cap="flat" cmpd="sng" algn="ctr">
                      <a:solidFill>
                        <a:srgbClr val="04AC8C"/>
                      </a:solidFill>
                      <a:prstDash val="solid"/>
                      <a:round/>
                      <a:headEnd type="none" w="med" len="med"/>
                      <a:tailEnd type="none" w="med" len="med"/>
                    </a:lnL>
                    <a:lnR w="12700" cap="flat" cmpd="sng" algn="ctr">
                      <a:solidFill>
                        <a:srgbClr val="04AC8C"/>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rtl="0" fontAlgn="ctr"/>
                      <a:r>
                        <a:rPr lang="en-US" sz="1600" b="0" i="0" u="none" strike="noStrike">
                          <a:solidFill>
                            <a:srgbClr val="000000"/>
                          </a:solidFill>
                          <a:effectLst/>
                          <a:latin typeface="Roboto Light" pitchFamily="2" charset="0"/>
                        </a:rPr>
                        <a:t>13</a:t>
                      </a:r>
                    </a:p>
                  </a:txBody>
                  <a:tcPr marL="0" marR="0" marT="0" marB="0" anchor="ctr">
                    <a:lnL w="12700" cap="flat" cmpd="sng" algn="ctr">
                      <a:solidFill>
                        <a:srgbClr val="04AC8C"/>
                      </a:solidFill>
                      <a:prstDash val="solid"/>
                      <a:round/>
                      <a:headEnd type="none" w="med" len="med"/>
                      <a:tailEnd type="none" w="med" len="med"/>
                    </a:lnL>
                    <a:lnR w="12700" cap="flat" cmpd="sng" algn="ctr">
                      <a:solidFill>
                        <a:srgbClr val="04AC8C"/>
                      </a:solidFill>
                      <a:prstDash val="solid"/>
                      <a:round/>
                      <a:headEnd type="none" w="med" len="med"/>
                      <a:tailEnd type="none" w="med" len="med"/>
                    </a:lnR>
                    <a:lnT w="12700" cap="flat" cmpd="sng" algn="ctr">
                      <a:solidFill>
                        <a:srgbClr val="04AC8C"/>
                      </a:solidFill>
                      <a:prstDash val="solid"/>
                      <a:round/>
                      <a:headEnd type="none" w="med" len="med"/>
                      <a:tailEnd type="none" w="med" len="med"/>
                    </a:lnT>
                    <a:lnB w="12700" cap="flat" cmpd="sng" algn="ctr">
                      <a:solidFill>
                        <a:srgbClr val="04AC8C"/>
                      </a:solidFill>
                      <a:prstDash val="solid"/>
                      <a:round/>
                      <a:headEnd type="none" w="med" len="med"/>
                      <a:tailEnd type="none" w="med" len="med"/>
                    </a:lnB>
                  </a:tcPr>
                </a:tc>
                <a:tc>
                  <a:txBody>
                    <a:bodyPr/>
                    <a:lstStyle/>
                    <a:p>
                      <a:pPr marL="91440" algn="l" rtl="0" fontAlgn="ctr"/>
                      <a:r>
                        <a:rPr lang="en-US" sz="1600" b="0" i="0" u="none" strike="noStrike" dirty="0">
                          <a:solidFill>
                            <a:srgbClr val="000000"/>
                          </a:solidFill>
                          <a:effectLst/>
                          <a:latin typeface="Roboto Light" pitchFamily="2" charset="0"/>
                        </a:rPr>
                        <a:t>Portland-Vancouver-Hillsboro, OR-WA </a:t>
                      </a:r>
                    </a:p>
                  </a:txBody>
                  <a:tcPr marL="0" marR="0" marT="0" marB="0" anchor="ctr">
                    <a:lnL w="12700" cap="flat" cmpd="sng" algn="ctr">
                      <a:solidFill>
                        <a:srgbClr val="04AC8C"/>
                      </a:solidFill>
                      <a:prstDash val="solid"/>
                      <a:round/>
                      <a:headEnd type="none" w="med" len="med"/>
                      <a:tailEnd type="none" w="med" len="med"/>
                    </a:lnL>
                    <a:lnR w="12700" cap="flat" cmpd="sng" algn="ctr">
                      <a:solidFill>
                        <a:srgbClr val="04AC8C"/>
                      </a:solidFill>
                      <a:prstDash val="solid"/>
                      <a:round/>
                      <a:headEnd type="none" w="med" len="med"/>
                      <a:tailEnd type="none" w="med" len="med"/>
                    </a:lnR>
                    <a:lnT w="12700" cap="flat" cmpd="sng" algn="ctr">
                      <a:solidFill>
                        <a:srgbClr val="04AC8C"/>
                      </a:solidFill>
                      <a:prstDash val="solid"/>
                      <a:round/>
                      <a:headEnd type="none" w="med" len="med"/>
                      <a:tailEnd type="none" w="med" len="med"/>
                    </a:lnT>
                    <a:lnB w="12700" cap="flat" cmpd="sng" algn="ctr">
                      <a:solidFill>
                        <a:srgbClr val="04AC8C"/>
                      </a:solidFill>
                      <a:prstDash val="solid"/>
                      <a:round/>
                      <a:headEnd type="none" w="med" len="med"/>
                      <a:tailEnd type="none" w="med" len="med"/>
                    </a:lnB>
                  </a:tcPr>
                </a:tc>
                <a:tc>
                  <a:txBody>
                    <a:bodyPr/>
                    <a:lstStyle/>
                    <a:p>
                      <a:pPr algn="ctr" rtl="0" fontAlgn="ctr"/>
                      <a:r>
                        <a:rPr lang="en-US" sz="1600" b="0" i="0" u="none" strike="noStrike">
                          <a:solidFill>
                            <a:srgbClr val="000000"/>
                          </a:solidFill>
                          <a:effectLst/>
                          <a:latin typeface="Roboto Light" pitchFamily="2" charset="0"/>
                        </a:rPr>
                        <a:t>3.9%</a:t>
                      </a:r>
                    </a:p>
                  </a:txBody>
                  <a:tcPr marL="0" marR="0" marT="0" marB="0" anchor="ctr">
                    <a:lnL w="12700" cap="flat" cmpd="sng" algn="ctr">
                      <a:solidFill>
                        <a:srgbClr val="04AC8C"/>
                      </a:solidFill>
                      <a:prstDash val="solid"/>
                      <a:round/>
                      <a:headEnd type="none" w="med" len="med"/>
                      <a:tailEnd type="none" w="med" len="med"/>
                    </a:lnL>
                    <a:lnR w="12700" cap="flat" cmpd="sng" algn="ctr">
                      <a:solidFill>
                        <a:srgbClr val="04AC8C"/>
                      </a:solidFill>
                      <a:prstDash val="solid"/>
                      <a:round/>
                      <a:headEnd type="none" w="med" len="med"/>
                      <a:tailEnd type="none" w="med" len="med"/>
                    </a:lnR>
                    <a:lnT w="12700" cap="flat" cmpd="sng" algn="ctr">
                      <a:solidFill>
                        <a:srgbClr val="04AC8C"/>
                      </a:solidFill>
                      <a:prstDash val="solid"/>
                      <a:round/>
                      <a:headEnd type="none" w="med" len="med"/>
                      <a:tailEnd type="none" w="med" len="med"/>
                    </a:lnT>
                    <a:lnB w="12700" cap="flat" cmpd="sng" algn="ctr">
                      <a:solidFill>
                        <a:srgbClr val="04AC8C"/>
                      </a:solidFill>
                      <a:prstDash val="solid"/>
                      <a:round/>
                      <a:headEnd type="none" w="med" len="med"/>
                      <a:tailEnd type="none" w="med" len="med"/>
                    </a:lnB>
                  </a:tcPr>
                </a:tc>
                <a:extLst>
                  <a:ext uri="{0D108BD9-81ED-4DB2-BD59-A6C34878D82A}">
                    <a16:rowId xmlns:a16="http://schemas.microsoft.com/office/drawing/2014/main" val="1960437353"/>
                  </a:ext>
                </a:extLst>
              </a:tr>
              <a:tr h="370497">
                <a:tc>
                  <a:txBody>
                    <a:bodyPr/>
                    <a:lstStyle/>
                    <a:p>
                      <a:pPr algn="ctr" rtl="0" fontAlgn="ctr"/>
                      <a:r>
                        <a:rPr lang="en-US" sz="1600" b="0" i="0" u="none" strike="noStrike">
                          <a:solidFill>
                            <a:srgbClr val="000000"/>
                          </a:solidFill>
                          <a:effectLst/>
                          <a:latin typeface="Roboto Light" pitchFamily="2" charset="0"/>
                        </a:rPr>
                        <a:t>3</a:t>
                      </a:r>
                    </a:p>
                  </a:txBody>
                  <a:tcPr marL="0" marR="0" marT="0" marB="0" anchor="ctr">
                    <a:lnL w="12700" cap="flat" cmpd="sng" algn="ctr">
                      <a:solidFill>
                        <a:srgbClr val="04AC8C"/>
                      </a:solidFill>
                      <a:prstDash val="solid"/>
                      <a:round/>
                      <a:headEnd type="none" w="med" len="med"/>
                      <a:tailEnd type="none" w="med" len="med"/>
                    </a:lnL>
                    <a:lnR w="12700" cap="flat" cmpd="sng" algn="ctr">
                      <a:solidFill>
                        <a:srgbClr val="04AC8C"/>
                      </a:solidFill>
                      <a:prstDash val="solid"/>
                      <a:round/>
                      <a:headEnd type="none" w="med" len="med"/>
                      <a:tailEnd type="none" w="med" len="med"/>
                    </a:lnR>
                    <a:lnT w="12700" cap="flat" cmpd="sng" algn="ctr">
                      <a:solidFill>
                        <a:srgbClr val="04AC8C"/>
                      </a:solidFill>
                      <a:prstDash val="solid"/>
                      <a:round/>
                      <a:headEnd type="none" w="med" len="med"/>
                      <a:tailEnd type="none" w="med" len="med"/>
                    </a:lnT>
                    <a:lnB w="12700" cap="flat" cmpd="sng" algn="ctr">
                      <a:solidFill>
                        <a:srgbClr val="04AC8C"/>
                      </a:solidFill>
                      <a:prstDash val="solid"/>
                      <a:round/>
                      <a:headEnd type="none" w="med" len="med"/>
                      <a:tailEnd type="none" w="med" len="med"/>
                    </a:lnB>
                  </a:tcPr>
                </a:tc>
                <a:tc>
                  <a:txBody>
                    <a:bodyPr/>
                    <a:lstStyle/>
                    <a:p>
                      <a:pPr marL="91440" algn="l" rtl="0" fontAlgn="ctr"/>
                      <a:r>
                        <a:rPr lang="en-US" sz="1600" b="0" i="0" u="none" strike="noStrike" dirty="0">
                          <a:solidFill>
                            <a:srgbClr val="000000"/>
                          </a:solidFill>
                          <a:effectLst/>
                          <a:latin typeface="Roboto Light" pitchFamily="2" charset="0"/>
                        </a:rPr>
                        <a:t>Baltimore-Columbia-Towson, MD </a:t>
                      </a:r>
                    </a:p>
                  </a:txBody>
                  <a:tcPr marL="0" marR="0" marT="0" marB="0" anchor="ctr">
                    <a:lnL w="12700" cap="flat" cmpd="sng" algn="ctr">
                      <a:solidFill>
                        <a:srgbClr val="04AC8C"/>
                      </a:solidFill>
                      <a:prstDash val="solid"/>
                      <a:round/>
                      <a:headEnd type="none" w="med" len="med"/>
                      <a:tailEnd type="none" w="med" len="med"/>
                    </a:lnL>
                    <a:lnR w="12700" cap="flat" cmpd="sng" algn="ctr">
                      <a:solidFill>
                        <a:srgbClr val="04AC8C"/>
                      </a:solidFill>
                      <a:prstDash val="solid"/>
                      <a:round/>
                      <a:headEnd type="none" w="med" len="med"/>
                      <a:tailEnd type="none" w="med" len="med"/>
                    </a:lnR>
                    <a:lnT w="12700" cap="flat" cmpd="sng" algn="ctr">
                      <a:solidFill>
                        <a:srgbClr val="04AC8C"/>
                      </a:solidFill>
                      <a:prstDash val="solid"/>
                      <a:round/>
                      <a:headEnd type="none" w="med" len="med"/>
                      <a:tailEnd type="none" w="med" len="med"/>
                    </a:lnT>
                    <a:lnB w="12700" cap="flat" cmpd="sng" algn="ctr">
                      <a:solidFill>
                        <a:srgbClr val="04AC8C"/>
                      </a:solidFill>
                      <a:prstDash val="solid"/>
                      <a:round/>
                      <a:headEnd type="none" w="med" len="med"/>
                      <a:tailEnd type="none" w="med" len="med"/>
                    </a:lnB>
                  </a:tcPr>
                </a:tc>
                <a:tc>
                  <a:txBody>
                    <a:bodyPr/>
                    <a:lstStyle/>
                    <a:p>
                      <a:pPr algn="ctr" rtl="0" fontAlgn="ctr"/>
                      <a:r>
                        <a:rPr lang="en-US" sz="1600" b="0" i="0" u="none" strike="noStrike">
                          <a:solidFill>
                            <a:srgbClr val="000000"/>
                          </a:solidFill>
                          <a:effectLst/>
                          <a:latin typeface="Roboto Light" pitchFamily="2" charset="0"/>
                        </a:rPr>
                        <a:t>3.1%</a:t>
                      </a:r>
                    </a:p>
                  </a:txBody>
                  <a:tcPr marL="0" marR="0" marT="0" marB="0" anchor="ctr">
                    <a:lnL w="12700" cap="flat" cmpd="sng" algn="ctr">
                      <a:solidFill>
                        <a:srgbClr val="04AC8C"/>
                      </a:solidFill>
                      <a:prstDash val="solid"/>
                      <a:round/>
                      <a:headEnd type="none" w="med" len="med"/>
                      <a:tailEnd type="none" w="med" len="med"/>
                    </a:lnL>
                    <a:lnR w="12700" cap="flat" cmpd="sng" algn="ctr">
                      <a:solidFill>
                        <a:srgbClr val="04AC8C"/>
                      </a:solidFill>
                      <a:prstDash val="solid"/>
                      <a:round/>
                      <a:headEnd type="none" w="med" len="med"/>
                      <a:tailEnd type="none" w="med" len="med"/>
                    </a:lnR>
                    <a:lnT w="12700" cap="flat" cmpd="sng" algn="ctr">
                      <a:solidFill>
                        <a:srgbClr val="04AC8C"/>
                      </a:solidFill>
                      <a:prstDash val="solid"/>
                      <a:round/>
                      <a:headEnd type="none" w="med" len="med"/>
                      <a:tailEnd type="none" w="med" len="med"/>
                    </a:lnT>
                    <a:lnB w="12700" cap="flat" cmpd="sng" algn="ctr">
                      <a:solidFill>
                        <a:srgbClr val="04AC8C"/>
                      </a:solidFill>
                      <a:prstDash val="solid"/>
                      <a:round/>
                      <a:headEnd type="none" w="med" len="med"/>
                      <a:tailEnd type="none" w="med" len="med"/>
                    </a:lnB>
                  </a:tcPr>
                </a:tc>
                <a:tc>
                  <a:txBody>
                    <a:bodyPr/>
                    <a:lstStyle/>
                    <a:p>
                      <a:pPr algn="ctr" rtl="0" fontAlgn="ctr"/>
                      <a:r>
                        <a:rPr lang="en-US" sz="1600" b="0" i="0" u="none" strike="noStrike">
                          <a:solidFill>
                            <a:srgbClr val="000000"/>
                          </a:solidFill>
                          <a:effectLst/>
                          <a:latin typeface="Roboto Light" pitchFamily="2" charset="0"/>
                        </a:rPr>
                        <a:t> </a:t>
                      </a:r>
                    </a:p>
                  </a:txBody>
                  <a:tcPr marL="0" marR="0" marT="0" marB="0" anchor="ctr">
                    <a:lnL w="12700" cap="flat" cmpd="sng" algn="ctr">
                      <a:solidFill>
                        <a:srgbClr val="04AC8C"/>
                      </a:solidFill>
                      <a:prstDash val="solid"/>
                      <a:round/>
                      <a:headEnd type="none" w="med" len="med"/>
                      <a:tailEnd type="none" w="med" len="med"/>
                    </a:lnL>
                    <a:lnR w="12700" cap="flat" cmpd="sng" algn="ctr">
                      <a:solidFill>
                        <a:srgbClr val="04AC8C"/>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rtl="0" fontAlgn="ctr"/>
                      <a:r>
                        <a:rPr lang="en-US" sz="1600" b="0" i="0" u="none" strike="noStrike">
                          <a:solidFill>
                            <a:srgbClr val="000000"/>
                          </a:solidFill>
                          <a:effectLst/>
                          <a:latin typeface="Roboto Light" pitchFamily="2" charset="0"/>
                        </a:rPr>
                        <a:t>13</a:t>
                      </a:r>
                    </a:p>
                  </a:txBody>
                  <a:tcPr marL="0" marR="0" marT="0" marB="0" anchor="ctr">
                    <a:lnL w="12700" cap="flat" cmpd="sng" algn="ctr">
                      <a:solidFill>
                        <a:srgbClr val="04AC8C"/>
                      </a:solidFill>
                      <a:prstDash val="solid"/>
                      <a:round/>
                      <a:headEnd type="none" w="med" len="med"/>
                      <a:tailEnd type="none" w="med" len="med"/>
                    </a:lnL>
                    <a:lnR w="12700" cap="flat" cmpd="sng" algn="ctr">
                      <a:solidFill>
                        <a:srgbClr val="04AC8C"/>
                      </a:solidFill>
                      <a:prstDash val="solid"/>
                      <a:round/>
                      <a:headEnd type="none" w="med" len="med"/>
                      <a:tailEnd type="none" w="med" len="med"/>
                    </a:lnR>
                    <a:lnT w="12700" cap="flat" cmpd="sng" algn="ctr">
                      <a:solidFill>
                        <a:srgbClr val="04AC8C"/>
                      </a:solidFill>
                      <a:prstDash val="solid"/>
                      <a:round/>
                      <a:headEnd type="none" w="med" len="med"/>
                      <a:tailEnd type="none" w="med" len="med"/>
                    </a:lnT>
                    <a:lnB w="12700" cap="flat" cmpd="sng" algn="ctr">
                      <a:solidFill>
                        <a:srgbClr val="04AC8C"/>
                      </a:solidFill>
                      <a:prstDash val="solid"/>
                      <a:round/>
                      <a:headEnd type="none" w="med" len="med"/>
                      <a:tailEnd type="none" w="med" len="med"/>
                    </a:lnB>
                  </a:tcPr>
                </a:tc>
                <a:tc>
                  <a:txBody>
                    <a:bodyPr/>
                    <a:lstStyle/>
                    <a:p>
                      <a:pPr marL="91440" algn="l" rtl="0" fontAlgn="ctr"/>
                      <a:r>
                        <a:rPr lang="en-US" sz="1600" b="0" i="0" u="none" strike="noStrike" dirty="0">
                          <a:solidFill>
                            <a:srgbClr val="000000"/>
                          </a:solidFill>
                          <a:effectLst/>
                          <a:latin typeface="Roboto Light" pitchFamily="2" charset="0"/>
                        </a:rPr>
                        <a:t>San Antonio-New Braunfels, TX </a:t>
                      </a:r>
                    </a:p>
                  </a:txBody>
                  <a:tcPr marL="0" marR="0" marT="0" marB="0" anchor="ctr">
                    <a:lnL w="12700" cap="flat" cmpd="sng" algn="ctr">
                      <a:solidFill>
                        <a:srgbClr val="04AC8C"/>
                      </a:solidFill>
                      <a:prstDash val="solid"/>
                      <a:round/>
                      <a:headEnd type="none" w="med" len="med"/>
                      <a:tailEnd type="none" w="med" len="med"/>
                    </a:lnL>
                    <a:lnR w="12700" cap="flat" cmpd="sng" algn="ctr">
                      <a:solidFill>
                        <a:srgbClr val="04AC8C"/>
                      </a:solidFill>
                      <a:prstDash val="solid"/>
                      <a:round/>
                      <a:headEnd type="none" w="med" len="med"/>
                      <a:tailEnd type="none" w="med" len="med"/>
                    </a:lnR>
                    <a:lnT w="12700" cap="flat" cmpd="sng" algn="ctr">
                      <a:solidFill>
                        <a:srgbClr val="04AC8C"/>
                      </a:solidFill>
                      <a:prstDash val="solid"/>
                      <a:round/>
                      <a:headEnd type="none" w="med" len="med"/>
                      <a:tailEnd type="none" w="med" len="med"/>
                    </a:lnT>
                    <a:lnB w="12700" cap="flat" cmpd="sng" algn="ctr">
                      <a:solidFill>
                        <a:srgbClr val="04AC8C"/>
                      </a:solidFill>
                      <a:prstDash val="solid"/>
                      <a:round/>
                      <a:headEnd type="none" w="med" len="med"/>
                      <a:tailEnd type="none" w="med" len="med"/>
                    </a:lnB>
                  </a:tcPr>
                </a:tc>
                <a:tc>
                  <a:txBody>
                    <a:bodyPr/>
                    <a:lstStyle/>
                    <a:p>
                      <a:pPr algn="ctr" rtl="0" fontAlgn="ctr"/>
                      <a:r>
                        <a:rPr lang="en-US" sz="1600" b="0" i="0" u="none" strike="noStrike">
                          <a:solidFill>
                            <a:srgbClr val="000000"/>
                          </a:solidFill>
                          <a:effectLst/>
                          <a:latin typeface="Roboto Light" pitchFamily="2" charset="0"/>
                        </a:rPr>
                        <a:t>3.9%</a:t>
                      </a:r>
                    </a:p>
                  </a:txBody>
                  <a:tcPr marL="0" marR="0" marT="0" marB="0" anchor="ctr">
                    <a:lnL w="12700" cap="flat" cmpd="sng" algn="ctr">
                      <a:solidFill>
                        <a:srgbClr val="04AC8C"/>
                      </a:solidFill>
                      <a:prstDash val="solid"/>
                      <a:round/>
                      <a:headEnd type="none" w="med" len="med"/>
                      <a:tailEnd type="none" w="med" len="med"/>
                    </a:lnL>
                    <a:lnR w="12700" cap="flat" cmpd="sng" algn="ctr">
                      <a:solidFill>
                        <a:srgbClr val="04AC8C"/>
                      </a:solidFill>
                      <a:prstDash val="solid"/>
                      <a:round/>
                      <a:headEnd type="none" w="med" len="med"/>
                      <a:tailEnd type="none" w="med" len="med"/>
                    </a:lnR>
                    <a:lnT w="12700" cap="flat" cmpd="sng" algn="ctr">
                      <a:solidFill>
                        <a:srgbClr val="04AC8C"/>
                      </a:solidFill>
                      <a:prstDash val="solid"/>
                      <a:round/>
                      <a:headEnd type="none" w="med" len="med"/>
                      <a:tailEnd type="none" w="med" len="med"/>
                    </a:lnT>
                    <a:lnB w="12700" cap="flat" cmpd="sng" algn="ctr">
                      <a:solidFill>
                        <a:srgbClr val="04AC8C"/>
                      </a:solidFill>
                      <a:prstDash val="solid"/>
                      <a:round/>
                      <a:headEnd type="none" w="med" len="med"/>
                      <a:tailEnd type="none" w="med" len="med"/>
                    </a:lnB>
                  </a:tcPr>
                </a:tc>
                <a:extLst>
                  <a:ext uri="{0D108BD9-81ED-4DB2-BD59-A6C34878D82A}">
                    <a16:rowId xmlns:a16="http://schemas.microsoft.com/office/drawing/2014/main" val="3459936912"/>
                  </a:ext>
                </a:extLst>
              </a:tr>
              <a:tr h="370497">
                <a:tc rowSpan="2">
                  <a:txBody>
                    <a:bodyPr/>
                    <a:lstStyle/>
                    <a:p>
                      <a:pPr algn="ctr" rtl="0" fontAlgn="ctr"/>
                      <a:r>
                        <a:rPr lang="en-US" sz="1600" b="0" i="0" u="none" strike="noStrike" dirty="0">
                          <a:solidFill>
                            <a:srgbClr val="000000"/>
                          </a:solidFill>
                          <a:effectLst/>
                          <a:latin typeface="Roboto Light" pitchFamily="2" charset="0"/>
                        </a:rPr>
                        <a:t>3</a:t>
                      </a:r>
                    </a:p>
                  </a:txBody>
                  <a:tcPr marL="0" marR="0" marT="0" marB="0" anchor="ctr">
                    <a:lnL w="12700" cap="flat" cmpd="sng" algn="ctr">
                      <a:solidFill>
                        <a:srgbClr val="04AC8C"/>
                      </a:solidFill>
                      <a:prstDash val="solid"/>
                      <a:round/>
                      <a:headEnd type="none" w="med" len="med"/>
                      <a:tailEnd type="none" w="med" len="med"/>
                    </a:lnL>
                    <a:lnR w="12700" cap="flat" cmpd="sng" algn="ctr">
                      <a:solidFill>
                        <a:srgbClr val="04AC8C"/>
                      </a:solidFill>
                      <a:prstDash val="solid"/>
                      <a:round/>
                      <a:headEnd type="none" w="med" len="med"/>
                      <a:tailEnd type="none" w="med" len="med"/>
                    </a:lnR>
                    <a:lnT w="12700" cap="flat" cmpd="sng" algn="ctr">
                      <a:solidFill>
                        <a:srgbClr val="04AC8C"/>
                      </a:solidFill>
                      <a:prstDash val="solid"/>
                      <a:round/>
                      <a:headEnd type="none" w="med" len="med"/>
                      <a:tailEnd type="none" w="med" len="med"/>
                    </a:lnT>
                    <a:lnB w="12700" cap="flat" cmpd="sng" algn="ctr">
                      <a:solidFill>
                        <a:srgbClr val="04AC8C"/>
                      </a:solidFill>
                      <a:prstDash val="solid"/>
                      <a:round/>
                      <a:headEnd type="none" w="med" len="med"/>
                      <a:tailEnd type="none" w="med" len="med"/>
                    </a:lnB>
                  </a:tcPr>
                </a:tc>
                <a:tc rowSpan="2">
                  <a:txBody>
                    <a:bodyPr/>
                    <a:lstStyle/>
                    <a:p>
                      <a:pPr marL="91440" algn="l" rtl="0" fontAlgn="ctr"/>
                      <a:r>
                        <a:rPr lang="en-US" sz="1600" b="0" i="0" u="none" strike="noStrike" dirty="0">
                          <a:solidFill>
                            <a:srgbClr val="000000"/>
                          </a:solidFill>
                          <a:effectLst/>
                          <a:latin typeface="Roboto Light" pitchFamily="2" charset="0"/>
                        </a:rPr>
                        <a:t>Washington-Arlington-Alexandria, </a:t>
                      </a:r>
                    </a:p>
                    <a:p>
                      <a:pPr marL="91440" algn="l" rtl="0" fontAlgn="ctr"/>
                      <a:r>
                        <a:rPr lang="en-US" sz="1600" b="0" i="0" u="none" strike="noStrike" dirty="0">
                          <a:solidFill>
                            <a:srgbClr val="000000"/>
                          </a:solidFill>
                          <a:effectLst/>
                          <a:latin typeface="Roboto Light" pitchFamily="2" charset="0"/>
                        </a:rPr>
                        <a:t>DC-VA-MD-WV </a:t>
                      </a:r>
                    </a:p>
                  </a:txBody>
                  <a:tcPr marL="0" marR="0" marT="0" marB="0" anchor="ctr">
                    <a:lnL w="12700" cap="flat" cmpd="sng" algn="ctr">
                      <a:solidFill>
                        <a:srgbClr val="04AC8C"/>
                      </a:solidFill>
                      <a:prstDash val="solid"/>
                      <a:round/>
                      <a:headEnd type="none" w="med" len="med"/>
                      <a:tailEnd type="none" w="med" len="med"/>
                    </a:lnL>
                    <a:lnR w="12700" cap="flat" cmpd="sng" algn="ctr">
                      <a:solidFill>
                        <a:srgbClr val="04AC8C"/>
                      </a:solidFill>
                      <a:prstDash val="solid"/>
                      <a:round/>
                      <a:headEnd type="none" w="med" len="med"/>
                      <a:tailEnd type="none" w="med" len="med"/>
                    </a:lnR>
                    <a:lnT w="12700" cap="flat" cmpd="sng" algn="ctr">
                      <a:solidFill>
                        <a:srgbClr val="04AC8C"/>
                      </a:solidFill>
                      <a:prstDash val="solid"/>
                      <a:round/>
                      <a:headEnd type="none" w="med" len="med"/>
                      <a:tailEnd type="none" w="med" len="med"/>
                    </a:lnT>
                    <a:lnB w="12700" cap="flat" cmpd="sng" algn="ctr">
                      <a:solidFill>
                        <a:srgbClr val="04AC8C"/>
                      </a:solidFill>
                      <a:prstDash val="solid"/>
                      <a:round/>
                      <a:headEnd type="none" w="med" len="med"/>
                      <a:tailEnd type="none" w="med" len="med"/>
                    </a:lnB>
                  </a:tcPr>
                </a:tc>
                <a:tc rowSpan="2">
                  <a:txBody>
                    <a:bodyPr/>
                    <a:lstStyle/>
                    <a:p>
                      <a:pPr algn="ctr" rtl="0" fontAlgn="ctr"/>
                      <a:r>
                        <a:rPr lang="en-US" sz="1600" b="0" i="0" u="none" strike="noStrike" dirty="0">
                          <a:solidFill>
                            <a:srgbClr val="000000"/>
                          </a:solidFill>
                          <a:effectLst/>
                          <a:latin typeface="Roboto Light" pitchFamily="2" charset="0"/>
                        </a:rPr>
                        <a:t>3.1%</a:t>
                      </a:r>
                    </a:p>
                  </a:txBody>
                  <a:tcPr marL="0" marR="0" marT="0" marB="0" anchor="ctr">
                    <a:lnL w="12700" cap="flat" cmpd="sng" algn="ctr">
                      <a:solidFill>
                        <a:srgbClr val="04AC8C"/>
                      </a:solidFill>
                      <a:prstDash val="solid"/>
                      <a:round/>
                      <a:headEnd type="none" w="med" len="med"/>
                      <a:tailEnd type="none" w="med" len="med"/>
                    </a:lnL>
                    <a:lnR w="12700" cap="flat" cmpd="sng" algn="ctr">
                      <a:solidFill>
                        <a:srgbClr val="04AC8C"/>
                      </a:solidFill>
                      <a:prstDash val="solid"/>
                      <a:round/>
                      <a:headEnd type="none" w="med" len="med"/>
                      <a:tailEnd type="none" w="med" len="med"/>
                    </a:lnR>
                    <a:lnT w="12700" cap="flat" cmpd="sng" algn="ctr">
                      <a:solidFill>
                        <a:srgbClr val="04AC8C"/>
                      </a:solidFill>
                      <a:prstDash val="solid"/>
                      <a:round/>
                      <a:headEnd type="none" w="med" len="med"/>
                      <a:tailEnd type="none" w="med" len="med"/>
                    </a:lnT>
                    <a:lnB w="12700" cap="flat" cmpd="sng" algn="ctr">
                      <a:solidFill>
                        <a:srgbClr val="04AC8C"/>
                      </a:solidFill>
                      <a:prstDash val="solid"/>
                      <a:round/>
                      <a:headEnd type="none" w="med" len="med"/>
                      <a:tailEnd type="none" w="med" len="med"/>
                    </a:lnB>
                  </a:tcPr>
                </a:tc>
                <a:tc>
                  <a:txBody>
                    <a:bodyPr/>
                    <a:lstStyle/>
                    <a:p>
                      <a:pPr algn="ctr" rtl="0" fontAlgn="ctr"/>
                      <a:r>
                        <a:rPr lang="en-US" sz="1600" b="0" i="0" u="none" strike="noStrike">
                          <a:solidFill>
                            <a:srgbClr val="000000"/>
                          </a:solidFill>
                          <a:effectLst/>
                          <a:latin typeface="Roboto Light" pitchFamily="2" charset="0"/>
                        </a:rPr>
                        <a:t> </a:t>
                      </a:r>
                    </a:p>
                  </a:txBody>
                  <a:tcPr marL="0" marR="0" marT="0" marB="0" anchor="ctr">
                    <a:lnL w="12700" cap="flat" cmpd="sng" algn="ctr">
                      <a:solidFill>
                        <a:srgbClr val="04AC8C"/>
                      </a:solidFill>
                      <a:prstDash val="solid"/>
                      <a:round/>
                      <a:headEnd type="none" w="med" len="med"/>
                      <a:tailEnd type="none" w="med" len="med"/>
                    </a:lnL>
                    <a:lnR w="12700" cap="flat" cmpd="sng" algn="ctr">
                      <a:solidFill>
                        <a:srgbClr val="04AC8C"/>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rtl="0" fontAlgn="ctr"/>
                      <a:r>
                        <a:rPr lang="en-US" sz="1600" b="0" i="0" u="none" strike="noStrike">
                          <a:solidFill>
                            <a:srgbClr val="000000"/>
                          </a:solidFill>
                          <a:effectLst/>
                          <a:latin typeface="Roboto Light" pitchFamily="2" charset="0"/>
                        </a:rPr>
                        <a:t>16</a:t>
                      </a:r>
                    </a:p>
                  </a:txBody>
                  <a:tcPr marL="0" marR="0" marT="0" marB="0" anchor="ctr">
                    <a:lnL w="12700" cap="flat" cmpd="sng" algn="ctr">
                      <a:solidFill>
                        <a:srgbClr val="04AC8C"/>
                      </a:solidFill>
                      <a:prstDash val="solid"/>
                      <a:round/>
                      <a:headEnd type="none" w="med" len="med"/>
                      <a:tailEnd type="none" w="med" len="med"/>
                    </a:lnL>
                    <a:lnR w="12700" cap="flat" cmpd="sng" algn="ctr">
                      <a:solidFill>
                        <a:srgbClr val="04AC8C"/>
                      </a:solidFill>
                      <a:prstDash val="solid"/>
                      <a:round/>
                      <a:headEnd type="none" w="med" len="med"/>
                      <a:tailEnd type="none" w="med" len="med"/>
                    </a:lnR>
                    <a:lnT w="12700" cap="flat" cmpd="sng" algn="ctr">
                      <a:solidFill>
                        <a:srgbClr val="04AC8C"/>
                      </a:solidFill>
                      <a:prstDash val="solid"/>
                      <a:round/>
                      <a:headEnd type="none" w="med" len="med"/>
                      <a:tailEnd type="none" w="med" len="med"/>
                    </a:lnT>
                    <a:lnB w="12700" cap="flat" cmpd="sng" algn="ctr">
                      <a:solidFill>
                        <a:srgbClr val="04AC8C"/>
                      </a:solidFill>
                      <a:prstDash val="solid"/>
                      <a:round/>
                      <a:headEnd type="none" w="med" len="med"/>
                      <a:tailEnd type="none" w="med" len="med"/>
                    </a:lnB>
                  </a:tcPr>
                </a:tc>
                <a:tc>
                  <a:txBody>
                    <a:bodyPr/>
                    <a:lstStyle/>
                    <a:p>
                      <a:pPr marL="91440" algn="l" rtl="0" fontAlgn="ctr"/>
                      <a:r>
                        <a:rPr lang="en-US" sz="1600" b="0" i="0" u="none" strike="noStrike">
                          <a:solidFill>
                            <a:srgbClr val="000000"/>
                          </a:solidFill>
                          <a:effectLst/>
                          <a:latin typeface="Roboto Light" pitchFamily="2" charset="0"/>
                        </a:rPr>
                        <a:t>New York-Newark-Jersey City, NY-NJ-PA </a:t>
                      </a:r>
                    </a:p>
                  </a:txBody>
                  <a:tcPr marL="0" marR="0" marT="0" marB="0" anchor="ctr">
                    <a:lnL w="12700" cap="flat" cmpd="sng" algn="ctr">
                      <a:solidFill>
                        <a:srgbClr val="04AC8C"/>
                      </a:solidFill>
                      <a:prstDash val="solid"/>
                      <a:round/>
                      <a:headEnd type="none" w="med" len="med"/>
                      <a:tailEnd type="none" w="med" len="med"/>
                    </a:lnL>
                    <a:lnR w="12700" cap="flat" cmpd="sng" algn="ctr">
                      <a:solidFill>
                        <a:srgbClr val="04AC8C"/>
                      </a:solidFill>
                      <a:prstDash val="solid"/>
                      <a:round/>
                      <a:headEnd type="none" w="med" len="med"/>
                      <a:tailEnd type="none" w="med" len="med"/>
                    </a:lnR>
                    <a:lnT w="12700" cap="flat" cmpd="sng" algn="ctr">
                      <a:solidFill>
                        <a:srgbClr val="04AC8C"/>
                      </a:solidFill>
                      <a:prstDash val="solid"/>
                      <a:round/>
                      <a:headEnd type="none" w="med" len="med"/>
                      <a:tailEnd type="none" w="med" len="med"/>
                    </a:lnT>
                    <a:lnB w="12700" cap="flat" cmpd="sng" algn="ctr">
                      <a:solidFill>
                        <a:srgbClr val="04AC8C"/>
                      </a:solidFill>
                      <a:prstDash val="solid"/>
                      <a:round/>
                      <a:headEnd type="none" w="med" len="med"/>
                      <a:tailEnd type="none" w="med" len="med"/>
                    </a:lnB>
                  </a:tcPr>
                </a:tc>
                <a:tc>
                  <a:txBody>
                    <a:bodyPr/>
                    <a:lstStyle/>
                    <a:p>
                      <a:pPr algn="ctr" rtl="0" fontAlgn="ctr"/>
                      <a:r>
                        <a:rPr lang="en-US" sz="1600" b="0" i="0" u="none" strike="noStrike">
                          <a:solidFill>
                            <a:srgbClr val="000000"/>
                          </a:solidFill>
                          <a:effectLst/>
                          <a:latin typeface="Roboto Light" pitchFamily="2" charset="0"/>
                        </a:rPr>
                        <a:t>4.4%</a:t>
                      </a:r>
                    </a:p>
                  </a:txBody>
                  <a:tcPr marL="0" marR="0" marT="0" marB="0" anchor="ctr">
                    <a:lnL w="12700" cap="flat" cmpd="sng" algn="ctr">
                      <a:solidFill>
                        <a:srgbClr val="04AC8C"/>
                      </a:solidFill>
                      <a:prstDash val="solid"/>
                      <a:round/>
                      <a:headEnd type="none" w="med" len="med"/>
                      <a:tailEnd type="none" w="med" len="med"/>
                    </a:lnL>
                    <a:lnR w="12700" cap="flat" cmpd="sng" algn="ctr">
                      <a:solidFill>
                        <a:srgbClr val="04AC8C"/>
                      </a:solidFill>
                      <a:prstDash val="solid"/>
                      <a:round/>
                      <a:headEnd type="none" w="med" len="med"/>
                      <a:tailEnd type="none" w="med" len="med"/>
                    </a:lnR>
                    <a:lnT w="12700" cap="flat" cmpd="sng" algn="ctr">
                      <a:solidFill>
                        <a:srgbClr val="04AC8C"/>
                      </a:solidFill>
                      <a:prstDash val="solid"/>
                      <a:round/>
                      <a:headEnd type="none" w="med" len="med"/>
                      <a:tailEnd type="none" w="med" len="med"/>
                    </a:lnT>
                    <a:lnB w="12700" cap="flat" cmpd="sng" algn="ctr">
                      <a:solidFill>
                        <a:srgbClr val="04AC8C"/>
                      </a:solidFill>
                      <a:prstDash val="solid"/>
                      <a:round/>
                      <a:headEnd type="none" w="med" len="med"/>
                      <a:tailEnd type="none" w="med" len="med"/>
                    </a:lnB>
                  </a:tcPr>
                </a:tc>
                <a:extLst>
                  <a:ext uri="{0D108BD9-81ED-4DB2-BD59-A6C34878D82A}">
                    <a16:rowId xmlns:a16="http://schemas.microsoft.com/office/drawing/2014/main" val="699157408"/>
                  </a:ext>
                </a:extLst>
              </a:tr>
              <a:tr h="370497">
                <a:tc vMerge="1">
                  <a:txBody>
                    <a:bodyPr/>
                    <a:lstStyle/>
                    <a:p>
                      <a:endParaRPr dirty="0"/>
                    </a:p>
                  </a:txBody>
                  <a:tcPr marL="0" marR="0" marT="0" marB="0" anchor="ctr">
                    <a:lnL w="12700" cap="flat" cmpd="sng" algn="ctr">
                      <a:solidFill>
                        <a:srgbClr val="04AC8C"/>
                      </a:solidFill>
                      <a:prstDash val="solid"/>
                      <a:round/>
                      <a:headEnd type="none" w="med" len="med"/>
                      <a:tailEnd type="none" w="med" len="med"/>
                    </a:lnL>
                    <a:lnR w="12700" cap="flat" cmpd="sng" algn="ctr">
                      <a:solidFill>
                        <a:srgbClr val="04AC8C"/>
                      </a:solidFill>
                      <a:prstDash val="solid"/>
                      <a:round/>
                      <a:headEnd type="none" w="med" len="med"/>
                      <a:tailEnd type="none" w="med" len="med"/>
                    </a:lnR>
                    <a:lnT w="12700" cap="flat" cmpd="sng" algn="ctr">
                      <a:solidFill>
                        <a:srgbClr val="04AC8C"/>
                      </a:solidFill>
                      <a:prstDash val="solid"/>
                      <a:round/>
                      <a:headEnd type="none" w="med" len="med"/>
                      <a:tailEnd type="none" w="med" len="med"/>
                    </a:lnT>
                    <a:lnB w="12700" cap="flat" cmpd="sng" algn="ctr">
                      <a:solidFill>
                        <a:srgbClr val="04AC8C"/>
                      </a:solidFill>
                      <a:prstDash val="solid"/>
                      <a:round/>
                      <a:headEnd type="none" w="med" len="med"/>
                      <a:tailEnd type="none" w="med" len="med"/>
                    </a:lnB>
                  </a:tcPr>
                </a:tc>
                <a:tc vMerge="1">
                  <a:txBody>
                    <a:bodyPr/>
                    <a:lstStyle/>
                    <a:p>
                      <a:endParaRPr dirty="0"/>
                    </a:p>
                  </a:txBody>
                  <a:tcPr marL="0" marR="0" marT="0" marB="0" anchor="ctr">
                    <a:lnL w="12700" cap="flat" cmpd="sng" algn="ctr">
                      <a:solidFill>
                        <a:srgbClr val="04AC8C"/>
                      </a:solidFill>
                      <a:prstDash val="solid"/>
                      <a:round/>
                      <a:headEnd type="none" w="med" len="med"/>
                      <a:tailEnd type="none" w="med" len="med"/>
                    </a:lnL>
                    <a:lnR w="12700" cap="flat" cmpd="sng" algn="ctr">
                      <a:solidFill>
                        <a:srgbClr val="04AC8C"/>
                      </a:solidFill>
                      <a:prstDash val="solid"/>
                      <a:round/>
                      <a:headEnd type="none" w="med" len="med"/>
                      <a:tailEnd type="none" w="med" len="med"/>
                    </a:lnR>
                    <a:lnT w="12700" cap="flat" cmpd="sng" algn="ctr">
                      <a:solidFill>
                        <a:srgbClr val="04AC8C"/>
                      </a:solidFill>
                      <a:prstDash val="solid"/>
                      <a:round/>
                      <a:headEnd type="none" w="med" len="med"/>
                      <a:tailEnd type="none" w="med" len="med"/>
                    </a:lnT>
                    <a:lnB w="12700" cap="flat" cmpd="sng" algn="ctr">
                      <a:solidFill>
                        <a:srgbClr val="04AC8C"/>
                      </a:solidFill>
                      <a:prstDash val="solid"/>
                      <a:round/>
                      <a:headEnd type="none" w="med" len="med"/>
                      <a:tailEnd type="none" w="med" len="med"/>
                    </a:lnB>
                  </a:tcPr>
                </a:tc>
                <a:tc vMerge="1">
                  <a:txBody>
                    <a:bodyPr/>
                    <a:lstStyle/>
                    <a:p>
                      <a:endParaRPr dirty="0"/>
                    </a:p>
                  </a:txBody>
                  <a:tcPr marL="0" marR="0" marT="0" marB="0" anchor="ctr">
                    <a:lnL w="12700" cap="flat" cmpd="sng" algn="ctr">
                      <a:solidFill>
                        <a:srgbClr val="04AC8C"/>
                      </a:solidFill>
                      <a:prstDash val="solid"/>
                      <a:round/>
                      <a:headEnd type="none" w="med" len="med"/>
                      <a:tailEnd type="none" w="med" len="med"/>
                    </a:lnL>
                    <a:lnR w="12700" cap="flat" cmpd="sng" algn="ctr">
                      <a:solidFill>
                        <a:srgbClr val="04AC8C"/>
                      </a:solidFill>
                      <a:prstDash val="solid"/>
                      <a:round/>
                      <a:headEnd type="none" w="med" len="med"/>
                      <a:tailEnd type="none" w="med" len="med"/>
                    </a:lnR>
                    <a:lnT w="12700" cap="flat" cmpd="sng" algn="ctr">
                      <a:solidFill>
                        <a:srgbClr val="04AC8C"/>
                      </a:solidFill>
                      <a:prstDash val="solid"/>
                      <a:round/>
                      <a:headEnd type="none" w="med" len="med"/>
                      <a:tailEnd type="none" w="med" len="med"/>
                    </a:lnT>
                    <a:lnB w="12700" cap="flat" cmpd="sng" algn="ctr">
                      <a:solidFill>
                        <a:srgbClr val="04AC8C"/>
                      </a:solidFill>
                      <a:prstDash val="solid"/>
                      <a:round/>
                      <a:headEnd type="none" w="med" len="med"/>
                      <a:tailEnd type="none" w="med" len="med"/>
                    </a:lnB>
                  </a:tcPr>
                </a:tc>
                <a:tc>
                  <a:txBody>
                    <a:bodyPr/>
                    <a:lstStyle/>
                    <a:p>
                      <a:pPr algn="ctr" rtl="0" fontAlgn="ctr"/>
                      <a:r>
                        <a:rPr lang="en-US" sz="1600" b="0" i="0" u="none" strike="noStrike">
                          <a:solidFill>
                            <a:srgbClr val="000000"/>
                          </a:solidFill>
                          <a:effectLst/>
                          <a:latin typeface="Roboto Light" pitchFamily="2" charset="0"/>
                        </a:rPr>
                        <a:t> </a:t>
                      </a:r>
                    </a:p>
                  </a:txBody>
                  <a:tcPr marL="0" marR="0" marT="0" marB="0" anchor="ctr">
                    <a:lnL w="12700" cap="flat" cmpd="sng" algn="ctr">
                      <a:solidFill>
                        <a:srgbClr val="04AC8C"/>
                      </a:solidFill>
                      <a:prstDash val="solid"/>
                      <a:round/>
                      <a:headEnd type="none" w="med" len="med"/>
                      <a:tailEnd type="none" w="med" len="med"/>
                    </a:lnL>
                    <a:lnR w="12700" cap="flat" cmpd="sng" algn="ctr">
                      <a:solidFill>
                        <a:srgbClr val="04AC8C"/>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rtl="0" fontAlgn="ctr"/>
                      <a:r>
                        <a:rPr lang="en-US" sz="1600" b="0" i="0" u="none" strike="noStrike">
                          <a:solidFill>
                            <a:srgbClr val="000000"/>
                          </a:solidFill>
                          <a:effectLst/>
                          <a:latin typeface="Roboto Light" pitchFamily="2" charset="0"/>
                        </a:rPr>
                        <a:t>16</a:t>
                      </a:r>
                    </a:p>
                  </a:txBody>
                  <a:tcPr marL="0" marR="0" marT="0" marB="0" anchor="ctr">
                    <a:lnL w="12700" cap="flat" cmpd="sng" algn="ctr">
                      <a:solidFill>
                        <a:srgbClr val="04AC8C"/>
                      </a:solidFill>
                      <a:prstDash val="solid"/>
                      <a:round/>
                      <a:headEnd type="none" w="med" len="med"/>
                      <a:tailEnd type="none" w="med" len="med"/>
                    </a:lnL>
                    <a:lnR w="12700" cap="flat" cmpd="sng" algn="ctr">
                      <a:solidFill>
                        <a:srgbClr val="04AC8C"/>
                      </a:solidFill>
                      <a:prstDash val="solid"/>
                      <a:round/>
                      <a:headEnd type="none" w="med" len="med"/>
                      <a:tailEnd type="none" w="med" len="med"/>
                    </a:lnR>
                    <a:lnT w="12700" cap="flat" cmpd="sng" algn="ctr">
                      <a:solidFill>
                        <a:srgbClr val="04AC8C"/>
                      </a:solidFill>
                      <a:prstDash val="solid"/>
                      <a:round/>
                      <a:headEnd type="none" w="med" len="med"/>
                      <a:tailEnd type="none" w="med" len="med"/>
                    </a:lnT>
                    <a:lnB w="12700" cap="flat" cmpd="sng" algn="ctr">
                      <a:solidFill>
                        <a:srgbClr val="04AC8C"/>
                      </a:solidFill>
                      <a:prstDash val="solid"/>
                      <a:round/>
                      <a:headEnd type="none" w="med" len="med"/>
                      <a:tailEnd type="none" w="med" len="med"/>
                    </a:lnB>
                  </a:tcPr>
                </a:tc>
                <a:tc>
                  <a:txBody>
                    <a:bodyPr/>
                    <a:lstStyle/>
                    <a:p>
                      <a:pPr marL="91440" algn="l" rtl="0" fontAlgn="ctr"/>
                      <a:r>
                        <a:rPr lang="en-US" sz="1600" b="0" i="0" u="none" strike="noStrike" dirty="0">
                          <a:solidFill>
                            <a:srgbClr val="000000"/>
                          </a:solidFill>
                          <a:effectLst/>
                          <a:latin typeface="Roboto Light" pitchFamily="2" charset="0"/>
                        </a:rPr>
                        <a:t>San Francisco-Oakland-Hayward, CA </a:t>
                      </a:r>
                    </a:p>
                  </a:txBody>
                  <a:tcPr marL="0" marR="0" marT="0" marB="0" anchor="ctr">
                    <a:lnL w="12700" cap="flat" cmpd="sng" algn="ctr">
                      <a:solidFill>
                        <a:srgbClr val="04AC8C"/>
                      </a:solidFill>
                      <a:prstDash val="solid"/>
                      <a:round/>
                      <a:headEnd type="none" w="med" len="med"/>
                      <a:tailEnd type="none" w="med" len="med"/>
                    </a:lnL>
                    <a:lnR w="12700" cap="flat" cmpd="sng" algn="ctr">
                      <a:solidFill>
                        <a:srgbClr val="04AC8C"/>
                      </a:solidFill>
                      <a:prstDash val="solid"/>
                      <a:round/>
                      <a:headEnd type="none" w="med" len="med"/>
                      <a:tailEnd type="none" w="med" len="med"/>
                    </a:lnR>
                    <a:lnT w="12700" cap="flat" cmpd="sng" algn="ctr">
                      <a:solidFill>
                        <a:srgbClr val="04AC8C"/>
                      </a:solidFill>
                      <a:prstDash val="solid"/>
                      <a:round/>
                      <a:headEnd type="none" w="med" len="med"/>
                      <a:tailEnd type="none" w="med" len="med"/>
                    </a:lnT>
                    <a:lnB w="12700" cap="flat" cmpd="sng" algn="ctr">
                      <a:solidFill>
                        <a:srgbClr val="04AC8C"/>
                      </a:solidFill>
                      <a:prstDash val="solid"/>
                      <a:round/>
                      <a:headEnd type="none" w="med" len="med"/>
                      <a:tailEnd type="none" w="med" len="med"/>
                    </a:lnB>
                  </a:tcPr>
                </a:tc>
                <a:tc>
                  <a:txBody>
                    <a:bodyPr/>
                    <a:lstStyle/>
                    <a:p>
                      <a:pPr algn="ctr" rtl="0" fontAlgn="ctr"/>
                      <a:r>
                        <a:rPr lang="en-US" sz="1600" b="0" i="0" u="none" strike="noStrike">
                          <a:solidFill>
                            <a:srgbClr val="000000"/>
                          </a:solidFill>
                          <a:effectLst/>
                          <a:latin typeface="Roboto Light" pitchFamily="2" charset="0"/>
                        </a:rPr>
                        <a:t>4.4%</a:t>
                      </a:r>
                    </a:p>
                  </a:txBody>
                  <a:tcPr marL="0" marR="0" marT="0" marB="0" anchor="ctr">
                    <a:lnL w="12700" cap="flat" cmpd="sng" algn="ctr">
                      <a:solidFill>
                        <a:srgbClr val="04AC8C"/>
                      </a:solidFill>
                      <a:prstDash val="solid"/>
                      <a:round/>
                      <a:headEnd type="none" w="med" len="med"/>
                      <a:tailEnd type="none" w="med" len="med"/>
                    </a:lnL>
                    <a:lnR w="12700" cap="flat" cmpd="sng" algn="ctr">
                      <a:solidFill>
                        <a:srgbClr val="04AC8C"/>
                      </a:solidFill>
                      <a:prstDash val="solid"/>
                      <a:round/>
                      <a:headEnd type="none" w="med" len="med"/>
                      <a:tailEnd type="none" w="med" len="med"/>
                    </a:lnR>
                    <a:lnT w="12700" cap="flat" cmpd="sng" algn="ctr">
                      <a:solidFill>
                        <a:srgbClr val="04AC8C"/>
                      </a:solidFill>
                      <a:prstDash val="solid"/>
                      <a:round/>
                      <a:headEnd type="none" w="med" len="med"/>
                      <a:tailEnd type="none" w="med" len="med"/>
                    </a:lnT>
                    <a:lnB w="12700" cap="flat" cmpd="sng" algn="ctr">
                      <a:solidFill>
                        <a:srgbClr val="04AC8C"/>
                      </a:solidFill>
                      <a:prstDash val="solid"/>
                      <a:round/>
                      <a:headEnd type="none" w="med" len="med"/>
                      <a:tailEnd type="none" w="med" len="med"/>
                    </a:lnB>
                  </a:tcPr>
                </a:tc>
                <a:extLst>
                  <a:ext uri="{0D108BD9-81ED-4DB2-BD59-A6C34878D82A}">
                    <a16:rowId xmlns:a16="http://schemas.microsoft.com/office/drawing/2014/main" val="2936241849"/>
                  </a:ext>
                </a:extLst>
              </a:tr>
              <a:tr h="370497">
                <a:tc>
                  <a:txBody>
                    <a:bodyPr/>
                    <a:lstStyle/>
                    <a:p>
                      <a:pPr algn="ctr" rtl="0" fontAlgn="ctr"/>
                      <a:r>
                        <a:rPr lang="en-US" sz="1600" b="0" i="0" u="none" strike="noStrike" dirty="0">
                          <a:solidFill>
                            <a:srgbClr val="000000"/>
                          </a:solidFill>
                          <a:effectLst/>
                          <a:latin typeface="Roboto Light" pitchFamily="2" charset="0"/>
                        </a:rPr>
                        <a:t>5</a:t>
                      </a:r>
                    </a:p>
                  </a:txBody>
                  <a:tcPr marL="0" marR="0" marT="0" marB="0" anchor="ctr">
                    <a:lnL w="12700" cap="flat" cmpd="sng" algn="ctr">
                      <a:solidFill>
                        <a:srgbClr val="04AC8C"/>
                      </a:solidFill>
                      <a:prstDash val="solid"/>
                      <a:round/>
                      <a:headEnd type="none" w="med" len="med"/>
                      <a:tailEnd type="none" w="med" len="med"/>
                    </a:lnL>
                    <a:lnR w="12700" cap="flat" cmpd="sng" algn="ctr">
                      <a:solidFill>
                        <a:srgbClr val="04AC8C"/>
                      </a:solidFill>
                      <a:prstDash val="solid"/>
                      <a:round/>
                      <a:headEnd type="none" w="med" len="med"/>
                      <a:tailEnd type="none" w="med" len="med"/>
                    </a:lnR>
                    <a:lnT w="12700" cap="flat" cmpd="sng" algn="ctr">
                      <a:solidFill>
                        <a:srgbClr val="04AC8C"/>
                      </a:solidFill>
                      <a:prstDash val="solid"/>
                      <a:round/>
                      <a:headEnd type="none" w="med" len="med"/>
                      <a:tailEnd type="none" w="med" len="med"/>
                    </a:lnT>
                    <a:lnB w="12700" cap="flat" cmpd="sng" algn="ctr">
                      <a:solidFill>
                        <a:srgbClr val="04AC8C"/>
                      </a:solidFill>
                      <a:prstDash val="solid"/>
                      <a:round/>
                      <a:headEnd type="none" w="med" len="med"/>
                      <a:tailEnd type="none" w="med" len="med"/>
                    </a:lnB>
                  </a:tcPr>
                </a:tc>
                <a:tc>
                  <a:txBody>
                    <a:bodyPr/>
                    <a:lstStyle/>
                    <a:p>
                      <a:pPr marL="91440" algn="l" rtl="0" fontAlgn="ctr"/>
                      <a:r>
                        <a:rPr lang="en-US" sz="1600" b="0" i="0" u="none" strike="noStrike" dirty="0">
                          <a:solidFill>
                            <a:srgbClr val="000000"/>
                          </a:solidFill>
                          <a:effectLst/>
                          <a:latin typeface="Roboto Light" pitchFamily="2" charset="0"/>
                        </a:rPr>
                        <a:t>Phoenix-Mesa-Scottsdale, AZ </a:t>
                      </a:r>
                    </a:p>
                  </a:txBody>
                  <a:tcPr marL="0" marR="0" marT="0" marB="0" anchor="ctr">
                    <a:lnL w="12700" cap="flat" cmpd="sng" algn="ctr">
                      <a:solidFill>
                        <a:srgbClr val="04AC8C"/>
                      </a:solidFill>
                      <a:prstDash val="solid"/>
                      <a:round/>
                      <a:headEnd type="none" w="med" len="med"/>
                      <a:tailEnd type="none" w="med" len="med"/>
                    </a:lnL>
                    <a:lnR w="12700" cap="flat" cmpd="sng" algn="ctr">
                      <a:solidFill>
                        <a:srgbClr val="04AC8C"/>
                      </a:solidFill>
                      <a:prstDash val="solid"/>
                      <a:round/>
                      <a:headEnd type="none" w="med" len="med"/>
                      <a:tailEnd type="none" w="med" len="med"/>
                    </a:lnR>
                    <a:lnT w="12700" cap="flat" cmpd="sng" algn="ctr">
                      <a:solidFill>
                        <a:srgbClr val="04AC8C"/>
                      </a:solidFill>
                      <a:prstDash val="solid"/>
                      <a:round/>
                      <a:headEnd type="none" w="med" len="med"/>
                      <a:tailEnd type="none" w="med" len="med"/>
                    </a:lnT>
                    <a:lnB w="12700" cap="flat" cmpd="sng" algn="ctr">
                      <a:solidFill>
                        <a:srgbClr val="04AC8C"/>
                      </a:solidFill>
                      <a:prstDash val="solid"/>
                      <a:round/>
                      <a:headEnd type="none" w="med" len="med"/>
                      <a:tailEnd type="none" w="med" len="med"/>
                    </a:lnB>
                  </a:tcPr>
                </a:tc>
                <a:tc>
                  <a:txBody>
                    <a:bodyPr/>
                    <a:lstStyle/>
                    <a:p>
                      <a:pPr algn="ctr" rtl="0" fontAlgn="ctr"/>
                      <a:r>
                        <a:rPr lang="en-US" sz="1600" b="0" i="0" u="none" strike="noStrike" dirty="0">
                          <a:solidFill>
                            <a:srgbClr val="000000"/>
                          </a:solidFill>
                          <a:effectLst/>
                          <a:latin typeface="Roboto Light" pitchFamily="2" charset="0"/>
                        </a:rPr>
                        <a:t>3.3%</a:t>
                      </a:r>
                    </a:p>
                  </a:txBody>
                  <a:tcPr marL="0" marR="0" marT="0" marB="0" anchor="ctr">
                    <a:lnL w="12700" cap="flat" cmpd="sng" algn="ctr">
                      <a:solidFill>
                        <a:srgbClr val="04AC8C"/>
                      </a:solidFill>
                      <a:prstDash val="solid"/>
                      <a:round/>
                      <a:headEnd type="none" w="med" len="med"/>
                      <a:tailEnd type="none" w="med" len="med"/>
                    </a:lnL>
                    <a:lnR w="12700" cap="flat" cmpd="sng" algn="ctr">
                      <a:solidFill>
                        <a:srgbClr val="04AC8C"/>
                      </a:solidFill>
                      <a:prstDash val="solid"/>
                      <a:round/>
                      <a:headEnd type="none" w="med" len="med"/>
                      <a:tailEnd type="none" w="med" len="med"/>
                    </a:lnR>
                    <a:lnT w="12700" cap="flat" cmpd="sng" algn="ctr">
                      <a:solidFill>
                        <a:srgbClr val="04AC8C"/>
                      </a:solidFill>
                      <a:prstDash val="solid"/>
                      <a:round/>
                      <a:headEnd type="none" w="med" len="med"/>
                      <a:tailEnd type="none" w="med" len="med"/>
                    </a:lnT>
                    <a:lnB w="12700" cap="flat" cmpd="sng" algn="ctr">
                      <a:solidFill>
                        <a:srgbClr val="04AC8C"/>
                      </a:solidFill>
                      <a:prstDash val="solid"/>
                      <a:round/>
                      <a:headEnd type="none" w="med" len="med"/>
                      <a:tailEnd type="none" w="med" len="med"/>
                    </a:lnB>
                  </a:tcPr>
                </a:tc>
                <a:tc>
                  <a:txBody>
                    <a:bodyPr/>
                    <a:lstStyle/>
                    <a:p>
                      <a:pPr algn="ctr" rtl="0" fontAlgn="ctr"/>
                      <a:r>
                        <a:rPr lang="en-US" sz="1600" b="0" i="0" u="none" strike="noStrike">
                          <a:solidFill>
                            <a:srgbClr val="000000"/>
                          </a:solidFill>
                          <a:effectLst/>
                          <a:latin typeface="Roboto Light" pitchFamily="2" charset="0"/>
                        </a:rPr>
                        <a:t> </a:t>
                      </a:r>
                    </a:p>
                  </a:txBody>
                  <a:tcPr marL="0" marR="0" marT="0" marB="0" anchor="ctr">
                    <a:lnL w="12700" cap="flat" cmpd="sng" algn="ctr">
                      <a:solidFill>
                        <a:srgbClr val="04AC8C"/>
                      </a:solidFill>
                      <a:prstDash val="solid"/>
                      <a:round/>
                      <a:headEnd type="none" w="med" len="med"/>
                      <a:tailEnd type="none" w="med" len="med"/>
                    </a:lnL>
                    <a:lnR w="12700" cap="flat" cmpd="sng" algn="ctr">
                      <a:solidFill>
                        <a:srgbClr val="04AC8C"/>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rtl="0" fontAlgn="ctr"/>
                      <a:r>
                        <a:rPr lang="en-US" sz="1600" b="0" i="0" u="none" strike="noStrike">
                          <a:solidFill>
                            <a:srgbClr val="000000"/>
                          </a:solidFill>
                          <a:effectLst/>
                          <a:latin typeface="Roboto Light" pitchFamily="2" charset="0"/>
                        </a:rPr>
                        <a:t>16</a:t>
                      </a:r>
                    </a:p>
                  </a:txBody>
                  <a:tcPr marL="0" marR="0" marT="0" marB="0" anchor="ctr">
                    <a:lnL w="12700" cap="flat" cmpd="sng" algn="ctr">
                      <a:solidFill>
                        <a:srgbClr val="04AC8C"/>
                      </a:solidFill>
                      <a:prstDash val="solid"/>
                      <a:round/>
                      <a:headEnd type="none" w="med" len="med"/>
                      <a:tailEnd type="none" w="med" len="med"/>
                    </a:lnL>
                    <a:lnR w="12700" cap="flat" cmpd="sng" algn="ctr">
                      <a:solidFill>
                        <a:srgbClr val="04AC8C"/>
                      </a:solidFill>
                      <a:prstDash val="solid"/>
                      <a:round/>
                      <a:headEnd type="none" w="med" len="med"/>
                      <a:tailEnd type="none" w="med" len="med"/>
                    </a:lnR>
                    <a:lnT w="12700" cap="flat" cmpd="sng" algn="ctr">
                      <a:solidFill>
                        <a:srgbClr val="04AC8C"/>
                      </a:solidFill>
                      <a:prstDash val="solid"/>
                      <a:round/>
                      <a:headEnd type="none" w="med" len="med"/>
                      <a:tailEnd type="none" w="med" len="med"/>
                    </a:lnT>
                    <a:lnB w="12700" cap="flat" cmpd="sng" algn="ctr">
                      <a:solidFill>
                        <a:srgbClr val="04AC8C"/>
                      </a:solidFill>
                      <a:prstDash val="solid"/>
                      <a:round/>
                      <a:headEnd type="none" w="med" len="med"/>
                      <a:tailEnd type="none" w="med" len="med"/>
                    </a:lnB>
                  </a:tcPr>
                </a:tc>
                <a:tc>
                  <a:txBody>
                    <a:bodyPr/>
                    <a:lstStyle/>
                    <a:p>
                      <a:pPr marL="91440" algn="l" rtl="0" fontAlgn="ctr"/>
                      <a:r>
                        <a:rPr lang="en-US" sz="1600" b="0" i="0" u="none" strike="noStrike" dirty="0">
                          <a:solidFill>
                            <a:srgbClr val="000000"/>
                          </a:solidFill>
                          <a:effectLst/>
                          <a:latin typeface="Roboto Light" pitchFamily="2" charset="0"/>
                        </a:rPr>
                        <a:t>Seattle-Tacoma-Bellevue, WA </a:t>
                      </a:r>
                    </a:p>
                  </a:txBody>
                  <a:tcPr marL="0" marR="0" marT="0" marB="0" anchor="ctr">
                    <a:lnL w="12700" cap="flat" cmpd="sng" algn="ctr">
                      <a:solidFill>
                        <a:srgbClr val="04AC8C"/>
                      </a:solidFill>
                      <a:prstDash val="solid"/>
                      <a:round/>
                      <a:headEnd type="none" w="med" len="med"/>
                      <a:tailEnd type="none" w="med" len="med"/>
                    </a:lnL>
                    <a:lnR w="12700" cap="flat" cmpd="sng" algn="ctr">
                      <a:solidFill>
                        <a:srgbClr val="04AC8C"/>
                      </a:solidFill>
                      <a:prstDash val="solid"/>
                      <a:round/>
                      <a:headEnd type="none" w="med" len="med"/>
                      <a:tailEnd type="none" w="med" len="med"/>
                    </a:lnR>
                    <a:lnT w="12700" cap="flat" cmpd="sng" algn="ctr">
                      <a:solidFill>
                        <a:srgbClr val="04AC8C"/>
                      </a:solidFill>
                      <a:prstDash val="solid"/>
                      <a:round/>
                      <a:headEnd type="none" w="med" len="med"/>
                      <a:tailEnd type="none" w="med" len="med"/>
                    </a:lnT>
                    <a:lnB w="12700" cap="flat" cmpd="sng" algn="ctr">
                      <a:solidFill>
                        <a:srgbClr val="04AC8C"/>
                      </a:solidFill>
                      <a:prstDash val="solid"/>
                      <a:round/>
                      <a:headEnd type="none" w="med" len="med"/>
                      <a:tailEnd type="none" w="med" len="med"/>
                    </a:lnB>
                  </a:tcPr>
                </a:tc>
                <a:tc>
                  <a:txBody>
                    <a:bodyPr/>
                    <a:lstStyle/>
                    <a:p>
                      <a:pPr algn="ctr" rtl="0" fontAlgn="ctr"/>
                      <a:r>
                        <a:rPr lang="en-US" sz="1600" b="0" i="0" u="none" strike="noStrike">
                          <a:solidFill>
                            <a:srgbClr val="000000"/>
                          </a:solidFill>
                          <a:effectLst/>
                          <a:latin typeface="Roboto Light" pitchFamily="2" charset="0"/>
                        </a:rPr>
                        <a:t>4.4%</a:t>
                      </a:r>
                    </a:p>
                  </a:txBody>
                  <a:tcPr marL="0" marR="0" marT="0" marB="0" anchor="ctr">
                    <a:lnL w="12700" cap="flat" cmpd="sng" algn="ctr">
                      <a:solidFill>
                        <a:srgbClr val="04AC8C"/>
                      </a:solidFill>
                      <a:prstDash val="solid"/>
                      <a:round/>
                      <a:headEnd type="none" w="med" len="med"/>
                      <a:tailEnd type="none" w="med" len="med"/>
                    </a:lnL>
                    <a:lnR w="12700" cap="flat" cmpd="sng" algn="ctr">
                      <a:solidFill>
                        <a:srgbClr val="04AC8C"/>
                      </a:solidFill>
                      <a:prstDash val="solid"/>
                      <a:round/>
                      <a:headEnd type="none" w="med" len="med"/>
                      <a:tailEnd type="none" w="med" len="med"/>
                    </a:lnR>
                    <a:lnT w="12700" cap="flat" cmpd="sng" algn="ctr">
                      <a:solidFill>
                        <a:srgbClr val="04AC8C"/>
                      </a:solidFill>
                      <a:prstDash val="solid"/>
                      <a:round/>
                      <a:headEnd type="none" w="med" len="med"/>
                      <a:tailEnd type="none" w="med" len="med"/>
                    </a:lnT>
                    <a:lnB w="12700" cap="flat" cmpd="sng" algn="ctr">
                      <a:solidFill>
                        <a:srgbClr val="04AC8C"/>
                      </a:solidFill>
                      <a:prstDash val="solid"/>
                      <a:round/>
                      <a:headEnd type="none" w="med" len="med"/>
                      <a:tailEnd type="none" w="med" len="med"/>
                    </a:lnB>
                  </a:tcPr>
                </a:tc>
                <a:extLst>
                  <a:ext uri="{0D108BD9-81ED-4DB2-BD59-A6C34878D82A}">
                    <a16:rowId xmlns:a16="http://schemas.microsoft.com/office/drawing/2014/main" val="1578399266"/>
                  </a:ext>
                </a:extLst>
              </a:tr>
              <a:tr h="370497">
                <a:tc>
                  <a:txBody>
                    <a:bodyPr/>
                    <a:lstStyle/>
                    <a:p>
                      <a:pPr algn="ctr" rtl="0" fontAlgn="ctr"/>
                      <a:r>
                        <a:rPr lang="en-US" sz="1600" b="0" i="0" u="none" strike="noStrike">
                          <a:solidFill>
                            <a:srgbClr val="000000"/>
                          </a:solidFill>
                          <a:effectLst/>
                          <a:latin typeface="Roboto Light" pitchFamily="2" charset="0"/>
                        </a:rPr>
                        <a:t>6</a:t>
                      </a:r>
                    </a:p>
                  </a:txBody>
                  <a:tcPr marL="0" marR="0" marT="0" marB="0" anchor="ctr">
                    <a:lnL w="12700" cap="flat" cmpd="sng" algn="ctr">
                      <a:solidFill>
                        <a:srgbClr val="04AC8C"/>
                      </a:solidFill>
                      <a:prstDash val="solid"/>
                      <a:round/>
                      <a:headEnd type="none" w="med" len="med"/>
                      <a:tailEnd type="none" w="med" len="med"/>
                    </a:lnL>
                    <a:lnR w="12700" cap="flat" cmpd="sng" algn="ctr">
                      <a:solidFill>
                        <a:srgbClr val="04AC8C"/>
                      </a:solidFill>
                      <a:prstDash val="solid"/>
                      <a:round/>
                      <a:headEnd type="none" w="med" len="med"/>
                      <a:tailEnd type="none" w="med" len="med"/>
                    </a:lnR>
                    <a:lnT w="12700" cap="flat" cmpd="sng" algn="ctr">
                      <a:solidFill>
                        <a:srgbClr val="04AC8C"/>
                      </a:solidFill>
                      <a:prstDash val="solid"/>
                      <a:round/>
                      <a:headEnd type="none" w="med" len="med"/>
                      <a:tailEnd type="none" w="med" len="med"/>
                    </a:lnT>
                    <a:lnB w="12700" cap="flat" cmpd="sng" algn="ctr">
                      <a:solidFill>
                        <a:srgbClr val="04AC8C"/>
                      </a:solidFill>
                      <a:prstDash val="solid"/>
                      <a:round/>
                      <a:headEnd type="none" w="med" len="med"/>
                      <a:tailEnd type="none" w="med" len="med"/>
                    </a:lnB>
                  </a:tcPr>
                </a:tc>
                <a:tc>
                  <a:txBody>
                    <a:bodyPr/>
                    <a:lstStyle/>
                    <a:p>
                      <a:pPr marL="91440" algn="l" rtl="0" fontAlgn="ctr"/>
                      <a:r>
                        <a:rPr lang="en-US" sz="1600" b="0" i="0" u="none" strike="noStrike" dirty="0">
                          <a:solidFill>
                            <a:srgbClr val="000000"/>
                          </a:solidFill>
                          <a:effectLst/>
                          <a:latin typeface="Roboto Light" pitchFamily="2" charset="0"/>
                        </a:rPr>
                        <a:t>Charlotte-Concord-Gastonia, NC-SC </a:t>
                      </a:r>
                    </a:p>
                  </a:txBody>
                  <a:tcPr marL="0" marR="0" marT="0" marB="0" anchor="ctr">
                    <a:lnL w="12700" cap="flat" cmpd="sng" algn="ctr">
                      <a:solidFill>
                        <a:srgbClr val="04AC8C"/>
                      </a:solidFill>
                      <a:prstDash val="solid"/>
                      <a:round/>
                      <a:headEnd type="none" w="med" len="med"/>
                      <a:tailEnd type="none" w="med" len="med"/>
                    </a:lnL>
                    <a:lnR w="12700" cap="flat" cmpd="sng" algn="ctr">
                      <a:solidFill>
                        <a:srgbClr val="04AC8C"/>
                      </a:solidFill>
                      <a:prstDash val="solid"/>
                      <a:round/>
                      <a:headEnd type="none" w="med" len="med"/>
                      <a:tailEnd type="none" w="med" len="med"/>
                    </a:lnR>
                    <a:lnT w="12700" cap="flat" cmpd="sng" algn="ctr">
                      <a:solidFill>
                        <a:srgbClr val="04AC8C"/>
                      </a:solidFill>
                      <a:prstDash val="solid"/>
                      <a:round/>
                      <a:headEnd type="none" w="med" len="med"/>
                      <a:tailEnd type="none" w="med" len="med"/>
                    </a:lnT>
                    <a:lnB w="12700" cap="flat" cmpd="sng" algn="ctr">
                      <a:solidFill>
                        <a:srgbClr val="04AC8C"/>
                      </a:solidFill>
                      <a:prstDash val="solid"/>
                      <a:round/>
                      <a:headEnd type="none" w="med" len="med"/>
                      <a:tailEnd type="none" w="med" len="med"/>
                    </a:lnB>
                  </a:tcPr>
                </a:tc>
                <a:tc>
                  <a:txBody>
                    <a:bodyPr/>
                    <a:lstStyle/>
                    <a:p>
                      <a:pPr algn="ctr" rtl="0" fontAlgn="ctr"/>
                      <a:r>
                        <a:rPr lang="en-US" sz="1600" b="0" i="0" u="none" strike="noStrike">
                          <a:solidFill>
                            <a:srgbClr val="000000"/>
                          </a:solidFill>
                          <a:effectLst/>
                          <a:latin typeface="Roboto Light" pitchFamily="2" charset="0"/>
                        </a:rPr>
                        <a:t>3.4%</a:t>
                      </a:r>
                    </a:p>
                  </a:txBody>
                  <a:tcPr marL="0" marR="0" marT="0" marB="0" anchor="ctr">
                    <a:lnL w="12700" cap="flat" cmpd="sng" algn="ctr">
                      <a:solidFill>
                        <a:srgbClr val="04AC8C"/>
                      </a:solidFill>
                      <a:prstDash val="solid"/>
                      <a:round/>
                      <a:headEnd type="none" w="med" len="med"/>
                      <a:tailEnd type="none" w="med" len="med"/>
                    </a:lnL>
                    <a:lnR w="12700" cap="flat" cmpd="sng" algn="ctr">
                      <a:solidFill>
                        <a:srgbClr val="04AC8C"/>
                      </a:solidFill>
                      <a:prstDash val="solid"/>
                      <a:round/>
                      <a:headEnd type="none" w="med" len="med"/>
                      <a:tailEnd type="none" w="med" len="med"/>
                    </a:lnR>
                    <a:lnT w="12700" cap="flat" cmpd="sng" algn="ctr">
                      <a:solidFill>
                        <a:srgbClr val="04AC8C"/>
                      </a:solidFill>
                      <a:prstDash val="solid"/>
                      <a:round/>
                      <a:headEnd type="none" w="med" len="med"/>
                      <a:tailEnd type="none" w="med" len="med"/>
                    </a:lnT>
                    <a:lnB w="12700" cap="flat" cmpd="sng" algn="ctr">
                      <a:solidFill>
                        <a:srgbClr val="04AC8C"/>
                      </a:solidFill>
                      <a:prstDash val="solid"/>
                      <a:round/>
                      <a:headEnd type="none" w="med" len="med"/>
                      <a:tailEnd type="none" w="med" len="med"/>
                    </a:lnB>
                  </a:tcPr>
                </a:tc>
                <a:tc>
                  <a:txBody>
                    <a:bodyPr/>
                    <a:lstStyle/>
                    <a:p>
                      <a:pPr algn="ctr" rtl="0" fontAlgn="ctr"/>
                      <a:r>
                        <a:rPr lang="en-US" sz="1600" b="0" i="0" u="none" strike="noStrike">
                          <a:solidFill>
                            <a:srgbClr val="000000"/>
                          </a:solidFill>
                          <a:effectLst/>
                          <a:latin typeface="Roboto Light" pitchFamily="2" charset="0"/>
                        </a:rPr>
                        <a:t> </a:t>
                      </a:r>
                    </a:p>
                  </a:txBody>
                  <a:tcPr marL="0" marR="0" marT="0" marB="0" anchor="ctr">
                    <a:lnL w="12700" cap="flat" cmpd="sng" algn="ctr">
                      <a:solidFill>
                        <a:srgbClr val="04AC8C"/>
                      </a:solidFill>
                      <a:prstDash val="solid"/>
                      <a:round/>
                      <a:headEnd type="none" w="med" len="med"/>
                      <a:tailEnd type="none" w="med" len="med"/>
                    </a:lnL>
                    <a:lnR w="12700" cap="flat" cmpd="sng" algn="ctr">
                      <a:solidFill>
                        <a:srgbClr val="04AC8C"/>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rtl="0" fontAlgn="ctr"/>
                      <a:r>
                        <a:rPr lang="en-US" sz="1600" b="0" i="0" u="none" strike="noStrike">
                          <a:solidFill>
                            <a:srgbClr val="000000"/>
                          </a:solidFill>
                          <a:effectLst/>
                          <a:latin typeface="Roboto Light" pitchFamily="2" charset="0"/>
                        </a:rPr>
                        <a:t>19</a:t>
                      </a:r>
                    </a:p>
                  </a:txBody>
                  <a:tcPr marL="0" marR="0" marT="0" marB="0" anchor="ctr">
                    <a:lnL w="12700" cap="flat" cmpd="sng" algn="ctr">
                      <a:solidFill>
                        <a:srgbClr val="04AC8C"/>
                      </a:solidFill>
                      <a:prstDash val="solid"/>
                      <a:round/>
                      <a:headEnd type="none" w="med" len="med"/>
                      <a:tailEnd type="none" w="med" len="med"/>
                    </a:lnL>
                    <a:lnR w="12700" cap="flat" cmpd="sng" algn="ctr">
                      <a:solidFill>
                        <a:srgbClr val="04AC8C"/>
                      </a:solidFill>
                      <a:prstDash val="solid"/>
                      <a:round/>
                      <a:headEnd type="none" w="med" len="med"/>
                      <a:tailEnd type="none" w="med" len="med"/>
                    </a:lnR>
                    <a:lnT w="12700" cap="flat" cmpd="sng" algn="ctr">
                      <a:solidFill>
                        <a:srgbClr val="04AC8C"/>
                      </a:solidFill>
                      <a:prstDash val="solid"/>
                      <a:round/>
                      <a:headEnd type="none" w="med" len="med"/>
                      <a:tailEnd type="none" w="med" len="med"/>
                    </a:lnT>
                    <a:lnB w="12700" cap="flat" cmpd="sng" algn="ctr">
                      <a:solidFill>
                        <a:srgbClr val="04AC8C"/>
                      </a:solidFill>
                      <a:prstDash val="solid"/>
                      <a:round/>
                      <a:headEnd type="none" w="med" len="med"/>
                      <a:tailEnd type="none" w="med" len="med"/>
                    </a:lnB>
                  </a:tcPr>
                </a:tc>
                <a:tc>
                  <a:txBody>
                    <a:bodyPr/>
                    <a:lstStyle/>
                    <a:p>
                      <a:pPr marL="91440" algn="l" rtl="0" fontAlgn="ctr"/>
                      <a:r>
                        <a:rPr lang="en-US" sz="1600" b="0" i="0" u="none" strike="noStrike">
                          <a:solidFill>
                            <a:srgbClr val="000000"/>
                          </a:solidFill>
                          <a:effectLst/>
                          <a:latin typeface="Roboto Light" pitchFamily="2" charset="0"/>
                        </a:rPr>
                        <a:t>Denver-Aurora-Lakewood, CO </a:t>
                      </a:r>
                    </a:p>
                  </a:txBody>
                  <a:tcPr marL="0" marR="0" marT="0" marB="0" anchor="ctr">
                    <a:lnL w="12700" cap="flat" cmpd="sng" algn="ctr">
                      <a:solidFill>
                        <a:srgbClr val="04AC8C"/>
                      </a:solidFill>
                      <a:prstDash val="solid"/>
                      <a:round/>
                      <a:headEnd type="none" w="med" len="med"/>
                      <a:tailEnd type="none" w="med" len="med"/>
                    </a:lnL>
                    <a:lnR w="12700" cap="flat" cmpd="sng" algn="ctr">
                      <a:solidFill>
                        <a:srgbClr val="04AC8C"/>
                      </a:solidFill>
                      <a:prstDash val="solid"/>
                      <a:round/>
                      <a:headEnd type="none" w="med" len="med"/>
                      <a:tailEnd type="none" w="med" len="med"/>
                    </a:lnR>
                    <a:lnT w="12700" cap="flat" cmpd="sng" algn="ctr">
                      <a:solidFill>
                        <a:srgbClr val="04AC8C"/>
                      </a:solidFill>
                      <a:prstDash val="solid"/>
                      <a:round/>
                      <a:headEnd type="none" w="med" len="med"/>
                      <a:tailEnd type="none" w="med" len="med"/>
                    </a:lnT>
                    <a:lnB w="12700" cap="flat" cmpd="sng" algn="ctr">
                      <a:solidFill>
                        <a:srgbClr val="04AC8C"/>
                      </a:solidFill>
                      <a:prstDash val="solid"/>
                      <a:round/>
                      <a:headEnd type="none" w="med" len="med"/>
                      <a:tailEnd type="none" w="med" len="med"/>
                    </a:lnB>
                  </a:tcPr>
                </a:tc>
                <a:tc>
                  <a:txBody>
                    <a:bodyPr/>
                    <a:lstStyle/>
                    <a:p>
                      <a:pPr algn="ctr" rtl="0" fontAlgn="ctr"/>
                      <a:r>
                        <a:rPr lang="en-US" sz="1600" b="0" i="0" u="none" strike="noStrike">
                          <a:solidFill>
                            <a:srgbClr val="000000"/>
                          </a:solidFill>
                          <a:effectLst/>
                          <a:latin typeface="Roboto Light" pitchFamily="2" charset="0"/>
                        </a:rPr>
                        <a:t>4.5%</a:t>
                      </a:r>
                    </a:p>
                  </a:txBody>
                  <a:tcPr marL="0" marR="0" marT="0" marB="0" anchor="ctr">
                    <a:lnL w="12700" cap="flat" cmpd="sng" algn="ctr">
                      <a:solidFill>
                        <a:srgbClr val="04AC8C"/>
                      </a:solidFill>
                      <a:prstDash val="solid"/>
                      <a:round/>
                      <a:headEnd type="none" w="med" len="med"/>
                      <a:tailEnd type="none" w="med" len="med"/>
                    </a:lnL>
                    <a:lnR w="12700" cap="flat" cmpd="sng" algn="ctr">
                      <a:solidFill>
                        <a:srgbClr val="04AC8C"/>
                      </a:solidFill>
                      <a:prstDash val="solid"/>
                      <a:round/>
                      <a:headEnd type="none" w="med" len="med"/>
                      <a:tailEnd type="none" w="med" len="med"/>
                    </a:lnR>
                    <a:lnT w="12700" cap="flat" cmpd="sng" algn="ctr">
                      <a:solidFill>
                        <a:srgbClr val="04AC8C"/>
                      </a:solidFill>
                      <a:prstDash val="solid"/>
                      <a:round/>
                      <a:headEnd type="none" w="med" len="med"/>
                      <a:tailEnd type="none" w="med" len="med"/>
                    </a:lnT>
                    <a:lnB w="12700" cap="flat" cmpd="sng" algn="ctr">
                      <a:solidFill>
                        <a:srgbClr val="04AC8C"/>
                      </a:solidFill>
                      <a:prstDash val="solid"/>
                      <a:round/>
                      <a:headEnd type="none" w="med" len="med"/>
                      <a:tailEnd type="none" w="med" len="med"/>
                    </a:lnB>
                  </a:tcPr>
                </a:tc>
                <a:extLst>
                  <a:ext uri="{0D108BD9-81ED-4DB2-BD59-A6C34878D82A}">
                    <a16:rowId xmlns:a16="http://schemas.microsoft.com/office/drawing/2014/main" val="422703893"/>
                  </a:ext>
                </a:extLst>
              </a:tr>
              <a:tr h="370497">
                <a:tc>
                  <a:txBody>
                    <a:bodyPr/>
                    <a:lstStyle/>
                    <a:p>
                      <a:pPr algn="ctr" rtl="0" fontAlgn="ctr"/>
                      <a:r>
                        <a:rPr lang="en-US" sz="1600" b="0" i="0" u="none" strike="noStrike">
                          <a:solidFill>
                            <a:srgbClr val="000000"/>
                          </a:solidFill>
                          <a:effectLst/>
                          <a:latin typeface="Roboto Light" pitchFamily="2" charset="0"/>
                        </a:rPr>
                        <a:t>7</a:t>
                      </a:r>
                    </a:p>
                  </a:txBody>
                  <a:tcPr marL="0" marR="0" marT="0" marB="0" anchor="ctr">
                    <a:lnL w="12700" cap="flat" cmpd="sng" algn="ctr">
                      <a:solidFill>
                        <a:srgbClr val="04AC8C"/>
                      </a:solidFill>
                      <a:prstDash val="solid"/>
                      <a:round/>
                      <a:headEnd type="none" w="med" len="med"/>
                      <a:tailEnd type="none" w="med" len="med"/>
                    </a:lnL>
                    <a:lnR w="12700" cap="flat" cmpd="sng" algn="ctr">
                      <a:solidFill>
                        <a:srgbClr val="04AC8C"/>
                      </a:solidFill>
                      <a:prstDash val="solid"/>
                      <a:round/>
                      <a:headEnd type="none" w="med" len="med"/>
                      <a:tailEnd type="none" w="med" len="med"/>
                    </a:lnR>
                    <a:lnT w="12700" cap="flat" cmpd="sng" algn="ctr">
                      <a:solidFill>
                        <a:srgbClr val="04AC8C"/>
                      </a:solidFill>
                      <a:prstDash val="solid"/>
                      <a:round/>
                      <a:headEnd type="none" w="med" len="med"/>
                      <a:tailEnd type="none" w="med" len="med"/>
                    </a:lnT>
                    <a:lnB w="12700" cap="flat" cmpd="sng" algn="ctr">
                      <a:solidFill>
                        <a:srgbClr val="04AC8C"/>
                      </a:solidFill>
                      <a:prstDash val="solid"/>
                      <a:round/>
                      <a:headEnd type="none" w="med" len="med"/>
                      <a:tailEnd type="none" w="med" len="med"/>
                    </a:lnB>
                  </a:tcPr>
                </a:tc>
                <a:tc>
                  <a:txBody>
                    <a:bodyPr/>
                    <a:lstStyle/>
                    <a:p>
                      <a:pPr marL="91440" algn="l" rtl="0" fontAlgn="ctr"/>
                      <a:r>
                        <a:rPr lang="en-US" sz="1600" b="0" i="0" u="none" strike="noStrike" dirty="0">
                          <a:solidFill>
                            <a:srgbClr val="000000"/>
                          </a:solidFill>
                          <a:effectLst/>
                          <a:latin typeface="Roboto Light" pitchFamily="2" charset="0"/>
                        </a:rPr>
                        <a:t>Atlanta-Sandy Springs-Roswell, GA </a:t>
                      </a:r>
                    </a:p>
                  </a:txBody>
                  <a:tcPr marL="0" marR="0" marT="0" marB="0" anchor="ctr">
                    <a:lnL w="12700" cap="flat" cmpd="sng" algn="ctr">
                      <a:solidFill>
                        <a:srgbClr val="04AC8C"/>
                      </a:solidFill>
                      <a:prstDash val="solid"/>
                      <a:round/>
                      <a:headEnd type="none" w="med" len="med"/>
                      <a:tailEnd type="none" w="med" len="med"/>
                    </a:lnL>
                    <a:lnR w="12700" cap="flat" cmpd="sng" algn="ctr">
                      <a:solidFill>
                        <a:srgbClr val="04AC8C"/>
                      </a:solidFill>
                      <a:prstDash val="solid"/>
                      <a:round/>
                      <a:headEnd type="none" w="med" len="med"/>
                      <a:tailEnd type="none" w="med" len="med"/>
                    </a:lnR>
                    <a:lnT w="12700" cap="flat" cmpd="sng" algn="ctr">
                      <a:solidFill>
                        <a:srgbClr val="04AC8C"/>
                      </a:solidFill>
                      <a:prstDash val="solid"/>
                      <a:round/>
                      <a:headEnd type="none" w="med" len="med"/>
                      <a:tailEnd type="none" w="med" len="med"/>
                    </a:lnT>
                    <a:lnB w="12700" cap="flat" cmpd="sng" algn="ctr">
                      <a:solidFill>
                        <a:srgbClr val="04AC8C"/>
                      </a:solidFill>
                      <a:prstDash val="solid"/>
                      <a:round/>
                      <a:headEnd type="none" w="med" len="med"/>
                      <a:tailEnd type="none" w="med" len="med"/>
                    </a:lnB>
                  </a:tcPr>
                </a:tc>
                <a:tc>
                  <a:txBody>
                    <a:bodyPr/>
                    <a:lstStyle/>
                    <a:p>
                      <a:pPr algn="ctr" rtl="0" fontAlgn="ctr"/>
                      <a:r>
                        <a:rPr lang="en-US" sz="1600" b="0" i="0" u="none" strike="noStrike">
                          <a:solidFill>
                            <a:srgbClr val="000000"/>
                          </a:solidFill>
                          <a:effectLst/>
                          <a:latin typeface="Roboto Light" pitchFamily="2" charset="0"/>
                        </a:rPr>
                        <a:t>3.5%</a:t>
                      </a:r>
                    </a:p>
                  </a:txBody>
                  <a:tcPr marL="0" marR="0" marT="0" marB="0" anchor="ctr">
                    <a:lnL w="12700" cap="flat" cmpd="sng" algn="ctr">
                      <a:solidFill>
                        <a:srgbClr val="04AC8C"/>
                      </a:solidFill>
                      <a:prstDash val="solid"/>
                      <a:round/>
                      <a:headEnd type="none" w="med" len="med"/>
                      <a:tailEnd type="none" w="med" len="med"/>
                    </a:lnL>
                    <a:lnR w="12700" cap="flat" cmpd="sng" algn="ctr">
                      <a:solidFill>
                        <a:srgbClr val="04AC8C"/>
                      </a:solidFill>
                      <a:prstDash val="solid"/>
                      <a:round/>
                      <a:headEnd type="none" w="med" len="med"/>
                      <a:tailEnd type="none" w="med" len="med"/>
                    </a:lnR>
                    <a:lnT w="12700" cap="flat" cmpd="sng" algn="ctr">
                      <a:solidFill>
                        <a:srgbClr val="04AC8C"/>
                      </a:solidFill>
                      <a:prstDash val="solid"/>
                      <a:round/>
                      <a:headEnd type="none" w="med" len="med"/>
                      <a:tailEnd type="none" w="med" len="med"/>
                    </a:lnT>
                    <a:lnB w="12700" cap="flat" cmpd="sng" algn="ctr">
                      <a:solidFill>
                        <a:srgbClr val="04AC8C"/>
                      </a:solidFill>
                      <a:prstDash val="solid"/>
                      <a:round/>
                      <a:headEnd type="none" w="med" len="med"/>
                      <a:tailEnd type="none" w="med" len="med"/>
                    </a:lnB>
                  </a:tcPr>
                </a:tc>
                <a:tc>
                  <a:txBody>
                    <a:bodyPr/>
                    <a:lstStyle/>
                    <a:p>
                      <a:pPr algn="ctr" rtl="0" fontAlgn="ctr"/>
                      <a:r>
                        <a:rPr lang="en-US" sz="1600" b="0" i="0" u="none" strike="noStrike">
                          <a:solidFill>
                            <a:srgbClr val="000000"/>
                          </a:solidFill>
                          <a:effectLst/>
                          <a:latin typeface="Roboto Light" pitchFamily="2" charset="0"/>
                        </a:rPr>
                        <a:t> </a:t>
                      </a:r>
                    </a:p>
                  </a:txBody>
                  <a:tcPr marL="0" marR="0" marT="0" marB="0" anchor="ctr">
                    <a:lnL w="12700" cap="flat" cmpd="sng" algn="ctr">
                      <a:solidFill>
                        <a:srgbClr val="04AC8C"/>
                      </a:solidFill>
                      <a:prstDash val="solid"/>
                      <a:round/>
                      <a:headEnd type="none" w="med" len="med"/>
                      <a:tailEnd type="none" w="med" len="med"/>
                    </a:lnL>
                    <a:lnR w="12700" cap="flat" cmpd="sng" algn="ctr">
                      <a:solidFill>
                        <a:srgbClr val="04AC8C"/>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rtl="0" fontAlgn="ctr"/>
                      <a:r>
                        <a:rPr lang="en-US" sz="1600" b="0" i="0" u="none" strike="noStrike">
                          <a:solidFill>
                            <a:srgbClr val="000000"/>
                          </a:solidFill>
                          <a:effectLst/>
                          <a:latin typeface="Roboto Light" pitchFamily="2" charset="0"/>
                        </a:rPr>
                        <a:t>19</a:t>
                      </a:r>
                    </a:p>
                  </a:txBody>
                  <a:tcPr marL="0" marR="0" marT="0" marB="0" anchor="ctr">
                    <a:lnL w="12700" cap="flat" cmpd="sng" algn="ctr">
                      <a:solidFill>
                        <a:srgbClr val="04AC8C"/>
                      </a:solidFill>
                      <a:prstDash val="solid"/>
                      <a:round/>
                      <a:headEnd type="none" w="med" len="med"/>
                      <a:tailEnd type="none" w="med" len="med"/>
                    </a:lnL>
                    <a:lnR w="12700" cap="flat" cmpd="sng" algn="ctr">
                      <a:solidFill>
                        <a:srgbClr val="04AC8C"/>
                      </a:solidFill>
                      <a:prstDash val="solid"/>
                      <a:round/>
                      <a:headEnd type="none" w="med" len="med"/>
                      <a:tailEnd type="none" w="med" len="med"/>
                    </a:lnR>
                    <a:lnT w="12700" cap="flat" cmpd="sng" algn="ctr">
                      <a:solidFill>
                        <a:srgbClr val="04AC8C"/>
                      </a:solidFill>
                      <a:prstDash val="solid"/>
                      <a:round/>
                      <a:headEnd type="none" w="med" len="med"/>
                      <a:tailEnd type="none" w="med" len="med"/>
                    </a:lnT>
                    <a:lnB w="12700" cap="flat" cmpd="sng" algn="ctr">
                      <a:solidFill>
                        <a:srgbClr val="04AC8C"/>
                      </a:solidFill>
                      <a:prstDash val="solid"/>
                      <a:round/>
                      <a:headEnd type="none" w="med" len="med"/>
                      <a:tailEnd type="none" w="med" len="med"/>
                    </a:lnB>
                  </a:tcPr>
                </a:tc>
                <a:tc>
                  <a:txBody>
                    <a:bodyPr/>
                    <a:lstStyle/>
                    <a:p>
                      <a:pPr marL="91440" algn="l" rtl="0" fontAlgn="ctr"/>
                      <a:r>
                        <a:rPr lang="en-US" sz="1600" b="0" i="0" u="none" strike="noStrike">
                          <a:solidFill>
                            <a:srgbClr val="000000"/>
                          </a:solidFill>
                          <a:effectLst/>
                          <a:latin typeface="Roboto Light" pitchFamily="2" charset="0"/>
                        </a:rPr>
                        <a:t>Houston-The Woodlands-Sugar Land, TX </a:t>
                      </a:r>
                    </a:p>
                  </a:txBody>
                  <a:tcPr marL="0" marR="0" marT="0" marB="0" anchor="ctr">
                    <a:lnL w="12700" cap="flat" cmpd="sng" algn="ctr">
                      <a:solidFill>
                        <a:srgbClr val="04AC8C"/>
                      </a:solidFill>
                      <a:prstDash val="solid"/>
                      <a:round/>
                      <a:headEnd type="none" w="med" len="med"/>
                      <a:tailEnd type="none" w="med" len="med"/>
                    </a:lnL>
                    <a:lnR w="12700" cap="flat" cmpd="sng" algn="ctr">
                      <a:solidFill>
                        <a:srgbClr val="04AC8C"/>
                      </a:solidFill>
                      <a:prstDash val="solid"/>
                      <a:round/>
                      <a:headEnd type="none" w="med" len="med"/>
                      <a:tailEnd type="none" w="med" len="med"/>
                    </a:lnR>
                    <a:lnT w="12700" cap="flat" cmpd="sng" algn="ctr">
                      <a:solidFill>
                        <a:srgbClr val="04AC8C"/>
                      </a:solidFill>
                      <a:prstDash val="solid"/>
                      <a:round/>
                      <a:headEnd type="none" w="med" len="med"/>
                      <a:tailEnd type="none" w="med" len="med"/>
                    </a:lnT>
                    <a:lnB w="12700" cap="flat" cmpd="sng" algn="ctr">
                      <a:solidFill>
                        <a:srgbClr val="04AC8C"/>
                      </a:solidFill>
                      <a:prstDash val="solid"/>
                      <a:round/>
                      <a:headEnd type="none" w="med" len="med"/>
                      <a:tailEnd type="none" w="med" len="med"/>
                    </a:lnB>
                  </a:tcPr>
                </a:tc>
                <a:tc>
                  <a:txBody>
                    <a:bodyPr/>
                    <a:lstStyle/>
                    <a:p>
                      <a:pPr algn="ctr" rtl="0" fontAlgn="ctr"/>
                      <a:r>
                        <a:rPr lang="en-US" sz="1600" b="0" i="0" u="none" strike="noStrike">
                          <a:solidFill>
                            <a:srgbClr val="000000"/>
                          </a:solidFill>
                          <a:effectLst/>
                          <a:latin typeface="Roboto Light" pitchFamily="2" charset="0"/>
                        </a:rPr>
                        <a:t>4.5%</a:t>
                      </a:r>
                    </a:p>
                  </a:txBody>
                  <a:tcPr marL="0" marR="0" marT="0" marB="0" anchor="ctr">
                    <a:lnL w="12700" cap="flat" cmpd="sng" algn="ctr">
                      <a:solidFill>
                        <a:srgbClr val="04AC8C"/>
                      </a:solidFill>
                      <a:prstDash val="solid"/>
                      <a:round/>
                      <a:headEnd type="none" w="med" len="med"/>
                      <a:tailEnd type="none" w="med" len="med"/>
                    </a:lnL>
                    <a:lnR w="12700" cap="flat" cmpd="sng" algn="ctr">
                      <a:solidFill>
                        <a:srgbClr val="04AC8C"/>
                      </a:solidFill>
                      <a:prstDash val="solid"/>
                      <a:round/>
                      <a:headEnd type="none" w="med" len="med"/>
                      <a:tailEnd type="none" w="med" len="med"/>
                    </a:lnR>
                    <a:lnT w="12700" cap="flat" cmpd="sng" algn="ctr">
                      <a:solidFill>
                        <a:srgbClr val="04AC8C"/>
                      </a:solidFill>
                      <a:prstDash val="solid"/>
                      <a:round/>
                      <a:headEnd type="none" w="med" len="med"/>
                      <a:tailEnd type="none" w="med" len="med"/>
                    </a:lnT>
                    <a:lnB w="12700" cap="flat" cmpd="sng" algn="ctr">
                      <a:solidFill>
                        <a:srgbClr val="04AC8C"/>
                      </a:solidFill>
                      <a:prstDash val="solid"/>
                      <a:round/>
                      <a:headEnd type="none" w="med" len="med"/>
                      <a:tailEnd type="none" w="med" len="med"/>
                    </a:lnB>
                  </a:tcPr>
                </a:tc>
                <a:extLst>
                  <a:ext uri="{0D108BD9-81ED-4DB2-BD59-A6C34878D82A}">
                    <a16:rowId xmlns:a16="http://schemas.microsoft.com/office/drawing/2014/main" val="840473135"/>
                  </a:ext>
                </a:extLst>
              </a:tr>
              <a:tr h="370497">
                <a:tc>
                  <a:txBody>
                    <a:bodyPr/>
                    <a:lstStyle/>
                    <a:p>
                      <a:pPr algn="ctr" rtl="0" fontAlgn="ctr"/>
                      <a:r>
                        <a:rPr lang="en-US" sz="1600" b="0" i="0" u="none" strike="noStrike">
                          <a:solidFill>
                            <a:srgbClr val="000000"/>
                          </a:solidFill>
                          <a:effectLst/>
                          <a:latin typeface="Roboto Light" pitchFamily="2" charset="0"/>
                        </a:rPr>
                        <a:t>7</a:t>
                      </a:r>
                    </a:p>
                  </a:txBody>
                  <a:tcPr marL="0" marR="0" marT="0" marB="0" anchor="ctr">
                    <a:lnL w="12700" cap="flat" cmpd="sng" algn="ctr">
                      <a:solidFill>
                        <a:srgbClr val="04AC8C"/>
                      </a:solidFill>
                      <a:prstDash val="solid"/>
                      <a:round/>
                      <a:headEnd type="none" w="med" len="med"/>
                      <a:tailEnd type="none" w="med" len="med"/>
                    </a:lnL>
                    <a:lnR w="12700" cap="flat" cmpd="sng" algn="ctr">
                      <a:solidFill>
                        <a:srgbClr val="04AC8C"/>
                      </a:solidFill>
                      <a:prstDash val="solid"/>
                      <a:round/>
                      <a:headEnd type="none" w="med" len="med"/>
                      <a:tailEnd type="none" w="med" len="med"/>
                    </a:lnR>
                    <a:lnT w="12700" cap="flat" cmpd="sng" algn="ctr">
                      <a:solidFill>
                        <a:srgbClr val="04AC8C"/>
                      </a:solidFill>
                      <a:prstDash val="solid"/>
                      <a:round/>
                      <a:headEnd type="none" w="med" len="med"/>
                      <a:tailEnd type="none" w="med" len="med"/>
                    </a:lnT>
                    <a:lnB w="12700" cap="flat" cmpd="sng" algn="ctr">
                      <a:solidFill>
                        <a:srgbClr val="04AC8C"/>
                      </a:solidFill>
                      <a:prstDash val="solid"/>
                      <a:round/>
                      <a:headEnd type="none" w="med" len="med"/>
                      <a:tailEnd type="none" w="med" len="med"/>
                    </a:lnB>
                  </a:tcPr>
                </a:tc>
                <a:tc>
                  <a:txBody>
                    <a:bodyPr/>
                    <a:lstStyle/>
                    <a:p>
                      <a:pPr marL="91440" algn="l" rtl="0" fontAlgn="ctr"/>
                      <a:r>
                        <a:rPr lang="en-US" sz="1600" b="0" i="0" u="none" strike="noStrike" dirty="0">
                          <a:solidFill>
                            <a:srgbClr val="000000"/>
                          </a:solidFill>
                          <a:effectLst/>
                          <a:latin typeface="Roboto Light" pitchFamily="2" charset="0"/>
                        </a:rPr>
                        <a:t>Orlando-Kissimmee-Sanford, FL </a:t>
                      </a:r>
                    </a:p>
                  </a:txBody>
                  <a:tcPr marL="0" marR="0" marT="0" marB="0" anchor="ctr">
                    <a:lnL w="12700" cap="flat" cmpd="sng" algn="ctr">
                      <a:solidFill>
                        <a:srgbClr val="04AC8C"/>
                      </a:solidFill>
                      <a:prstDash val="solid"/>
                      <a:round/>
                      <a:headEnd type="none" w="med" len="med"/>
                      <a:tailEnd type="none" w="med" len="med"/>
                    </a:lnL>
                    <a:lnR w="12700" cap="flat" cmpd="sng" algn="ctr">
                      <a:solidFill>
                        <a:srgbClr val="04AC8C"/>
                      </a:solidFill>
                      <a:prstDash val="solid"/>
                      <a:round/>
                      <a:headEnd type="none" w="med" len="med"/>
                      <a:tailEnd type="none" w="med" len="med"/>
                    </a:lnR>
                    <a:lnT w="12700" cap="flat" cmpd="sng" algn="ctr">
                      <a:solidFill>
                        <a:srgbClr val="04AC8C"/>
                      </a:solidFill>
                      <a:prstDash val="solid"/>
                      <a:round/>
                      <a:headEnd type="none" w="med" len="med"/>
                      <a:tailEnd type="none" w="med" len="med"/>
                    </a:lnT>
                    <a:lnB w="12700" cap="flat" cmpd="sng" algn="ctr">
                      <a:solidFill>
                        <a:srgbClr val="04AC8C"/>
                      </a:solidFill>
                      <a:prstDash val="solid"/>
                      <a:round/>
                      <a:headEnd type="none" w="med" len="med"/>
                      <a:tailEnd type="none" w="med" len="med"/>
                    </a:lnB>
                  </a:tcPr>
                </a:tc>
                <a:tc>
                  <a:txBody>
                    <a:bodyPr/>
                    <a:lstStyle/>
                    <a:p>
                      <a:pPr algn="ctr" rtl="0" fontAlgn="ctr"/>
                      <a:r>
                        <a:rPr lang="en-US" sz="1600" b="0" i="0" u="none" strike="noStrike">
                          <a:solidFill>
                            <a:srgbClr val="000000"/>
                          </a:solidFill>
                          <a:effectLst/>
                          <a:latin typeface="Roboto Light" pitchFamily="2" charset="0"/>
                        </a:rPr>
                        <a:t>3.5%</a:t>
                      </a:r>
                    </a:p>
                  </a:txBody>
                  <a:tcPr marL="0" marR="0" marT="0" marB="0" anchor="ctr">
                    <a:lnL w="12700" cap="flat" cmpd="sng" algn="ctr">
                      <a:solidFill>
                        <a:srgbClr val="04AC8C"/>
                      </a:solidFill>
                      <a:prstDash val="solid"/>
                      <a:round/>
                      <a:headEnd type="none" w="med" len="med"/>
                      <a:tailEnd type="none" w="med" len="med"/>
                    </a:lnL>
                    <a:lnR w="12700" cap="flat" cmpd="sng" algn="ctr">
                      <a:solidFill>
                        <a:srgbClr val="04AC8C"/>
                      </a:solidFill>
                      <a:prstDash val="solid"/>
                      <a:round/>
                      <a:headEnd type="none" w="med" len="med"/>
                      <a:tailEnd type="none" w="med" len="med"/>
                    </a:lnR>
                    <a:lnT w="12700" cap="flat" cmpd="sng" algn="ctr">
                      <a:solidFill>
                        <a:srgbClr val="04AC8C"/>
                      </a:solidFill>
                      <a:prstDash val="solid"/>
                      <a:round/>
                      <a:headEnd type="none" w="med" len="med"/>
                      <a:tailEnd type="none" w="med" len="med"/>
                    </a:lnT>
                    <a:lnB w="12700" cap="flat" cmpd="sng" algn="ctr">
                      <a:solidFill>
                        <a:srgbClr val="04AC8C"/>
                      </a:solidFill>
                      <a:prstDash val="solid"/>
                      <a:round/>
                      <a:headEnd type="none" w="med" len="med"/>
                      <a:tailEnd type="none" w="med" len="med"/>
                    </a:lnB>
                  </a:tcPr>
                </a:tc>
                <a:tc>
                  <a:txBody>
                    <a:bodyPr/>
                    <a:lstStyle/>
                    <a:p>
                      <a:pPr algn="ctr" rtl="0" fontAlgn="ctr"/>
                      <a:r>
                        <a:rPr lang="en-US" sz="1600" b="0" i="0" u="none" strike="noStrike">
                          <a:solidFill>
                            <a:srgbClr val="000000"/>
                          </a:solidFill>
                          <a:effectLst/>
                          <a:latin typeface="Roboto Light" pitchFamily="2" charset="0"/>
                        </a:rPr>
                        <a:t> </a:t>
                      </a:r>
                    </a:p>
                  </a:txBody>
                  <a:tcPr marL="0" marR="0" marT="0" marB="0" anchor="ctr">
                    <a:lnL w="12700" cap="flat" cmpd="sng" algn="ctr">
                      <a:solidFill>
                        <a:srgbClr val="04AC8C"/>
                      </a:solidFill>
                      <a:prstDash val="solid"/>
                      <a:round/>
                      <a:headEnd type="none" w="med" len="med"/>
                      <a:tailEnd type="none" w="med" len="med"/>
                    </a:lnL>
                    <a:lnR w="12700" cap="flat" cmpd="sng" algn="ctr">
                      <a:solidFill>
                        <a:srgbClr val="04AC8C"/>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rtl="0" fontAlgn="ctr"/>
                      <a:r>
                        <a:rPr lang="en-US" sz="1600" b="0" i="0" u="none" strike="noStrike">
                          <a:solidFill>
                            <a:srgbClr val="000000"/>
                          </a:solidFill>
                          <a:effectLst/>
                          <a:latin typeface="Roboto Light" pitchFamily="2" charset="0"/>
                        </a:rPr>
                        <a:t>21</a:t>
                      </a:r>
                    </a:p>
                  </a:txBody>
                  <a:tcPr marL="0" marR="0" marT="0" marB="0" anchor="ctr">
                    <a:lnL w="12700" cap="flat" cmpd="sng" algn="ctr">
                      <a:solidFill>
                        <a:srgbClr val="04AC8C"/>
                      </a:solidFill>
                      <a:prstDash val="solid"/>
                      <a:round/>
                      <a:headEnd type="none" w="med" len="med"/>
                      <a:tailEnd type="none" w="med" len="med"/>
                    </a:lnL>
                    <a:lnR w="12700" cap="flat" cmpd="sng" algn="ctr">
                      <a:solidFill>
                        <a:srgbClr val="04AC8C"/>
                      </a:solidFill>
                      <a:prstDash val="solid"/>
                      <a:round/>
                      <a:headEnd type="none" w="med" len="med"/>
                      <a:tailEnd type="none" w="med" len="med"/>
                    </a:lnR>
                    <a:lnT w="12700" cap="flat" cmpd="sng" algn="ctr">
                      <a:solidFill>
                        <a:srgbClr val="04AC8C"/>
                      </a:solidFill>
                      <a:prstDash val="solid"/>
                      <a:round/>
                      <a:headEnd type="none" w="med" len="med"/>
                      <a:tailEnd type="none" w="med" len="med"/>
                    </a:lnT>
                    <a:lnB w="12700" cap="flat" cmpd="sng" algn="ctr">
                      <a:solidFill>
                        <a:srgbClr val="04AC8C"/>
                      </a:solidFill>
                      <a:prstDash val="solid"/>
                      <a:round/>
                      <a:headEnd type="none" w="med" len="med"/>
                      <a:tailEnd type="none" w="med" len="med"/>
                    </a:lnB>
                  </a:tcPr>
                </a:tc>
                <a:tc>
                  <a:txBody>
                    <a:bodyPr/>
                    <a:lstStyle/>
                    <a:p>
                      <a:pPr marL="91440" algn="l" rtl="0" fontAlgn="ctr"/>
                      <a:r>
                        <a:rPr lang="en-US" sz="1600" b="0" i="0" u="none" strike="noStrike" dirty="0">
                          <a:solidFill>
                            <a:srgbClr val="000000"/>
                          </a:solidFill>
                          <a:effectLst/>
                          <a:latin typeface="Roboto Light" pitchFamily="2" charset="0"/>
                        </a:rPr>
                        <a:t>San Diego-Carlsbad, CA </a:t>
                      </a:r>
                    </a:p>
                  </a:txBody>
                  <a:tcPr marL="0" marR="0" marT="0" marB="0" anchor="ctr">
                    <a:lnL w="12700" cap="flat" cmpd="sng" algn="ctr">
                      <a:solidFill>
                        <a:srgbClr val="04AC8C"/>
                      </a:solidFill>
                      <a:prstDash val="solid"/>
                      <a:round/>
                      <a:headEnd type="none" w="med" len="med"/>
                      <a:tailEnd type="none" w="med" len="med"/>
                    </a:lnL>
                    <a:lnR w="12700" cap="flat" cmpd="sng" algn="ctr">
                      <a:solidFill>
                        <a:srgbClr val="04AC8C"/>
                      </a:solidFill>
                      <a:prstDash val="solid"/>
                      <a:round/>
                      <a:headEnd type="none" w="med" len="med"/>
                      <a:tailEnd type="none" w="med" len="med"/>
                    </a:lnR>
                    <a:lnT w="12700" cap="flat" cmpd="sng" algn="ctr">
                      <a:solidFill>
                        <a:srgbClr val="04AC8C"/>
                      </a:solidFill>
                      <a:prstDash val="solid"/>
                      <a:round/>
                      <a:headEnd type="none" w="med" len="med"/>
                      <a:tailEnd type="none" w="med" len="med"/>
                    </a:lnT>
                    <a:lnB w="12700" cap="flat" cmpd="sng" algn="ctr">
                      <a:solidFill>
                        <a:srgbClr val="04AC8C"/>
                      </a:solidFill>
                      <a:prstDash val="solid"/>
                      <a:round/>
                      <a:headEnd type="none" w="med" len="med"/>
                      <a:tailEnd type="none" w="med" len="med"/>
                    </a:lnB>
                  </a:tcPr>
                </a:tc>
                <a:tc>
                  <a:txBody>
                    <a:bodyPr/>
                    <a:lstStyle/>
                    <a:p>
                      <a:pPr algn="ctr" rtl="0" fontAlgn="ctr"/>
                      <a:r>
                        <a:rPr lang="en-US" sz="1600" b="0" i="0" u="none" strike="noStrike">
                          <a:solidFill>
                            <a:srgbClr val="000000"/>
                          </a:solidFill>
                          <a:effectLst/>
                          <a:latin typeface="Roboto Light" pitchFamily="2" charset="0"/>
                        </a:rPr>
                        <a:t>4.7%</a:t>
                      </a:r>
                    </a:p>
                  </a:txBody>
                  <a:tcPr marL="0" marR="0" marT="0" marB="0" anchor="ctr">
                    <a:lnL w="12700" cap="flat" cmpd="sng" algn="ctr">
                      <a:solidFill>
                        <a:srgbClr val="04AC8C"/>
                      </a:solidFill>
                      <a:prstDash val="solid"/>
                      <a:round/>
                      <a:headEnd type="none" w="med" len="med"/>
                      <a:tailEnd type="none" w="med" len="med"/>
                    </a:lnL>
                    <a:lnR w="12700" cap="flat" cmpd="sng" algn="ctr">
                      <a:solidFill>
                        <a:srgbClr val="04AC8C"/>
                      </a:solidFill>
                      <a:prstDash val="solid"/>
                      <a:round/>
                      <a:headEnd type="none" w="med" len="med"/>
                      <a:tailEnd type="none" w="med" len="med"/>
                    </a:lnR>
                    <a:lnT w="12700" cap="flat" cmpd="sng" algn="ctr">
                      <a:solidFill>
                        <a:srgbClr val="04AC8C"/>
                      </a:solidFill>
                      <a:prstDash val="solid"/>
                      <a:round/>
                      <a:headEnd type="none" w="med" len="med"/>
                      <a:tailEnd type="none" w="med" len="med"/>
                    </a:lnT>
                    <a:lnB w="12700" cap="flat" cmpd="sng" algn="ctr">
                      <a:solidFill>
                        <a:srgbClr val="04AC8C"/>
                      </a:solidFill>
                      <a:prstDash val="solid"/>
                      <a:round/>
                      <a:headEnd type="none" w="med" len="med"/>
                      <a:tailEnd type="none" w="med" len="med"/>
                    </a:lnB>
                  </a:tcPr>
                </a:tc>
                <a:extLst>
                  <a:ext uri="{0D108BD9-81ED-4DB2-BD59-A6C34878D82A}">
                    <a16:rowId xmlns:a16="http://schemas.microsoft.com/office/drawing/2014/main" val="2099560581"/>
                  </a:ext>
                </a:extLst>
              </a:tr>
              <a:tr h="371504">
                <a:tc>
                  <a:txBody>
                    <a:bodyPr/>
                    <a:lstStyle/>
                    <a:p>
                      <a:pPr algn="ctr" rtl="0" fontAlgn="ctr"/>
                      <a:r>
                        <a:rPr lang="en-US" sz="1600" b="0" i="0" u="none" strike="noStrike">
                          <a:solidFill>
                            <a:srgbClr val="000000"/>
                          </a:solidFill>
                          <a:effectLst/>
                          <a:latin typeface="Roboto Light" pitchFamily="2" charset="0"/>
                        </a:rPr>
                        <a:t>7</a:t>
                      </a:r>
                    </a:p>
                  </a:txBody>
                  <a:tcPr marL="0" marR="0" marT="0" marB="0" anchor="ctr">
                    <a:lnL w="12700" cap="flat" cmpd="sng" algn="ctr">
                      <a:solidFill>
                        <a:srgbClr val="04AC8C"/>
                      </a:solidFill>
                      <a:prstDash val="solid"/>
                      <a:round/>
                      <a:headEnd type="none" w="med" len="med"/>
                      <a:tailEnd type="none" w="med" len="med"/>
                    </a:lnL>
                    <a:lnR w="12700" cap="flat" cmpd="sng" algn="ctr">
                      <a:solidFill>
                        <a:srgbClr val="04AC8C"/>
                      </a:solidFill>
                      <a:prstDash val="solid"/>
                      <a:round/>
                      <a:headEnd type="none" w="med" len="med"/>
                      <a:tailEnd type="none" w="med" len="med"/>
                    </a:lnR>
                    <a:lnT w="12700" cap="flat" cmpd="sng" algn="ctr">
                      <a:solidFill>
                        <a:srgbClr val="04AC8C"/>
                      </a:solidFill>
                      <a:prstDash val="solid"/>
                      <a:round/>
                      <a:headEnd type="none" w="med" len="med"/>
                      <a:tailEnd type="none" w="med" len="med"/>
                    </a:lnT>
                    <a:lnB w="12700" cap="flat" cmpd="sng" algn="ctr">
                      <a:solidFill>
                        <a:srgbClr val="04AC8C"/>
                      </a:solidFill>
                      <a:prstDash val="solid"/>
                      <a:round/>
                      <a:headEnd type="none" w="med" len="med"/>
                      <a:tailEnd type="none" w="med" len="med"/>
                    </a:lnB>
                  </a:tcPr>
                </a:tc>
                <a:tc>
                  <a:txBody>
                    <a:bodyPr/>
                    <a:lstStyle/>
                    <a:p>
                      <a:pPr marL="91440" algn="l" rtl="0" fontAlgn="ctr"/>
                      <a:r>
                        <a:rPr lang="en-US" sz="1600" b="0" i="0" u="none" strike="noStrike" dirty="0">
                          <a:solidFill>
                            <a:srgbClr val="000000"/>
                          </a:solidFill>
                          <a:effectLst/>
                          <a:latin typeface="Roboto Light" pitchFamily="2" charset="0"/>
                        </a:rPr>
                        <a:t>St. Louis, MO-IL</a:t>
                      </a:r>
                    </a:p>
                  </a:txBody>
                  <a:tcPr marL="0" marR="0" marT="0" marB="0" anchor="ctr">
                    <a:lnL w="12700" cap="flat" cmpd="sng" algn="ctr">
                      <a:solidFill>
                        <a:srgbClr val="04AC8C"/>
                      </a:solidFill>
                      <a:prstDash val="solid"/>
                      <a:round/>
                      <a:headEnd type="none" w="med" len="med"/>
                      <a:tailEnd type="none" w="med" len="med"/>
                    </a:lnL>
                    <a:lnR w="12700" cap="flat" cmpd="sng" algn="ctr">
                      <a:solidFill>
                        <a:srgbClr val="04AC8C"/>
                      </a:solidFill>
                      <a:prstDash val="solid"/>
                      <a:round/>
                      <a:headEnd type="none" w="med" len="med"/>
                      <a:tailEnd type="none" w="med" len="med"/>
                    </a:lnR>
                    <a:lnT w="12700" cap="flat" cmpd="sng" algn="ctr">
                      <a:solidFill>
                        <a:srgbClr val="04AC8C"/>
                      </a:solidFill>
                      <a:prstDash val="solid"/>
                      <a:round/>
                      <a:headEnd type="none" w="med" len="med"/>
                      <a:tailEnd type="none" w="med" len="med"/>
                    </a:lnT>
                    <a:lnB w="12700" cap="flat" cmpd="sng" algn="ctr">
                      <a:solidFill>
                        <a:srgbClr val="04AC8C"/>
                      </a:solidFill>
                      <a:prstDash val="solid"/>
                      <a:round/>
                      <a:headEnd type="none" w="med" len="med"/>
                      <a:tailEnd type="none" w="med" len="med"/>
                    </a:lnB>
                  </a:tcPr>
                </a:tc>
                <a:tc>
                  <a:txBody>
                    <a:bodyPr/>
                    <a:lstStyle/>
                    <a:p>
                      <a:pPr algn="ctr" rtl="0" fontAlgn="ctr"/>
                      <a:r>
                        <a:rPr lang="en-US" sz="1600" b="0" i="0" u="none" strike="noStrike">
                          <a:solidFill>
                            <a:srgbClr val="000000"/>
                          </a:solidFill>
                          <a:effectLst/>
                          <a:latin typeface="Roboto Light" pitchFamily="2" charset="0"/>
                        </a:rPr>
                        <a:t>3.5%</a:t>
                      </a:r>
                    </a:p>
                  </a:txBody>
                  <a:tcPr marL="0" marR="0" marT="0" marB="0" anchor="ctr">
                    <a:lnL w="12700" cap="flat" cmpd="sng" algn="ctr">
                      <a:solidFill>
                        <a:srgbClr val="04AC8C"/>
                      </a:solidFill>
                      <a:prstDash val="solid"/>
                      <a:round/>
                      <a:headEnd type="none" w="med" len="med"/>
                      <a:tailEnd type="none" w="med" len="med"/>
                    </a:lnL>
                    <a:lnR w="12700" cap="flat" cmpd="sng" algn="ctr">
                      <a:solidFill>
                        <a:srgbClr val="04AC8C"/>
                      </a:solidFill>
                      <a:prstDash val="solid"/>
                      <a:round/>
                      <a:headEnd type="none" w="med" len="med"/>
                      <a:tailEnd type="none" w="med" len="med"/>
                    </a:lnR>
                    <a:lnT w="12700" cap="flat" cmpd="sng" algn="ctr">
                      <a:solidFill>
                        <a:srgbClr val="04AC8C"/>
                      </a:solidFill>
                      <a:prstDash val="solid"/>
                      <a:round/>
                      <a:headEnd type="none" w="med" len="med"/>
                      <a:tailEnd type="none" w="med" len="med"/>
                    </a:lnT>
                    <a:lnB w="12700" cap="flat" cmpd="sng" algn="ctr">
                      <a:solidFill>
                        <a:srgbClr val="04AC8C"/>
                      </a:solidFill>
                      <a:prstDash val="solid"/>
                      <a:round/>
                      <a:headEnd type="none" w="med" len="med"/>
                      <a:tailEnd type="none" w="med" len="med"/>
                    </a:lnB>
                  </a:tcPr>
                </a:tc>
                <a:tc>
                  <a:txBody>
                    <a:bodyPr/>
                    <a:lstStyle/>
                    <a:p>
                      <a:pPr algn="ctr" rtl="0" fontAlgn="ctr"/>
                      <a:r>
                        <a:rPr lang="en-US" sz="1600" b="0" i="0" u="none" strike="noStrike">
                          <a:solidFill>
                            <a:srgbClr val="000000"/>
                          </a:solidFill>
                          <a:effectLst/>
                          <a:latin typeface="Roboto Light" pitchFamily="2" charset="0"/>
                        </a:rPr>
                        <a:t> </a:t>
                      </a:r>
                    </a:p>
                  </a:txBody>
                  <a:tcPr marL="0" marR="0" marT="0" marB="0" anchor="ctr">
                    <a:lnL w="12700" cap="flat" cmpd="sng" algn="ctr">
                      <a:solidFill>
                        <a:srgbClr val="04AC8C"/>
                      </a:solidFill>
                      <a:prstDash val="solid"/>
                      <a:round/>
                      <a:headEnd type="none" w="med" len="med"/>
                      <a:tailEnd type="none" w="med" len="med"/>
                    </a:lnL>
                    <a:lnR w="12700" cap="flat" cmpd="sng" algn="ctr">
                      <a:solidFill>
                        <a:srgbClr val="04AC8C"/>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rtl="0" fontAlgn="ctr"/>
                      <a:r>
                        <a:rPr lang="en-US" sz="1600" b="0" i="0" u="none" strike="noStrike">
                          <a:solidFill>
                            <a:srgbClr val="000000"/>
                          </a:solidFill>
                          <a:effectLst/>
                          <a:latin typeface="Roboto Light" pitchFamily="2" charset="0"/>
                        </a:rPr>
                        <a:t>22</a:t>
                      </a:r>
                    </a:p>
                  </a:txBody>
                  <a:tcPr marL="0" marR="0" marT="0" marB="0" anchor="ctr">
                    <a:lnL w="12700" cap="flat" cmpd="sng" algn="ctr">
                      <a:solidFill>
                        <a:srgbClr val="04AC8C"/>
                      </a:solidFill>
                      <a:prstDash val="solid"/>
                      <a:round/>
                      <a:headEnd type="none" w="med" len="med"/>
                      <a:tailEnd type="none" w="med" len="med"/>
                    </a:lnL>
                    <a:lnR w="12700" cap="flat" cmpd="sng" algn="ctr">
                      <a:solidFill>
                        <a:srgbClr val="04AC8C"/>
                      </a:solidFill>
                      <a:prstDash val="solid"/>
                      <a:round/>
                      <a:headEnd type="none" w="med" len="med"/>
                      <a:tailEnd type="none" w="med" len="med"/>
                    </a:lnR>
                    <a:lnT w="12700" cap="flat" cmpd="sng" algn="ctr">
                      <a:solidFill>
                        <a:srgbClr val="04AC8C"/>
                      </a:solidFill>
                      <a:prstDash val="solid"/>
                      <a:round/>
                      <a:headEnd type="none" w="med" len="med"/>
                      <a:tailEnd type="none" w="med" len="med"/>
                    </a:lnT>
                    <a:lnB w="12700" cap="flat" cmpd="sng" algn="ctr">
                      <a:solidFill>
                        <a:srgbClr val="04AC8C"/>
                      </a:solidFill>
                      <a:prstDash val="solid"/>
                      <a:round/>
                      <a:headEnd type="none" w="med" len="med"/>
                      <a:tailEnd type="none" w="med" len="med"/>
                    </a:lnB>
                  </a:tcPr>
                </a:tc>
                <a:tc>
                  <a:txBody>
                    <a:bodyPr/>
                    <a:lstStyle/>
                    <a:p>
                      <a:pPr marL="91440" algn="l" rtl="0" fontAlgn="ctr"/>
                      <a:r>
                        <a:rPr lang="en-US" sz="1600" b="0" i="0" u="none" strike="noStrike" dirty="0">
                          <a:solidFill>
                            <a:srgbClr val="000000"/>
                          </a:solidFill>
                          <a:effectLst/>
                          <a:latin typeface="Roboto Light" pitchFamily="2" charset="0"/>
                        </a:rPr>
                        <a:t>Detroit-Warren-Dearborn, MI </a:t>
                      </a:r>
                    </a:p>
                  </a:txBody>
                  <a:tcPr marL="0" marR="0" marT="0" marB="0" anchor="ctr">
                    <a:lnL w="12700" cap="flat" cmpd="sng" algn="ctr">
                      <a:solidFill>
                        <a:srgbClr val="04AC8C"/>
                      </a:solidFill>
                      <a:prstDash val="solid"/>
                      <a:round/>
                      <a:headEnd type="none" w="med" len="med"/>
                      <a:tailEnd type="none" w="med" len="med"/>
                    </a:lnL>
                    <a:lnR w="12700" cap="flat" cmpd="sng" algn="ctr">
                      <a:solidFill>
                        <a:srgbClr val="04AC8C"/>
                      </a:solidFill>
                      <a:prstDash val="solid"/>
                      <a:round/>
                      <a:headEnd type="none" w="med" len="med"/>
                      <a:tailEnd type="none" w="med" len="med"/>
                    </a:lnR>
                    <a:lnT w="12700" cap="flat" cmpd="sng" algn="ctr">
                      <a:solidFill>
                        <a:srgbClr val="04AC8C"/>
                      </a:solidFill>
                      <a:prstDash val="solid"/>
                      <a:round/>
                      <a:headEnd type="none" w="med" len="med"/>
                      <a:tailEnd type="none" w="med" len="med"/>
                    </a:lnT>
                    <a:lnB w="12700" cap="flat" cmpd="sng" algn="ctr">
                      <a:solidFill>
                        <a:srgbClr val="04AC8C"/>
                      </a:solidFill>
                      <a:prstDash val="solid"/>
                      <a:round/>
                      <a:headEnd type="none" w="med" len="med"/>
                      <a:tailEnd type="none" w="med" len="med"/>
                    </a:lnB>
                  </a:tcPr>
                </a:tc>
                <a:tc>
                  <a:txBody>
                    <a:bodyPr/>
                    <a:lstStyle/>
                    <a:p>
                      <a:pPr algn="ctr" rtl="0" fontAlgn="ctr"/>
                      <a:r>
                        <a:rPr lang="en-US" sz="1600" b="0" i="0" u="none" strike="noStrike">
                          <a:solidFill>
                            <a:srgbClr val="000000"/>
                          </a:solidFill>
                          <a:effectLst/>
                          <a:latin typeface="Roboto Light" pitchFamily="2" charset="0"/>
                        </a:rPr>
                        <a:t>5.0%</a:t>
                      </a:r>
                    </a:p>
                  </a:txBody>
                  <a:tcPr marL="0" marR="0" marT="0" marB="0" anchor="ctr">
                    <a:lnL w="12700" cap="flat" cmpd="sng" algn="ctr">
                      <a:solidFill>
                        <a:srgbClr val="04AC8C"/>
                      </a:solidFill>
                      <a:prstDash val="solid"/>
                      <a:round/>
                      <a:headEnd type="none" w="med" len="med"/>
                      <a:tailEnd type="none" w="med" len="med"/>
                    </a:lnL>
                    <a:lnR w="12700" cap="flat" cmpd="sng" algn="ctr">
                      <a:solidFill>
                        <a:srgbClr val="04AC8C"/>
                      </a:solidFill>
                      <a:prstDash val="solid"/>
                      <a:round/>
                      <a:headEnd type="none" w="med" len="med"/>
                      <a:tailEnd type="none" w="med" len="med"/>
                    </a:lnR>
                    <a:lnT w="12700" cap="flat" cmpd="sng" algn="ctr">
                      <a:solidFill>
                        <a:srgbClr val="04AC8C"/>
                      </a:solidFill>
                      <a:prstDash val="solid"/>
                      <a:round/>
                      <a:headEnd type="none" w="med" len="med"/>
                      <a:tailEnd type="none" w="med" len="med"/>
                    </a:lnT>
                    <a:lnB w="12700" cap="flat" cmpd="sng" algn="ctr">
                      <a:solidFill>
                        <a:srgbClr val="04AC8C"/>
                      </a:solidFill>
                      <a:prstDash val="solid"/>
                      <a:round/>
                      <a:headEnd type="none" w="med" len="med"/>
                      <a:tailEnd type="none" w="med" len="med"/>
                    </a:lnB>
                  </a:tcPr>
                </a:tc>
                <a:extLst>
                  <a:ext uri="{0D108BD9-81ED-4DB2-BD59-A6C34878D82A}">
                    <a16:rowId xmlns:a16="http://schemas.microsoft.com/office/drawing/2014/main" val="3176868182"/>
                  </a:ext>
                </a:extLst>
              </a:tr>
              <a:tr h="371504">
                <a:tc>
                  <a:txBody>
                    <a:bodyPr/>
                    <a:lstStyle/>
                    <a:p>
                      <a:pPr algn="ctr" rtl="0" fontAlgn="ctr"/>
                      <a:r>
                        <a:rPr lang="en-US" sz="1600" b="0" i="0" u="none" strike="noStrike">
                          <a:solidFill>
                            <a:srgbClr val="000000"/>
                          </a:solidFill>
                          <a:effectLst/>
                          <a:latin typeface="Roboto Light" pitchFamily="2" charset="0"/>
                        </a:rPr>
                        <a:t>10</a:t>
                      </a:r>
                    </a:p>
                  </a:txBody>
                  <a:tcPr marL="0" marR="0" marT="0" marB="0" anchor="ctr">
                    <a:lnL w="12700" cap="flat" cmpd="sng" algn="ctr">
                      <a:solidFill>
                        <a:srgbClr val="04AC8C"/>
                      </a:solidFill>
                      <a:prstDash val="solid"/>
                      <a:round/>
                      <a:headEnd type="none" w="med" len="med"/>
                      <a:tailEnd type="none" w="med" len="med"/>
                    </a:lnL>
                    <a:lnR w="12700" cap="flat" cmpd="sng" algn="ctr">
                      <a:solidFill>
                        <a:srgbClr val="04AC8C"/>
                      </a:solidFill>
                      <a:prstDash val="solid"/>
                      <a:round/>
                      <a:headEnd type="none" w="med" len="med"/>
                      <a:tailEnd type="none" w="med" len="med"/>
                    </a:lnR>
                    <a:lnT w="12700" cap="flat" cmpd="sng" algn="ctr">
                      <a:solidFill>
                        <a:srgbClr val="04AC8C"/>
                      </a:solidFill>
                      <a:prstDash val="solid"/>
                      <a:round/>
                      <a:headEnd type="none" w="med" len="med"/>
                      <a:tailEnd type="none" w="med" len="med"/>
                    </a:lnT>
                    <a:lnB w="12700" cap="flat" cmpd="sng" algn="ctr">
                      <a:solidFill>
                        <a:srgbClr val="04AC8C"/>
                      </a:solidFill>
                      <a:prstDash val="solid"/>
                      <a:round/>
                      <a:headEnd type="none" w="med" len="med"/>
                      <a:tailEnd type="none" w="med" len="med"/>
                    </a:lnB>
                  </a:tcPr>
                </a:tc>
                <a:tc>
                  <a:txBody>
                    <a:bodyPr/>
                    <a:lstStyle/>
                    <a:p>
                      <a:pPr marL="91440" algn="l" rtl="0" fontAlgn="ctr"/>
                      <a:r>
                        <a:rPr lang="en-US" sz="1600" b="0" i="0" u="none" strike="noStrike" dirty="0">
                          <a:solidFill>
                            <a:srgbClr val="000000"/>
                          </a:solidFill>
                          <a:effectLst/>
                          <a:latin typeface="Roboto Light" pitchFamily="2" charset="0"/>
                        </a:rPr>
                        <a:t>Boston-Cambridge-Nashua, MA-NH</a:t>
                      </a:r>
                    </a:p>
                  </a:txBody>
                  <a:tcPr marL="0" marR="0" marT="0" marB="0" anchor="ctr">
                    <a:lnL w="12700" cap="flat" cmpd="sng" algn="ctr">
                      <a:solidFill>
                        <a:srgbClr val="04AC8C"/>
                      </a:solidFill>
                      <a:prstDash val="solid"/>
                      <a:round/>
                      <a:headEnd type="none" w="med" len="med"/>
                      <a:tailEnd type="none" w="med" len="med"/>
                    </a:lnL>
                    <a:lnR w="12700" cap="flat" cmpd="sng" algn="ctr">
                      <a:solidFill>
                        <a:srgbClr val="04AC8C"/>
                      </a:solidFill>
                      <a:prstDash val="solid"/>
                      <a:round/>
                      <a:headEnd type="none" w="med" len="med"/>
                      <a:tailEnd type="none" w="med" len="med"/>
                    </a:lnR>
                    <a:lnT w="12700" cap="flat" cmpd="sng" algn="ctr">
                      <a:solidFill>
                        <a:srgbClr val="04AC8C"/>
                      </a:solidFill>
                      <a:prstDash val="solid"/>
                      <a:round/>
                      <a:headEnd type="none" w="med" len="med"/>
                      <a:tailEnd type="none" w="med" len="med"/>
                    </a:lnT>
                    <a:lnB w="12700" cap="flat" cmpd="sng" algn="ctr">
                      <a:solidFill>
                        <a:srgbClr val="04AC8C"/>
                      </a:solidFill>
                      <a:prstDash val="solid"/>
                      <a:round/>
                      <a:headEnd type="none" w="med" len="med"/>
                      <a:tailEnd type="none" w="med" len="med"/>
                    </a:lnB>
                  </a:tcPr>
                </a:tc>
                <a:tc>
                  <a:txBody>
                    <a:bodyPr/>
                    <a:lstStyle/>
                    <a:p>
                      <a:pPr algn="ctr" rtl="0" fontAlgn="ctr"/>
                      <a:r>
                        <a:rPr lang="en-US" sz="1600" b="0" i="0" u="none" strike="noStrike">
                          <a:solidFill>
                            <a:srgbClr val="000000"/>
                          </a:solidFill>
                          <a:effectLst/>
                          <a:latin typeface="Roboto Light" pitchFamily="2" charset="0"/>
                        </a:rPr>
                        <a:t>3.6%</a:t>
                      </a:r>
                    </a:p>
                  </a:txBody>
                  <a:tcPr marL="0" marR="0" marT="0" marB="0" anchor="ctr">
                    <a:lnL w="12700" cap="flat" cmpd="sng" algn="ctr">
                      <a:solidFill>
                        <a:srgbClr val="04AC8C"/>
                      </a:solidFill>
                      <a:prstDash val="solid"/>
                      <a:round/>
                      <a:headEnd type="none" w="med" len="med"/>
                      <a:tailEnd type="none" w="med" len="med"/>
                    </a:lnL>
                    <a:lnR w="12700" cap="flat" cmpd="sng" algn="ctr">
                      <a:solidFill>
                        <a:srgbClr val="04AC8C"/>
                      </a:solidFill>
                      <a:prstDash val="solid"/>
                      <a:round/>
                      <a:headEnd type="none" w="med" len="med"/>
                      <a:tailEnd type="none" w="med" len="med"/>
                    </a:lnR>
                    <a:lnT w="12700" cap="flat" cmpd="sng" algn="ctr">
                      <a:solidFill>
                        <a:srgbClr val="04AC8C"/>
                      </a:solidFill>
                      <a:prstDash val="solid"/>
                      <a:round/>
                      <a:headEnd type="none" w="med" len="med"/>
                      <a:tailEnd type="none" w="med" len="med"/>
                    </a:lnT>
                    <a:lnB w="12700" cap="flat" cmpd="sng" algn="ctr">
                      <a:solidFill>
                        <a:srgbClr val="04AC8C"/>
                      </a:solidFill>
                      <a:prstDash val="solid"/>
                      <a:round/>
                      <a:headEnd type="none" w="med" len="med"/>
                      <a:tailEnd type="none" w="med" len="med"/>
                    </a:lnB>
                  </a:tcPr>
                </a:tc>
                <a:tc>
                  <a:txBody>
                    <a:bodyPr/>
                    <a:lstStyle/>
                    <a:p>
                      <a:pPr algn="ctr" rtl="0" fontAlgn="ctr"/>
                      <a:r>
                        <a:rPr lang="en-US" sz="1600" b="0" i="0" u="none" strike="noStrike">
                          <a:solidFill>
                            <a:srgbClr val="000000"/>
                          </a:solidFill>
                          <a:effectLst/>
                          <a:latin typeface="Roboto Light" pitchFamily="2" charset="0"/>
                        </a:rPr>
                        <a:t> </a:t>
                      </a:r>
                    </a:p>
                  </a:txBody>
                  <a:tcPr marL="0" marR="0" marT="0" marB="0" anchor="ctr">
                    <a:lnL w="12700" cap="flat" cmpd="sng" algn="ctr">
                      <a:solidFill>
                        <a:srgbClr val="04AC8C"/>
                      </a:solidFill>
                      <a:prstDash val="solid"/>
                      <a:round/>
                      <a:headEnd type="none" w="med" len="med"/>
                      <a:tailEnd type="none" w="med" len="med"/>
                    </a:lnL>
                    <a:lnR w="12700" cap="flat" cmpd="sng" algn="ctr">
                      <a:solidFill>
                        <a:srgbClr val="04AC8C"/>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rtl="0" fontAlgn="ctr"/>
                      <a:r>
                        <a:rPr lang="en-US" sz="1600" b="0" i="0" u="none" strike="noStrike">
                          <a:solidFill>
                            <a:srgbClr val="000000"/>
                          </a:solidFill>
                          <a:effectLst/>
                          <a:latin typeface="Roboto Light" pitchFamily="2" charset="0"/>
                        </a:rPr>
                        <a:t>23</a:t>
                      </a:r>
                    </a:p>
                  </a:txBody>
                  <a:tcPr marL="0" marR="0" marT="0" marB="0" anchor="ctr">
                    <a:lnL w="12700" cap="flat" cmpd="sng" algn="ctr">
                      <a:solidFill>
                        <a:srgbClr val="04AC8C"/>
                      </a:solidFill>
                      <a:prstDash val="solid"/>
                      <a:round/>
                      <a:headEnd type="none" w="med" len="med"/>
                      <a:tailEnd type="none" w="med" len="med"/>
                    </a:lnL>
                    <a:lnR w="12700" cap="flat" cmpd="sng" algn="ctr">
                      <a:solidFill>
                        <a:srgbClr val="04AC8C"/>
                      </a:solidFill>
                      <a:prstDash val="solid"/>
                      <a:round/>
                      <a:headEnd type="none" w="med" len="med"/>
                      <a:tailEnd type="none" w="med" len="med"/>
                    </a:lnR>
                    <a:lnT w="12700" cap="flat" cmpd="sng" algn="ctr">
                      <a:solidFill>
                        <a:srgbClr val="04AC8C"/>
                      </a:solidFill>
                      <a:prstDash val="solid"/>
                      <a:round/>
                      <a:headEnd type="none" w="med" len="med"/>
                      <a:tailEnd type="none" w="med" len="med"/>
                    </a:lnT>
                    <a:lnB w="12700" cap="flat" cmpd="sng" algn="ctr">
                      <a:solidFill>
                        <a:srgbClr val="04AC8C"/>
                      </a:solidFill>
                      <a:prstDash val="solid"/>
                      <a:round/>
                      <a:headEnd type="none" w="med" len="med"/>
                      <a:tailEnd type="none" w="med" len="med"/>
                    </a:lnB>
                  </a:tcPr>
                </a:tc>
                <a:tc>
                  <a:txBody>
                    <a:bodyPr/>
                    <a:lstStyle/>
                    <a:p>
                      <a:pPr marL="91440" algn="l" rtl="0" fontAlgn="ctr"/>
                      <a:r>
                        <a:rPr lang="en-US" sz="1600" b="0" i="0" u="none" strike="noStrike" dirty="0">
                          <a:solidFill>
                            <a:srgbClr val="000000"/>
                          </a:solidFill>
                          <a:effectLst/>
                          <a:latin typeface="Roboto Light" pitchFamily="2" charset="0"/>
                        </a:rPr>
                        <a:t>Chicago-Naperville-Elgin, IL-IN-WI </a:t>
                      </a:r>
                    </a:p>
                  </a:txBody>
                  <a:tcPr marL="0" marR="0" marT="0" marB="0" anchor="ctr">
                    <a:lnL w="12700" cap="flat" cmpd="sng" algn="ctr">
                      <a:solidFill>
                        <a:srgbClr val="04AC8C"/>
                      </a:solidFill>
                      <a:prstDash val="solid"/>
                      <a:round/>
                      <a:headEnd type="none" w="med" len="med"/>
                      <a:tailEnd type="none" w="med" len="med"/>
                    </a:lnL>
                    <a:lnR w="12700" cap="flat" cmpd="sng" algn="ctr">
                      <a:solidFill>
                        <a:srgbClr val="04AC8C"/>
                      </a:solidFill>
                      <a:prstDash val="solid"/>
                      <a:round/>
                      <a:headEnd type="none" w="med" len="med"/>
                      <a:tailEnd type="none" w="med" len="med"/>
                    </a:lnR>
                    <a:lnT w="12700" cap="flat" cmpd="sng" algn="ctr">
                      <a:solidFill>
                        <a:srgbClr val="04AC8C"/>
                      </a:solidFill>
                      <a:prstDash val="solid"/>
                      <a:round/>
                      <a:headEnd type="none" w="med" len="med"/>
                      <a:tailEnd type="none" w="med" len="med"/>
                    </a:lnT>
                    <a:lnB w="12700" cap="flat" cmpd="sng" algn="ctr">
                      <a:solidFill>
                        <a:srgbClr val="04AC8C"/>
                      </a:solidFill>
                      <a:prstDash val="solid"/>
                      <a:round/>
                      <a:headEnd type="none" w="med" len="med"/>
                      <a:tailEnd type="none" w="med" len="med"/>
                    </a:lnB>
                  </a:tcPr>
                </a:tc>
                <a:tc>
                  <a:txBody>
                    <a:bodyPr/>
                    <a:lstStyle/>
                    <a:p>
                      <a:pPr algn="ctr" rtl="0" fontAlgn="ctr"/>
                      <a:r>
                        <a:rPr lang="en-US" sz="1600" b="0" i="0" u="none" strike="noStrike">
                          <a:solidFill>
                            <a:srgbClr val="000000"/>
                          </a:solidFill>
                          <a:effectLst/>
                          <a:latin typeface="Roboto Light" pitchFamily="2" charset="0"/>
                        </a:rPr>
                        <a:t>5.3%</a:t>
                      </a:r>
                    </a:p>
                  </a:txBody>
                  <a:tcPr marL="0" marR="0" marT="0" marB="0" anchor="ctr">
                    <a:lnL w="12700" cap="flat" cmpd="sng" algn="ctr">
                      <a:solidFill>
                        <a:srgbClr val="04AC8C"/>
                      </a:solidFill>
                      <a:prstDash val="solid"/>
                      <a:round/>
                      <a:headEnd type="none" w="med" len="med"/>
                      <a:tailEnd type="none" w="med" len="med"/>
                    </a:lnL>
                    <a:lnR w="12700" cap="flat" cmpd="sng" algn="ctr">
                      <a:solidFill>
                        <a:srgbClr val="04AC8C"/>
                      </a:solidFill>
                      <a:prstDash val="solid"/>
                      <a:round/>
                      <a:headEnd type="none" w="med" len="med"/>
                      <a:tailEnd type="none" w="med" len="med"/>
                    </a:lnR>
                    <a:lnT w="12700" cap="flat" cmpd="sng" algn="ctr">
                      <a:solidFill>
                        <a:srgbClr val="04AC8C"/>
                      </a:solidFill>
                      <a:prstDash val="solid"/>
                      <a:round/>
                      <a:headEnd type="none" w="med" len="med"/>
                      <a:tailEnd type="none" w="med" len="med"/>
                    </a:lnT>
                    <a:lnB w="12700" cap="flat" cmpd="sng" algn="ctr">
                      <a:solidFill>
                        <a:srgbClr val="04AC8C"/>
                      </a:solidFill>
                      <a:prstDash val="solid"/>
                      <a:round/>
                      <a:headEnd type="none" w="med" len="med"/>
                      <a:tailEnd type="none" w="med" len="med"/>
                    </a:lnB>
                  </a:tcPr>
                </a:tc>
                <a:extLst>
                  <a:ext uri="{0D108BD9-81ED-4DB2-BD59-A6C34878D82A}">
                    <a16:rowId xmlns:a16="http://schemas.microsoft.com/office/drawing/2014/main" val="1379627372"/>
                  </a:ext>
                </a:extLst>
              </a:tr>
              <a:tr h="370497">
                <a:tc>
                  <a:txBody>
                    <a:bodyPr/>
                    <a:lstStyle/>
                    <a:p>
                      <a:pPr algn="ctr" rtl="0" fontAlgn="ctr"/>
                      <a:r>
                        <a:rPr lang="en-US" sz="1600" b="0" i="0" u="none" strike="noStrike">
                          <a:solidFill>
                            <a:srgbClr val="000000"/>
                          </a:solidFill>
                          <a:effectLst/>
                          <a:latin typeface="Roboto Light" pitchFamily="2" charset="0"/>
                        </a:rPr>
                        <a:t>10</a:t>
                      </a:r>
                    </a:p>
                  </a:txBody>
                  <a:tcPr marL="0" marR="0" marT="0" marB="0" anchor="ctr">
                    <a:lnL w="12700" cap="flat" cmpd="sng" algn="ctr">
                      <a:solidFill>
                        <a:srgbClr val="04AC8C"/>
                      </a:solidFill>
                      <a:prstDash val="solid"/>
                      <a:round/>
                      <a:headEnd type="none" w="med" len="med"/>
                      <a:tailEnd type="none" w="med" len="med"/>
                    </a:lnL>
                    <a:lnR w="12700" cap="flat" cmpd="sng" algn="ctr">
                      <a:solidFill>
                        <a:srgbClr val="04AC8C"/>
                      </a:solidFill>
                      <a:prstDash val="solid"/>
                      <a:round/>
                      <a:headEnd type="none" w="med" len="med"/>
                      <a:tailEnd type="none" w="med" len="med"/>
                    </a:lnR>
                    <a:lnT w="12700" cap="flat" cmpd="sng" algn="ctr">
                      <a:solidFill>
                        <a:srgbClr val="04AC8C"/>
                      </a:solidFill>
                      <a:prstDash val="solid"/>
                      <a:round/>
                      <a:headEnd type="none" w="med" len="med"/>
                      <a:tailEnd type="none" w="med" len="med"/>
                    </a:lnT>
                    <a:lnB w="12700" cap="flat" cmpd="sng" algn="ctr">
                      <a:solidFill>
                        <a:srgbClr val="04AC8C"/>
                      </a:solidFill>
                      <a:prstDash val="solid"/>
                      <a:round/>
                      <a:headEnd type="none" w="med" len="med"/>
                      <a:tailEnd type="none" w="med" len="med"/>
                    </a:lnB>
                  </a:tcPr>
                </a:tc>
                <a:tc>
                  <a:txBody>
                    <a:bodyPr/>
                    <a:lstStyle/>
                    <a:p>
                      <a:pPr marL="91440" algn="l" rtl="0" fontAlgn="ctr"/>
                      <a:r>
                        <a:rPr lang="en-US" sz="1600" b="0" i="0" u="none" strike="noStrike" dirty="0">
                          <a:solidFill>
                            <a:srgbClr val="000000"/>
                          </a:solidFill>
                          <a:effectLst/>
                          <a:latin typeface="Roboto Light" pitchFamily="2" charset="0"/>
                        </a:rPr>
                        <a:t>Philadelphia-Camden-Wilm., PA-NJ-DE-MD </a:t>
                      </a:r>
                    </a:p>
                  </a:txBody>
                  <a:tcPr marL="0" marR="0" marT="0" marB="0" anchor="ctr">
                    <a:lnL w="12700" cap="flat" cmpd="sng" algn="ctr">
                      <a:solidFill>
                        <a:srgbClr val="04AC8C"/>
                      </a:solidFill>
                      <a:prstDash val="solid"/>
                      <a:round/>
                      <a:headEnd type="none" w="med" len="med"/>
                      <a:tailEnd type="none" w="med" len="med"/>
                    </a:lnL>
                    <a:lnR w="12700" cap="flat" cmpd="sng" algn="ctr">
                      <a:solidFill>
                        <a:srgbClr val="04AC8C"/>
                      </a:solidFill>
                      <a:prstDash val="solid"/>
                      <a:round/>
                      <a:headEnd type="none" w="med" len="med"/>
                      <a:tailEnd type="none" w="med" len="med"/>
                    </a:lnR>
                    <a:lnT w="12700" cap="flat" cmpd="sng" algn="ctr">
                      <a:solidFill>
                        <a:srgbClr val="04AC8C"/>
                      </a:solidFill>
                      <a:prstDash val="solid"/>
                      <a:round/>
                      <a:headEnd type="none" w="med" len="med"/>
                      <a:tailEnd type="none" w="med" len="med"/>
                    </a:lnT>
                    <a:lnB w="12700" cap="flat" cmpd="sng" algn="ctr">
                      <a:solidFill>
                        <a:srgbClr val="04AC8C"/>
                      </a:solidFill>
                      <a:prstDash val="solid"/>
                      <a:round/>
                      <a:headEnd type="none" w="med" len="med"/>
                      <a:tailEnd type="none" w="med" len="med"/>
                    </a:lnB>
                  </a:tcPr>
                </a:tc>
                <a:tc>
                  <a:txBody>
                    <a:bodyPr/>
                    <a:lstStyle/>
                    <a:p>
                      <a:pPr algn="ctr" rtl="0" fontAlgn="ctr"/>
                      <a:r>
                        <a:rPr lang="en-US" sz="1600" b="0" i="0" u="none" strike="noStrike">
                          <a:solidFill>
                            <a:srgbClr val="000000"/>
                          </a:solidFill>
                          <a:effectLst/>
                          <a:latin typeface="Roboto Light" pitchFamily="2" charset="0"/>
                        </a:rPr>
                        <a:t>3.6%</a:t>
                      </a:r>
                    </a:p>
                  </a:txBody>
                  <a:tcPr marL="0" marR="0" marT="0" marB="0" anchor="ctr">
                    <a:lnL w="12700" cap="flat" cmpd="sng" algn="ctr">
                      <a:solidFill>
                        <a:srgbClr val="04AC8C"/>
                      </a:solidFill>
                      <a:prstDash val="solid"/>
                      <a:round/>
                      <a:headEnd type="none" w="med" len="med"/>
                      <a:tailEnd type="none" w="med" len="med"/>
                    </a:lnL>
                    <a:lnR w="12700" cap="flat" cmpd="sng" algn="ctr">
                      <a:solidFill>
                        <a:srgbClr val="04AC8C"/>
                      </a:solidFill>
                      <a:prstDash val="solid"/>
                      <a:round/>
                      <a:headEnd type="none" w="med" len="med"/>
                      <a:tailEnd type="none" w="med" len="med"/>
                    </a:lnR>
                    <a:lnT w="12700" cap="flat" cmpd="sng" algn="ctr">
                      <a:solidFill>
                        <a:srgbClr val="04AC8C"/>
                      </a:solidFill>
                      <a:prstDash val="solid"/>
                      <a:round/>
                      <a:headEnd type="none" w="med" len="med"/>
                      <a:tailEnd type="none" w="med" len="med"/>
                    </a:lnT>
                    <a:lnB w="12700" cap="flat" cmpd="sng" algn="ctr">
                      <a:solidFill>
                        <a:srgbClr val="04AC8C"/>
                      </a:solidFill>
                      <a:prstDash val="solid"/>
                      <a:round/>
                      <a:headEnd type="none" w="med" len="med"/>
                      <a:tailEnd type="none" w="med" len="med"/>
                    </a:lnB>
                  </a:tcPr>
                </a:tc>
                <a:tc>
                  <a:txBody>
                    <a:bodyPr/>
                    <a:lstStyle/>
                    <a:p>
                      <a:pPr algn="ctr" rtl="0" fontAlgn="ctr"/>
                      <a:r>
                        <a:rPr lang="en-US" sz="1600" b="0" i="0" u="none" strike="noStrike">
                          <a:solidFill>
                            <a:srgbClr val="000000"/>
                          </a:solidFill>
                          <a:effectLst/>
                          <a:latin typeface="Roboto Light" pitchFamily="2" charset="0"/>
                        </a:rPr>
                        <a:t> </a:t>
                      </a:r>
                    </a:p>
                  </a:txBody>
                  <a:tcPr marL="0" marR="0" marT="0" marB="0" anchor="ctr">
                    <a:lnL w="12700" cap="flat" cmpd="sng" algn="ctr">
                      <a:solidFill>
                        <a:srgbClr val="04AC8C"/>
                      </a:solidFill>
                      <a:prstDash val="solid"/>
                      <a:round/>
                      <a:headEnd type="none" w="med" len="med"/>
                      <a:tailEnd type="none" w="med" len="med"/>
                    </a:lnL>
                    <a:lnR w="12700" cap="flat" cmpd="sng" algn="ctr">
                      <a:solidFill>
                        <a:srgbClr val="04AC8C"/>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rtl="0" fontAlgn="ctr"/>
                      <a:r>
                        <a:rPr lang="en-US" sz="1600" b="0" i="0" u="none" strike="noStrike">
                          <a:solidFill>
                            <a:srgbClr val="000000"/>
                          </a:solidFill>
                          <a:effectLst/>
                          <a:latin typeface="Roboto Light" pitchFamily="2" charset="0"/>
                        </a:rPr>
                        <a:t>24</a:t>
                      </a:r>
                    </a:p>
                  </a:txBody>
                  <a:tcPr marL="0" marR="0" marT="0" marB="0" anchor="ctr">
                    <a:lnL w="12700" cap="flat" cmpd="sng" algn="ctr">
                      <a:solidFill>
                        <a:srgbClr val="04AC8C"/>
                      </a:solidFill>
                      <a:prstDash val="solid"/>
                      <a:round/>
                      <a:headEnd type="none" w="med" len="med"/>
                      <a:tailEnd type="none" w="med" len="med"/>
                    </a:lnL>
                    <a:lnR w="12700" cap="flat" cmpd="sng" algn="ctr">
                      <a:solidFill>
                        <a:srgbClr val="04AC8C"/>
                      </a:solidFill>
                      <a:prstDash val="solid"/>
                      <a:round/>
                      <a:headEnd type="none" w="med" len="med"/>
                      <a:tailEnd type="none" w="med" len="med"/>
                    </a:lnR>
                    <a:lnT w="12700" cap="flat" cmpd="sng" algn="ctr">
                      <a:solidFill>
                        <a:srgbClr val="04AC8C"/>
                      </a:solidFill>
                      <a:prstDash val="solid"/>
                      <a:round/>
                      <a:headEnd type="none" w="med" len="med"/>
                      <a:tailEnd type="none" w="med" len="med"/>
                    </a:lnT>
                    <a:lnB w="12700" cap="flat" cmpd="sng" algn="ctr">
                      <a:solidFill>
                        <a:srgbClr val="04AC8C"/>
                      </a:solidFill>
                      <a:prstDash val="solid"/>
                      <a:round/>
                      <a:headEnd type="none" w="med" len="med"/>
                      <a:tailEnd type="none" w="med" len="med"/>
                    </a:lnB>
                  </a:tcPr>
                </a:tc>
                <a:tc>
                  <a:txBody>
                    <a:bodyPr/>
                    <a:lstStyle/>
                    <a:p>
                      <a:pPr marL="91440" algn="l" rtl="0" fontAlgn="ctr"/>
                      <a:r>
                        <a:rPr lang="en-US" sz="1600" b="0" i="0" u="none" strike="noStrike" dirty="0">
                          <a:solidFill>
                            <a:srgbClr val="000000"/>
                          </a:solidFill>
                          <a:effectLst/>
                          <a:latin typeface="Roboto Light" pitchFamily="2" charset="0"/>
                        </a:rPr>
                        <a:t>Riverside-San Bernardino-Ontario, CA </a:t>
                      </a:r>
                    </a:p>
                  </a:txBody>
                  <a:tcPr marL="0" marR="0" marT="0" marB="0" anchor="ctr">
                    <a:lnL w="12700" cap="flat" cmpd="sng" algn="ctr">
                      <a:solidFill>
                        <a:srgbClr val="04AC8C"/>
                      </a:solidFill>
                      <a:prstDash val="solid"/>
                      <a:round/>
                      <a:headEnd type="none" w="med" len="med"/>
                      <a:tailEnd type="none" w="med" len="med"/>
                    </a:lnL>
                    <a:lnR w="12700" cap="flat" cmpd="sng" algn="ctr">
                      <a:solidFill>
                        <a:srgbClr val="04AC8C"/>
                      </a:solidFill>
                      <a:prstDash val="solid"/>
                      <a:round/>
                      <a:headEnd type="none" w="med" len="med"/>
                      <a:tailEnd type="none" w="med" len="med"/>
                    </a:lnR>
                    <a:lnT w="12700" cap="flat" cmpd="sng" algn="ctr">
                      <a:solidFill>
                        <a:srgbClr val="04AC8C"/>
                      </a:solidFill>
                      <a:prstDash val="solid"/>
                      <a:round/>
                      <a:headEnd type="none" w="med" len="med"/>
                      <a:tailEnd type="none" w="med" len="med"/>
                    </a:lnT>
                    <a:lnB w="12700" cap="flat" cmpd="sng" algn="ctr">
                      <a:solidFill>
                        <a:srgbClr val="04AC8C"/>
                      </a:solidFill>
                      <a:prstDash val="solid"/>
                      <a:round/>
                      <a:headEnd type="none" w="med" len="med"/>
                      <a:tailEnd type="none" w="med" len="med"/>
                    </a:lnB>
                  </a:tcPr>
                </a:tc>
                <a:tc>
                  <a:txBody>
                    <a:bodyPr/>
                    <a:lstStyle/>
                    <a:p>
                      <a:pPr algn="ctr" rtl="0" fontAlgn="ctr"/>
                      <a:r>
                        <a:rPr lang="en-US" sz="1600" b="0" i="0" u="none" strike="noStrike">
                          <a:solidFill>
                            <a:srgbClr val="000000"/>
                          </a:solidFill>
                          <a:effectLst/>
                          <a:latin typeface="Roboto Light" pitchFamily="2" charset="0"/>
                        </a:rPr>
                        <a:t>5.5%</a:t>
                      </a:r>
                    </a:p>
                  </a:txBody>
                  <a:tcPr marL="0" marR="0" marT="0" marB="0" anchor="ctr">
                    <a:lnL w="12700" cap="flat" cmpd="sng" algn="ctr">
                      <a:solidFill>
                        <a:srgbClr val="04AC8C"/>
                      </a:solidFill>
                      <a:prstDash val="solid"/>
                      <a:round/>
                      <a:headEnd type="none" w="med" len="med"/>
                      <a:tailEnd type="none" w="med" len="med"/>
                    </a:lnL>
                    <a:lnR w="12700" cap="flat" cmpd="sng" algn="ctr">
                      <a:solidFill>
                        <a:srgbClr val="04AC8C"/>
                      </a:solidFill>
                      <a:prstDash val="solid"/>
                      <a:round/>
                      <a:headEnd type="none" w="med" len="med"/>
                      <a:tailEnd type="none" w="med" len="med"/>
                    </a:lnR>
                    <a:lnT w="12700" cap="flat" cmpd="sng" algn="ctr">
                      <a:solidFill>
                        <a:srgbClr val="04AC8C"/>
                      </a:solidFill>
                      <a:prstDash val="solid"/>
                      <a:round/>
                      <a:headEnd type="none" w="med" len="med"/>
                      <a:tailEnd type="none" w="med" len="med"/>
                    </a:lnT>
                    <a:lnB w="12700" cap="flat" cmpd="sng" algn="ctr">
                      <a:solidFill>
                        <a:srgbClr val="04AC8C"/>
                      </a:solidFill>
                      <a:prstDash val="solid"/>
                      <a:round/>
                      <a:headEnd type="none" w="med" len="med"/>
                      <a:tailEnd type="none" w="med" len="med"/>
                    </a:lnB>
                  </a:tcPr>
                </a:tc>
                <a:extLst>
                  <a:ext uri="{0D108BD9-81ED-4DB2-BD59-A6C34878D82A}">
                    <a16:rowId xmlns:a16="http://schemas.microsoft.com/office/drawing/2014/main" val="3441608990"/>
                  </a:ext>
                </a:extLst>
              </a:tr>
              <a:tr h="370497">
                <a:tc>
                  <a:txBody>
                    <a:bodyPr/>
                    <a:lstStyle/>
                    <a:p>
                      <a:pPr algn="ctr" rtl="0" fontAlgn="ctr"/>
                      <a:r>
                        <a:rPr lang="en-US" sz="1600" b="0" i="0" u="none" strike="noStrike">
                          <a:solidFill>
                            <a:srgbClr val="000000"/>
                          </a:solidFill>
                          <a:effectLst/>
                          <a:latin typeface="Roboto Light" pitchFamily="2" charset="0"/>
                        </a:rPr>
                        <a:t>12</a:t>
                      </a:r>
                    </a:p>
                  </a:txBody>
                  <a:tcPr marL="0" marR="0" marT="0" marB="0" anchor="ctr">
                    <a:lnL w="12700" cap="flat" cmpd="sng" algn="ctr">
                      <a:solidFill>
                        <a:srgbClr val="04AC8C"/>
                      </a:solidFill>
                      <a:prstDash val="solid"/>
                      <a:round/>
                      <a:headEnd type="none" w="med" len="med"/>
                      <a:tailEnd type="none" w="med" len="med"/>
                    </a:lnL>
                    <a:lnR w="12700" cap="flat" cmpd="sng" algn="ctr">
                      <a:solidFill>
                        <a:srgbClr val="04AC8C"/>
                      </a:solidFill>
                      <a:prstDash val="solid"/>
                      <a:round/>
                      <a:headEnd type="none" w="med" len="med"/>
                      <a:tailEnd type="none" w="med" len="med"/>
                    </a:lnR>
                    <a:lnT w="12700" cap="flat" cmpd="sng" algn="ctr">
                      <a:solidFill>
                        <a:srgbClr val="04AC8C"/>
                      </a:solidFill>
                      <a:prstDash val="solid"/>
                      <a:round/>
                      <a:headEnd type="none" w="med" len="med"/>
                      <a:tailEnd type="none" w="med" len="med"/>
                    </a:lnT>
                    <a:lnB w="12700" cap="flat" cmpd="sng" algn="ctr">
                      <a:solidFill>
                        <a:srgbClr val="04AC8C"/>
                      </a:solidFill>
                      <a:prstDash val="solid"/>
                      <a:round/>
                      <a:headEnd type="none" w="med" len="med"/>
                      <a:tailEnd type="none" w="med" len="med"/>
                    </a:lnB>
                  </a:tcPr>
                </a:tc>
                <a:tc>
                  <a:txBody>
                    <a:bodyPr/>
                    <a:lstStyle/>
                    <a:p>
                      <a:pPr marL="91440" algn="l" rtl="0" fontAlgn="ctr"/>
                      <a:r>
                        <a:rPr lang="en-US" sz="1600" b="0" i="0" u="none" strike="noStrike" dirty="0">
                          <a:solidFill>
                            <a:srgbClr val="000000"/>
                          </a:solidFill>
                          <a:effectLst/>
                          <a:latin typeface="Roboto Light" pitchFamily="2" charset="0"/>
                        </a:rPr>
                        <a:t>Tampa-St. Petersburg-Clearwater, FL </a:t>
                      </a:r>
                    </a:p>
                  </a:txBody>
                  <a:tcPr marL="0" marR="0" marT="0" marB="0" anchor="ctr">
                    <a:lnL w="12700" cap="flat" cmpd="sng" algn="ctr">
                      <a:solidFill>
                        <a:srgbClr val="04AC8C"/>
                      </a:solidFill>
                      <a:prstDash val="solid"/>
                      <a:round/>
                      <a:headEnd type="none" w="med" len="med"/>
                      <a:tailEnd type="none" w="med" len="med"/>
                    </a:lnL>
                    <a:lnR w="12700" cap="flat" cmpd="sng" algn="ctr">
                      <a:solidFill>
                        <a:srgbClr val="04AC8C"/>
                      </a:solidFill>
                      <a:prstDash val="solid"/>
                      <a:round/>
                      <a:headEnd type="none" w="med" len="med"/>
                      <a:tailEnd type="none" w="med" len="med"/>
                    </a:lnR>
                    <a:lnT w="12700" cap="flat" cmpd="sng" algn="ctr">
                      <a:solidFill>
                        <a:srgbClr val="04AC8C"/>
                      </a:solidFill>
                      <a:prstDash val="solid"/>
                      <a:round/>
                      <a:headEnd type="none" w="med" len="med"/>
                      <a:tailEnd type="none" w="med" len="med"/>
                    </a:lnT>
                    <a:lnB w="12700" cap="flat" cmpd="sng" algn="ctr">
                      <a:solidFill>
                        <a:srgbClr val="04AC8C"/>
                      </a:solidFill>
                      <a:prstDash val="solid"/>
                      <a:round/>
                      <a:headEnd type="none" w="med" len="med"/>
                      <a:tailEnd type="none" w="med" len="med"/>
                    </a:lnB>
                  </a:tcPr>
                </a:tc>
                <a:tc>
                  <a:txBody>
                    <a:bodyPr/>
                    <a:lstStyle/>
                    <a:p>
                      <a:pPr algn="ctr" rtl="0" fontAlgn="ctr"/>
                      <a:r>
                        <a:rPr lang="en-US" sz="1600" b="0" i="0" u="none" strike="noStrike">
                          <a:solidFill>
                            <a:srgbClr val="000000"/>
                          </a:solidFill>
                          <a:effectLst/>
                          <a:latin typeface="Roboto Light" pitchFamily="2" charset="0"/>
                        </a:rPr>
                        <a:t>3.8%</a:t>
                      </a:r>
                    </a:p>
                  </a:txBody>
                  <a:tcPr marL="0" marR="0" marT="0" marB="0" anchor="ctr">
                    <a:lnL w="12700" cap="flat" cmpd="sng" algn="ctr">
                      <a:solidFill>
                        <a:srgbClr val="04AC8C"/>
                      </a:solidFill>
                      <a:prstDash val="solid"/>
                      <a:round/>
                      <a:headEnd type="none" w="med" len="med"/>
                      <a:tailEnd type="none" w="med" len="med"/>
                    </a:lnL>
                    <a:lnR w="12700" cap="flat" cmpd="sng" algn="ctr">
                      <a:solidFill>
                        <a:srgbClr val="04AC8C"/>
                      </a:solidFill>
                      <a:prstDash val="solid"/>
                      <a:round/>
                      <a:headEnd type="none" w="med" len="med"/>
                      <a:tailEnd type="none" w="med" len="med"/>
                    </a:lnR>
                    <a:lnT w="12700" cap="flat" cmpd="sng" algn="ctr">
                      <a:solidFill>
                        <a:srgbClr val="04AC8C"/>
                      </a:solidFill>
                      <a:prstDash val="solid"/>
                      <a:round/>
                      <a:headEnd type="none" w="med" len="med"/>
                      <a:tailEnd type="none" w="med" len="med"/>
                    </a:lnT>
                    <a:lnB w="12700" cap="flat" cmpd="sng" algn="ctr">
                      <a:solidFill>
                        <a:srgbClr val="04AC8C"/>
                      </a:solidFill>
                      <a:prstDash val="solid"/>
                      <a:round/>
                      <a:headEnd type="none" w="med" len="med"/>
                      <a:tailEnd type="none" w="med" len="med"/>
                    </a:lnB>
                  </a:tcPr>
                </a:tc>
                <a:tc>
                  <a:txBody>
                    <a:bodyPr/>
                    <a:lstStyle/>
                    <a:p>
                      <a:pPr algn="ctr" rtl="0" fontAlgn="ctr"/>
                      <a:r>
                        <a:rPr lang="en-US" sz="1600" b="0" i="0" u="none" strike="noStrike">
                          <a:solidFill>
                            <a:srgbClr val="000000"/>
                          </a:solidFill>
                          <a:effectLst/>
                          <a:latin typeface="Roboto Light" pitchFamily="2" charset="0"/>
                        </a:rPr>
                        <a:t> </a:t>
                      </a:r>
                    </a:p>
                  </a:txBody>
                  <a:tcPr marL="0" marR="0" marT="0" marB="0" anchor="ctr">
                    <a:lnL w="12700" cap="flat" cmpd="sng" algn="ctr">
                      <a:solidFill>
                        <a:srgbClr val="04AC8C"/>
                      </a:solidFill>
                      <a:prstDash val="solid"/>
                      <a:round/>
                      <a:headEnd type="none" w="med" len="med"/>
                      <a:tailEnd type="none" w="med" len="med"/>
                    </a:lnL>
                    <a:lnR w="12700" cap="flat" cmpd="sng" algn="ctr">
                      <a:solidFill>
                        <a:srgbClr val="04AC8C"/>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rtl="0" fontAlgn="ctr"/>
                      <a:r>
                        <a:rPr lang="en-US" sz="1600" b="0" i="0" u="none" strike="noStrike">
                          <a:solidFill>
                            <a:srgbClr val="000000"/>
                          </a:solidFill>
                          <a:effectLst/>
                          <a:latin typeface="Roboto Light" pitchFamily="2" charset="0"/>
                        </a:rPr>
                        <a:t>25</a:t>
                      </a:r>
                    </a:p>
                  </a:txBody>
                  <a:tcPr marL="0" marR="0" marT="0" marB="0" anchor="ctr">
                    <a:lnL w="12700" cap="flat" cmpd="sng" algn="ctr">
                      <a:solidFill>
                        <a:srgbClr val="04AC8C"/>
                      </a:solidFill>
                      <a:prstDash val="solid"/>
                      <a:round/>
                      <a:headEnd type="none" w="med" len="med"/>
                      <a:tailEnd type="none" w="med" len="med"/>
                    </a:lnL>
                    <a:lnR w="12700" cap="flat" cmpd="sng" algn="ctr">
                      <a:solidFill>
                        <a:srgbClr val="04AC8C"/>
                      </a:solidFill>
                      <a:prstDash val="solid"/>
                      <a:round/>
                      <a:headEnd type="none" w="med" len="med"/>
                      <a:tailEnd type="none" w="med" len="med"/>
                    </a:lnR>
                    <a:lnT w="12700" cap="flat" cmpd="sng" algn="ctr">
                      <a:solidFill>
                        <a:srgbClr val="04AC8C"/>
                      </a:solidFill>
                      <a:prstDash val="solid"/>
                      <a:round/>
                      <a:headEnd type="none" w="med" len="med"/>
                      <a:tailEnd type="none" w="med" len="med"/>
                    </a:lnT>
                    <a:lnB w="12700" cap="flat" cmpd="sng" algn="ctr">
                      <a:solidFill>
                        <a:srgbClr val="04AC8C"/>
                      </a:solidFill>
                      <a:prstDash val="solid"/>
                      <a:round/>
                      <a:headEnd type="none" w="med" len="med"/>
                      <a:tailEnd type="none" w="med" len="med"/>
                    </a:lnB>
                  </a:tcPr>
                </a:tc>
                <a:tc>
                  <a:txBody>
                    <a:bodyPr/>
                    <a:lstStyle/>
                    <a:p>
                      <a:pPr marL="91440" algn="l" rtl="0" fontAlgn="ctr"/>
                      <a:r>
                        <a:rPr lang="en-US" sz="1600" b="0" i="0" u="none" strike="noStrike" dirty="0">
                          <a:solidFill>
                            <a:srgbClr val="000000"/>
                          </a:solidFill>
                          <a:effectLst/>
                          <a:latin typeface="Roboto Light" pitchFamily="2" charset="0"/>
                        </a:rPr>
                        <a:t>Los Angeles-Long Beach-Anaheim, CA </a:t>
                      </a:r>
                    </a:p>
                  </a:txBody>
                  <a:tcPr marL="0" marR="0" marT="0" marB="0" anchor="ctr">
                    <a:lnL w="12700" cap="flat" cmpd="sng" algn="ctr">
                      <a:solidFill>
                        <a:srgbClr val="04AC8C"/>
                      </a:solidFill>
                      <a:prstDash val="solid"/>
                      <a:round/>
                      <a:headEnd type="none" w="med" len="med"/>
                      <a:tailEnd type="none" w="med" len="med"/>
                    </a:lnL>
                    <a:lnR w="12700" cap="flat" cmpd="sng" algn="ctr">
                      <a:solidFill>
                        <a:srgbClr val="04AC8C"/>
                      </a:solidFill>
                      <a:prstDash val="solid"/>
                      <a:round/>
                      <a:headEnd type="none" w="med" len="med"/>
                      <a:tailEnd type="none" w="med" len="med"/>
                    </a:lnR>
                    <a:lnT w="12700" cap="flat" cmpd="sng" algn="ctr">
                      <a:solidFill>
                        <a:srgbClr val="04AC8C"/>
                      </a:solidFill>
                      <a:prstDash val="solid"/>
                      <a:round/>
                      <a:headEnd type="none" w="med" len="med"/>
                      <a:tailEnd type="none" w="med" len="med"/>
                    </a:lnT>
                    <a:lnB w="12700" cap="flat" cmpd="sng" algn="ctr">
                      <a:solidFill>
                        <a:srgbClr val="04AC8C"/>
                      </a:solidFill>
                      <a:prstDash val="solid"/>
                      <a:round/>
                      <a:headEnd type="none" w="med" len="med"/>
                      <a:tailEnd type="none" w="med" len="med"/>
                    </a:lnB>
                  </a:tcPr>
                </a:tc>
                <a:tc>
                  <a:txBody>
                    <a:bodyPr/>
                    <a:lstStyle/>
                    <a:p>
                      <a:pPr algn="ctr" rtl="0" fontAlgn="ctr"/>
                      <a:r>
                        <a:rPr lang="en-US" sz="1600" b="0" i="0" u="none" strike="noStrike" dirty="0">
                          <a:solidFill>
                            <a:srgbClr val="000000"/>
                          </a:solidFill>
                          <a:effectLst/>
                          <a:latin typeface="Roboto Light" pitchFamily="2" charset="0"/>
                        </a:rPr>
                        <a:t>5.6%</a:t>
                      </a:r>
                    </a:p>
                  </a:txBody>
                  <a:tcPr marL="0" marR="0" marT="0" marB="0" anchor="ctr">
                    <a:lnL w="12700" cap="flat" cmpd="sng" algn="ctr">
                      <a:solidFill>
                        <a:srgbClr val="04AC8C"/>
                      </a:solidFill>
                      <a:prstDash val="solid"/>
                      <a:round/>
                      <a:headEnd type="none" w="med" len="med"/>
                      <a:tailEnd type="none" w="med" len="med"/>
                    </a:lnL>
                    <a:lnR w="12700" cap="flat" cmpd="sng" algn="ctr">
                      <a:solidFill>
                        <a:srgbClr val="04AC8C"/>
                      </a:solidFill>
                      <a:prstDash val="solid"/>
                      <a:round/>
                      <a:headEnd type="none" w="med" len="med"/>
                      <a:tailEnd type="none" w="med" len="med"/>
                    </a:lnR>
                    <a:lnT w="12700" cap="flat" cmpd="sng" algn="ctr">
                      <a:solidFill>
                        <a:srgbClr val="04AC8C"/>
                      </a:solidFill>
                      <a:prstDash val="solid"/>
                      <a:round/>
                      <a:headEnd type="none" w="med" len="med"/>
                      <a:tailEnd type="none" w="med" len="med"/>
                    </a:lnT>
                    <a:lnB w="12700" cap="flat" cmpd="sng" algn="ctr">
                      <a:solidFill>
                        <a:srgbClr val="04AC8C"/>
                      </a:solidFill>
                      <a:prstDash val="solid"/>
                      <a:round/>
                      <a:headEnd type="none" w="med" len="med"/>
                      <a:tailEnd type="none" w="med" len="med"/>
                    </a:lnB>
                  </a:tcPr>
                </a:tc>
                <a:extLst>
                  <a:ext uri="{0D108BD9-81ED-4DB2-BD59-A6C34878D82A}">
                    <a16:rowId xmlns:a16="http://schemas.microsoft.com/office/drawing/2014/main" val="1061658426"/>
                  </a:ext>
                </a:extLst>
              </a:tr>
            </a:tbl>
          </a:graphicData>
        </a:graphic>
      </p:graphicFrame>
    </p:spTree>
    <p:extLst>
      <p:ext uri="{BB962C8B-B14F-4D97-AF65-F5344CB8AC3E}">
        <p14:creationId xmlns:p14="http://schemas.microsoft.com/office/powerpoint/2010/main" val="1027913240"/>
      </p:ext>
    </p:extLst>
  </p:cSld>
  <p:clrMapOvr>
    <a:masterClrMapping/>
  </p:clrMapOvr>
</p:sld>
</file>

<file path=ppt/theme/_rels/themeOverride4.xml.rels><?xml version="1.0" encoding="UTF-8" standalone="yes"?>
<Relationships xmlns="http://schemas.openxmlformats.org/package/2006/relationships"><Relationship Id="rId1" Type="http://schemas.openxmlformats.org/officeDocument/2006/relationships/image" Target="../media/image17.jpeg"/></Relationships>
</file>

<file path=ppt/theme/theme1.xml><?xml version="1.0" encoding="utf-8"?>
<a:theme xmlns:a="http://schemas.openxmlformats.org/drawingml/2006/main" name="Sage Theme-2024">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age Theme-2024" id="{4F507F22-5888-4F41-9067-B3E277386BB8}" vid="{03FC6785-C5B5-C041-8679-E7C21CAE7D1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Custom 9">
    <a:dk1>
      <a:sysClr val="windowText" lastClr="000000"/>
    </a:dk1>
    <a:lt1>
      <a:sysClr val="window" lastClr="FFFFFF"/>
    </a:lt1>
    <a:dk2>
      <a:srgbClr val="646B86"/>
    </a:dk2>
    <a:lt2>
      <a:srgbClr val="000000"/>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Override>
</file>

<file path=docProps/app.xml><?xml version="1.0" encoding="utf-8"?>
<Properties xmlns="http://schemas.openxmlformats.org/officeDocument/2006/extended-properties" xmlns:vt="http://schemas.openxmlformats.org/officeDocument/2006/docPropsVTypes">
  <Template/>
  <TotalTime>40656</TotalTime>
  <Words>3251</Words>
  <Application>Microsoft Macintosh PowerPoint</Application>
  <PresentationFormat>Widescreen</PresentationFormat>
  <Paragraphs>471</Paragraphs>
  <Slides>35</Slides>
  <Notes>26</Notes>
  <HiddenSlides>0</HiddenSlides>
  <MMClips>0</MMClips>
  <ScaleCrop>false</ScaleCrop>
  <HeadingPairs>
    <vt:vector size="8" baseType="variant">
      <vt:variant>
        <vt:lpstr>Fonts Used</vt:lpstr>
      </vt:variant>
      <vt:variant>
        <vt:i4>17</vt:i4>
      </vt:variant>
      <vt:variant>
        <vt:lpstr>Theme</vt:lpstr>
      </vt:variant>
      <vt:variant>
        <vt:i4>1</vt:i4>
      </vt:variant>
      <vt:variant>
        <vt:lpstr>Embedded OLE Servers</vt:lpstr>
      </vt:variant>
      <vt:variant>
        <vt:i4>1</vt:i4>
      </vt:variant>
      <vt:variant>
        <vt:lpstr>Slide Titles</vt:lpstr>
      </vt:variant>
      <vt:variant>
        <vt:i4>35</vt:i4>
      </vt:variant>
    </vt:vector>
  </HeadingPairs>
  <TitlesOfParts>
    <vt:vector size="54" baseType="lpstr">
      <vt:lpstr>-apple-system</vt:lpstr>
      <vt:lpstr>Apple Symbols</vt:lpstr>
      <vt:lpstr>Arial</vt:lpstr>
      <vt:lpstr>Avenir Book</vt:lpstr>
      <vt:lpstr>BlairMdITC TT Medium</vt:lpstr>
      <vt:lpstr>Calibri</vt:lpstr>
      <vt:lpstr>Garamond</vt:lpstr>
      <vt:lpstr>Greycliff</vt:lpstr>
      <vt:lpstr>Greycliff CF</vt:lpstr>
      <vt:lpstr>Poppins</vt:lpstr>
      <vt:lpstr>Roboto</vt:lpstr>
      <vt:lpstr>Roboto Light</vt:lpstr>
      <vt:lpstr>Roboto Light</vt:lpstr>
      <vt:lpstr>Roboto Medium</vt:lpstr>
      <vt:lpstr>Roboto Thin</vt:lpstr>
      <vt:lpstr>Times New Roman</vt:lpstr>
      <vt:lpstr>Wingdings</vt:lpstr>
      <vt:lpstr>Sage Theme-2024</vt:lpstr>
      <vt:lpstr>Worksheet</vt:lpstr>
      <vt:lpstr>PowerPoint Presentation</vt:lpstr>
      <vt:lpstr>PowerPoint Presentation</vt:lpstr>
      <vt:lpstr>Where Eagles Dare</vt:lpstr>
      <vt:lpstr>A Fistful of Dollars (a 1964 Film)</vt:lpstr>
      <vt:lpstr>Million Dollar Baby (a 2004 Flick)</vt:lpstr>
      <vt:lpstr>U.S. Job Openings, 2015 – October 2024</vt:lpstr>
      <vt:lpstr>U.S. Job Growth, Monthly</vt:lpstr>
      <vt:lpstr>Employment Growth, 25 Largest Metros</vt:lpstr>
      <vt:lpstr>Unemployment Rates, 25 Largest Metros, October 2024</vt:lpstr>
      <vt:lpstr>PowerPoint Presentation</vt:lpstr>
      <vt:lpstr>Drawdown of Pandemic Related Excess Savings</vt:lpstr>
      <vt:lpstr>Consumer Price Index (NSA)</vt:lpstr>
      <vt:lpstr>Consumer Price Index, Select Categories (NSA)</vt:lpstr>
      <vt:lpstr>Consumer Price Index, Select Categories (NSA)</vt:lpstr>
      <vt:lpstr>For a Few Dollars More</vt:lpstr>
      <vt:lpstr>Heartbreak Ridge  (a 1986 Film)</vt:lpstr>
      <vt:lpstr>Not So Sudden Impact (a 1983 Film)</vt:lpstr>
      <vt:lpstr>Monetary Policy Lags</vt:lpstr>
      <vt:lpstr>Lend ‘Em High (Hang ‘Em High, 1968)</vt:lpstr>
      <vt:lpstr>U.S. Mortgage Loan Applications Composite Index </vt:lpstr>
      <vt:lpstr>S&amp;P Case-Shiller Home Price Index</vt:lpstr>
      <vt:lpstr>U.S. Residential Building Permits</vt:lpstr>
      <vt:lpstr>Architecture Billings Index</vt:lpstr>
      <vt:lpstr>PowerPoint Presentation</vt:lpstr>
      <vt:lpstr>Every Which Way But Down</vt:lpstr>
      <vt:lpstr>CRE Debt Maturities: $3.0 Trillion in the Next 5 Years</vt:lpstr>
      <vt:lpstr>Highest Downtown Office Vacancy Rates, 2024Q3</vt:lpstr>
      <vt:lpstr>PowerPoint Presentation</vt:lpstr>
      <vt:lpstr>University of Michigan Index of Consumer Sentiment</vt:lpstr>
      <vt:lpstr>NFIB Index of Small Business Optimism</vt:lpstr>
      <vt:lpstr>U.S. Hires Rate, 2000 – October 2024</vt:lpstr>
      <vt:lpstr>Conference Board: U.S. Leading Economic Index</vt:lpstr>
      <vt:lpstr>Go Where You’re Lookin’,  and Look Where You’re Goin'</vt:lpstr>
      <vt:lpstr>Thank You</vt:lpstr>
      <vt:lpstr>Q&amp;A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Sayer Niblett</dc:creator>
  <cp:lastModifiedBy>Sayer Niblett</cp:lastModifiedBy>
  <cp:revision>969</cp:revision>
  <cp:lastPrinted>2024-08-02T15:27:00Z</cp:lastPrinted>
  <dcterms:created xsi:type="dcterms:W3CDTF">2023-10-24T12:17:29Z</dcterms:created>
  <dcterms:modified xsi:type="dcterms:W3CDTF">2024-12-18T15:43:36Z</dcterms:modified>
</cp:coreProperties>
</file>