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 id="2147483678" r:id="rId5"/>
  </p:sldMasterIdLst>
  <p:notesMasterIdLst>
    <p:notesMasterId r:id="rId34"/>
  </p:notesMasterIdLst>
  <p:handoutMasterIdLst>
    <p:handoutMasterId r:id="rId35"/>
  </p:handoutMasterIdLst>
  <p:sldIdLst>
    <p:sldId id="472" r:id="rId6"/>
    <p:sldId id="4524" r:id="rId7"/>
    <p:sldId id="4522" r:id="rId8"/>
    <p:sldId id="4537" r:id="rId9"/>
    <p:sldId id="4525" r:id="rId10"/>
    <p:sldId id="4550" r:id="rId11"/>
    <p:sldId id="4530" r:id="rId12"/>
    <p:sldId id="4551" r:id="rId13"/>
    <p:sldId id="4526" r:id="rId14"/>
    <p:sldId id="4531" r:id="rId15"/>
    <p:sldId id="4538" r:id="rId16"/>
    <p:sldId id="4539" r:id="rId17"/>
    <p:sldId id="4541" r:id="rId18"/>
    <p:sldId id="4544" r:id="rId19"/>
    <p:sldId id="4532" r:id="rId20"/>
    <p:sldId id="4549" r:id="rId21"/>
    <p:sldId id="4534" r:id="rId22"/>
    <p:sldId id="4535" r:id="rId23"/>
    <p:sldId id="4533" r:id="rId24"/>
    <p:sldId id="4545" r:id="rId25"/>
    <p:sldId id="4528" r:id="rId26"/>
    <p:sldId id="4536" r:id="rId27"/>
    <p:sldId id="4529" r:id="rId28"/>
    <p:sldId id="4543" r:id="rId29"/>
    <p:sldId id="4546" r:id="rId30"/>
    <p:sldId id="4548" r:id="rId31"/>
    <p:sldId id="1299" r:id="rId32"/>
    <p:sldId id="455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617400-671B-652B-D656-19DA0A546B88}" name="Vishant Prajapati" initials="VP" userId="S::vishant.prajapati@1rivet.com::30ce2b50-f86f-41a9-aad3-0c55da59d07b" providerId="AD"/>
  <p188:author id="{33CA2F08-F8B2-AF01-49DD-0663DE204998}" name="Derek Swank" initials="DS" userId="S::derek.swank@1rivet.com::4e026a2b-e7b8-4a96-84ef-4c90103f56d8" providerId="AD"/>
  <p188:author id="{0C0A9435-E4CE-25B9-811B-CE4BC571C911}" name="Mike Rolfes" initials="MR" userId="S::mike.rolfes@1rivet.com::cc895bca-854c-4db1-ad38-a66c683f6084" providerId="AD"/>
  <p188:author id="{B2F03E58-A8AC-DD6C-907E-AAE36B6CFB50}" name="Michael Wolk" initials="" userId="S::michael.wolk@1rivet.com::5fc4f679-fc0f-4c89-81f2-a95be356dce8" providerId="AD"/>
  <p188:author id="{7DCEEB7D-B8D8-4506-8F35-D48B68DBCFCC}" name="Garett Fitzpatrick" initials="GF" userId="S::garett.fitzpatrick@1rivet.com::ab538b6e-2d8a-4ef5-8847-34f290b2891f" providerId="AD"/>
  <p188:author id="{F7E3BCAC-6645-1000-098F-11DCA7696572}" name="Eric Middleton" initials="EM" userId="S::eric.middleton@1rivet.com::8d2dc0dd-7647-4656-ba81-a7609932a48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ECE"/>
    <a:srgbClr val="0080FF"/>
    <a:srgbClr val="F6F8FC"/>
    <a:srgbClr val="004589"/>
    <a:srgbClr val="2E75B6"/>
    <a:srgbClr val="404040"/>
    <a:srgbClr val="4A4A4A"/>
    <a:srgbClr val="001E3B"/>
    <a:srgbClr val="E0E0E0"/>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B3F861-A83E-429C-8C65-6405B18C7E6F}" v="375" dt="2025-02-19T15:42:03.781"/>
    <p1510:client id="{E13FFABC-D533-9014-24C7-552143E1CD1D}" v="733" dt="2025-02-19T18:12:57.7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29" autoAdjust="0"/>
    <p:restoredTop sz="71058" autoAdjust="0"/>
  </p:normalViewPr>
  <p:slideViewPr>
    <p:cSldViewPr snapToGrid="0">
      <p:cViewPr varScale="1">
        <p:scale>
          <a:sx n="80" d="100"/>
          <a:sy n="80" d="100"/>
        </p:scale>
        <p:origin x="2016" y="30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Rolfes" userId="cc895bca-854c-4db1-ad38-a66c683f6084" providerId="ADAL" clId="{25B3F861-A83E-429C-8C65-6405B18C7E6F}"/>
    <pc:docChg chg="undo custSel addSld delSld modSld sldOrd delMainMaster">
      <pc:chgData name="Mike Rolfes" userId="cc895bca-854c-4db1-ad38-a66c683f6084" providerId="ADAL" clId="{25B3F861-A83E-429C-8C65-6405B18C7E6F}" dt="2025-02-19T19:14:50.123" v="5644" actId="478"/>
      <pc:docMkLst>
        <pc:docMk/>
      </pc:docMkLst>
      <pc:sldChg chg="modSp mod">
        <pc:chgData name="Mike Rolfes" userId="cc895bca-854c-4db1-ad38-a66c683f6084" providerId="ADAL" clId="{25B3F861-A83E-429C-8C65-6405B18C7E6F}" dt="2025-02-04T20:01:02.851" v="3147" actId="20577"/>
        <pc:sldMkLst>
          <pc:docMk/>
          <pc:sldMk cId="2777774505" sldId="472"/>
        </pc:sldMkLst>
        <pc:spChg chg="mod">
          <ac:chgData name="Mike Rolfes" userId="cc895bca-854c-4db1-ad38-a66c683f6084" providerId="ADAL" clId="{25B3F861-A83E-429C-8C65-6405B18C7E6F}" dt="2025-02-04T20:01:02.851" v="3147" actId="20577"/>
          <ac:spMkLst>
            <pc:docMk/>
            <pc:sldMk cId="2777774505" sldId="472"/>
            <ac:spMk id="3" creationId="{262F67BC-F453-3241-A524-7F4CB2DAAEA3}"/>
          </ac:spMkLst>
        </pc:spChg>
      </pc:sldChg>
      <pc:sldChg chg="addSp delSp modSp mod">
        <pc:chgData name="Mike Rolfes" userId="cc895bca-854c-4db1-ad38-a66c683f6084" providerId="ADAL" clId="{25B3F861-A83E-429C-8C65-6405B18C7E6F}" dt="2025-02-19T19:14:50.123" v="5644" actId="478"/>
        <pc:sldMkLst>
          <pc:docMk/>
          <pc:sldMk cId="664597260" sldId="1299"/>
        </pc:sldMkLst>
        <pc:spChg chg="mod">
          <ac:chgData name="Mike Rolfes" userId="cc895bca-854c-4db1-ad38-a66c683f6084" providerId="ADAL" clId="{25B3F861-A83E-429C-8C65-6405B18C7E6F}" dt="2025-02-19T19:14:42.034" v="5642" actId="20577"/>
          <ac:spMkLst>
            <pc:docMk/>
            <pc:sldMk cId="664597260" sldId="1299"/>
            <ac:spMk id="2" creationId="{DF22352F-A444-134C-5C28-A376ECAC69F5}"/>
          </ac:spMkLst>
        </pc:spChg>
        <pc:spChg chg="add del mod">
          <ac:chgData name="Mike Rolfes" userId="cc895bca-854c-4db1-ad38-a66c683f6084" providerId="ADAL" clId="{25B3F861-A83E-429C-8C65-6405B18C7E6F}" dt="2025-02-19T19:14:50.123" v="5644" actId="478"/>
          <ac:spMkLst>
            <pc:docMk/>
            <pc:sldMk cId="664597260" sldId="1299"/>
            <ac:spMk id="4" creationId="{51DC5243-AF25-AD8C-FEA8-386D783AF6AD}"/>
          </ac:spMkLst>
        </pc:spChg>
        <pc:spChg chg="mod">
          <ac:chgData name="Mike Rolfes" userId="cc895bca-854c-4db1-ad38-a66c683f6084" providerId="ADAL" clId="{25B3F861-A83E-429C-8C65-6405B18C7E6F}" dt="2025-02-03T21:02:54.963" v="2544" actId="1076"/>
          <ac:spMkLst>
            <pc:docMk/>
            <pc:sldMk cId="664597260" sldId="1299"/>
            <ac:spMk id="6" creationId="{5C42C877-980F-D45C-5439-4BD8B807BB28}"/>
          </ac:spMkLst>
        </pc:spChg>
        <pc:spChg chg="mod">
          <ac:chgData name="Mike Rolfes" userId="cc895bca-854c-4db1-ad38-a66c683f6084" providerId="ADAL" clId="{25B3F861-A83E-429C-8C65-6405B18C7E6F}" dt="2025-02-03T21:02:54.963" v="2544" actId="1076"/>
          <ac:spMkLst>
            <pc:docMk/>
            <pc:sldMk cId="664597260" sldId="1299"/>
            <ac:spMk id="8" creationId="{FD091AE5-699B-6193-191A-12B8B576D31D}"/>
          </ac:spMkLst>
        </pc:spChg>
        <pc:spChg chg="mod">
          <ac:chgData name="Mike Rolfes" userId="cc895bca-854c-4db1-ad38-a66c683f6084" providerId="ADAL" clId="{25B3F861-A83E-429C-8C65-6405B18C7E6F}" dt="2025-02-03T21:02:54.963" v="2544" actId="1076"/>
          <ac:spMkLst>
            <pc:docMk/>
            <pc:sldMk cId="664597260" sldId="1299"/>
            <ac:spMk id="9" creationId="{B42B63E2-3B6C-6504-0A8E-9033BDE7FEE5}"/>
          </ac:spMkLst>
        </pc:spChg>
        <pc:spChg chg="mod">
          <ac:chgData name="Mike Rolfes" userId="cc895bca-854c-4db1-ad38-a66c683f6084" providerId="ADAL" clId="{25B3F861-A83E-429C-8C65-6405B18C7E6F}" dt="2025-02-03T21:02:54.963" v="2544" actId="1076"/>
          <ac:spMkLst>
            <pc:docMk/>
            <pc:sldMk cId="664597260" sldId="1299"/>
            <ac:spMk id="11" creationId="{DE355978-B313-62B4-42A4-476BC68E6BED}"/>
          </ac:spMkLst>
        </pc:spChg>
        <pc:spChg chg="mod">
          <ac:chgData name="Mike Rolfes" userId="cc895bca-854c-4db1-ad38-a66c683f6084" providerId="ADAL" clId="{25B3F861-A83E-429C-8C65-6405B18C7E6F}" dt="2025-02-03T21:02:54.963" v="2544" actId="1076"/>
          <ac:spMkLst>
            <pc:docMk/>
            <pc:sldMk cId="664597260" sldId="1299"/>
            <ac:spMk id="13" creationId="{A3F27802-947E-DAD3-8A34-0B3D5450A5A5}"/>
          </ac:spMkLst>
        </pc:spChg>
        <pc:spChg chg="mod">
          <ac:chgData name="Mike Rolfes" userId="cc895bca-854c-4db1-ad38-a66c683f6084" providerId="ADAL" clId="{25B3F861-A83E-429C-8C65-6405B18C7E6F}" dt="2025-02-03T21:02:54.963" v="2544" actId="1076"/>
          <ac:spMkLst>
            <pc:docMk/>
            <pc:sldMk cId="664597260" sldId="1299"/>
            <ac:spMk id="14" creationId="{D2B2771A-1785-9566-0A9D-A0AFB5266EB2}"/>
          </ac:spMkLst>
        </pc:spChg>
        <pc:spChg chg="add del mod">
          <ac:chgData name="Mike Rolfes" userId="cc895bca-854c-4db1-ad38-a66c683f6084" providerId="ADAL" clId="{25B3F861-A83E-429C-8C65-6405B18C7E6F}" dt="2025-02-19T19:14:50.123" v="5644" actId="478"/>
          <ac:spMkLst>
            <pc:docMk/>
            <pc:sldMk cId="664597260" sldId="1299"/>
            <ac:spMk id="15" creationId="{8D6FD99B-575E-45B9-3B66-EB33E742ECD4}"/>
          </ac:spMkLst>
        </pc:spChg>
        <pc:spChg chg="add del mod">
          <ac:chgData name="Mike Rolfes" userId="cc895bca-854c-4db1-ad38-a66c683f6084" providerId="ADAL" clId="{25B3F861-A83E-429C-8C65-6405B18C7E6F}" dt="2025-02-19T19:14:50.123" v="5644" actId="478"/>
          <ac:spMkLst>
            <pc:docMk/>
            <pc:sldMk cId="664597260" sldId="1299"/>
            <ac:spMk id="16" creationId="{F17E4DD3-E8E3-B933-1256-4A5FAFD5754E}"/>
          </ac:spMkLst>
        </pc:spChg>
        <pc:spChg chg="add del mod">
          <ac:chgData name="Mike Rolfes" userId="cc895bca-854c-4db1-ad38-a66c683f6084" providerId="ADAL" clId="{25B3F861-A83E-429C-8C65-6405B18C7E6F}" dt="2025-02-19T19:14:50.123" v="5644" actId="478"/>
          <ac:spMkLst>
            <pc:docMk/>
            <pc:sldMk cId="664597260" sldId="1299"/>
            <ac:spMk id="17" creationId="{D6137E42-E634-3124-1488-1D9959C7A327}"/>
          </ac:spMkLst>
        </pc:spChg>
        <pc:spChg chg="add del mod">
          <ac:chgData name="Mike Rolfes" userId="cc895bca-854c-4db1-ad38-a66c683f6084" providerId="ADAL" clId="{25B3F861-A83E-429C-8C65-6405B18C7E6F}" dt="2025-02-19T19:14:50.123" v="5644" actId="478"/>
          <ac:spMkLst>
            <pc:docMk/>
            <pc:sldMk cId="664597260" sldId="1299"/>
            <ac:spMk id="18" creationId="{7F209B92-3F9F-40A7-67AD-43B9E580C107}"/>
          </ac:spMkLst>
        </pc:spChg>
        <pc:spChg chg="add del mod">
          <ac:chgData name="Mike Rolfes" userId="cc895bca-854c-4db1-ad38-a66c683f6084" providerId="ADAL" clId="{25B3F861-A83E-429C-8C65-6405B18C7E6F}" dt="2025-02-19T19:14:50.123" v="5644" actId="478"/>
          <ac:spMkLst>
            <pc:docMk/>
            <pc:sldMk cId="664597260" sldId="1299"/>
            <ac:spMk id="19" creationId="{5D03CF58-8A3F-3ABB-7DD5-70B3EDBD5257}"/>
          </ac:spMkLst>
        </pc:spChg>
        <pc:grpChg chg="del">
          <ac:chgData name="Mike Rolfes" userId="cc895bca-854c-4db1-ad38-a66c683f6084" providerId="ADAL" clId="{25B3F861-A83E-429C-8C65-6405B18C7E6F}" dt="2025-02-19T19:14:50.123" v="5644" actId="478"/>
          <ac:grpSpMkLst>
            <pc:docMk/>
            <pc:sldMk cId="664597260" sldId="1299"/>
            <ac:grpSpMk id="3" creationId="{7D875371-222E-4D1B-A368-8807E4D4BF9F}"/>
          </ac:grpSpMkLst>
        </pc:grpChg>
        <pc:picChg chg="del">
          <ac:chgData name="Mike Rolfes" userId="cc895bca-854c-4db1-ad38-a66c683f6084" providerId="ADAL" clId="{25B3F861-A83E-429C-8C65-6405B18C7E6F}" dt="2025-02-19T19:14:46.227" v="5643" actId="478"/>
          <ac:picMkLst>
            <pc:docMk/>
            <pc:sldMk cId="664597260" sldId="1299"/>
            <ac:picMk id="7" creationId="{3692C9D1-8CF9-8B84-CA3F-2955842348E1}"/>
          </ac:picMkLst>
        </pc:picChg>
      </pc:sldChg>
      <pc:sldChg chg="add del">
        <pc:chgData name="Mike Rolfes" userId="cc895bca-854c-4db1-ad38-a66c683f6084" providerId="ADAL" clId="{25B3F861-A83E-429C-8C65-6405B18C7E6F}" dt="2025-02-03T12:26:53.836" v="1904" actId="47"/>
        <pc:sldMkLst>
          <pc:docMk/>
          <pc:sldMk cId="989272399" sldId="4509"/>
        </pc:sldMkLst>
      </pc:sldChg>
      <pc:sldChg chg="add del">
        <pc:chgData name="Mike Rolfes" userId="cc895bca-854c-4db1-ad38-a66c683f6084" providerId="ADAL" clId="{25B3F861-A83E-429C-8C65-6405B18C7E6F}" dt="2025-02-03T12:26:53.836" v="1904" actId="47"/>
        <pc:sldMkLst>
          <pc:docMk/>
          <pc:sldMk cId="628654920" sldId="4510"/>
        </pc:sldMkLst>
      </pc:sldChg>
      <pc:sldChg chg="addSp modSp mod chgLayout">
        <pc:chgData name="Mike Rolfes" userId="cc895bca-854c-4db1-ad38-a66c683f6084" providerId="ADAL" clId="{25B3F861-A83E-429C-8C65-6405B18C7E6F}" dt="2025-02-04T20:03:19.019" v="3166" actId="1038"/>
        <pc:sldMkLst>
          <pc:docMk/>
          <pc:sldMk cId="2457900681" sldId="4522"/>
        </pc:sldMkLst>
        <pc:spChg chg="mod ord">
          <ac:chgData name="Mike Rolfes" userId="cc895bca-854c-4db1-ad38-a66c683f6084" providerId="ADAL" clId="{25B3F861-A83E-429C-8C65-6405B18C7E6F}" dt="2025-01-31T20:26:29.480" v="923" actId="20577"/>
          <ac:spMkLst>
            <pc:docMk/>
            <pc:sldMk cId="2457900681" sldId="4522"/>
            <ac:spMk id="3" creationId="{D9C0F0D9-0854-462D-9CEE-5F31403C1639}"/>
          </ac:spMkLst>
        </pc:spChg>
        <pc:spChg chg="mod">
          <ac:chgData name="Mike Rolfes" userId="cc895bca-854c-4db1-ad38-a66c683f6084" providerId="ADAL" clId="{25B3F861-A83E-429C-8C65-6405B18C7E6F}" dt="2025-01-31T17:38:18.884" v="32" actId="14100"/>
          <ac:spMkLst>
            <pc:docMk/>
            <pc:sldMk cId="2457900681" sldId="4522"/>
            <ac:spMk id="8" creationId="{17F1669F-1C60-69BE-739B-1DD0F545F83C}"/>
          </ac:spMkLst>
        </pc:spChg>
        <pc:spChg chg="add mod">
          <ac:chgData name="Mike Rolfes" userId="cc895bca-854c-4db1-ad38-a66c683f6084" providerId="ADAL" clId="{25B3F861-A83E-429C-8C65-6405B18C7E6F}" dt="2025-01-31T17:40:03.746" v="102" actId="1036"/>
          <ac:spMkLst>
            <pc:docMk/>
            <pc:sldMk cId="2457900681" sldId="4522"/>
            <ac:spMk id="11" creationId="{AC779A85-9BA6-BB67-187D-46ECBDDAE9AA}"/>
          </ac:spMkLst>
        </pc:spChg>
        <pc:spChg chg="mod">
          <ac:chgData name="Mike Rolfes" userId="cc895bca-854c-4db1-ad38-a66c683f6084" providerId="ADAL" clId="{25B3F861-A83E-429C-8C65-6405B18C7E6F}" dt="2025-01-31T20:25:24.077" v="912" actId="20577"/>
          <ac:spMkLst>
            <pc:docMk/>
            <pc:sldMk cId="2457900681" sldId="4522"/>
            <ac:spMk id="16" creationId="{64760A97-B7CB-F336-5D0B-6F22834ECAAE}"/>
          </ac:spMkLst>
        </pc:spChg>
        <pc:spChg chg="mod">
          <ac:chgData name="Mike Rolfes" userId="cc895bca-854c-4db1-ad38-a66c683f6084" providerId="ADAL" clId="{25B3F861-A83E-429C-8C65-6405B18C7E6F}" dt="2025-01-31T17:44:24.135" v="121" actId="1038"/>
          <ac:spMkLst>
            <pc:docMk/>
            <pc:sldMk cId="2457900681" sldId="4522"/>
            <ac:spMk id="18" creationId="{27566DB7-E51F-31C5-9028-5248E7D1A2F6}"/>
          </ac:spMkLst>
        </pc:spChg>
        <pc:spChg chg="add mod">
          <ac:chgData name="Mike Rolfes" userId="cc895bca-854c-4db1-ad38-a66c683f6084" providerId="ADAL" clId="{25B3F861-A83E-429C-8C65-6405B18C7E6F}" dt="2025-01-31T20:20:05.400" v="896" actId="20577"/>
          <ac:spMkLst>
            <pc:docMk/>
            <pc:sldMk cId="2457900681" sldId="4522"/>
            <ac:spMk id="21" creationId="{4CA45CCB-4376-7B70-EDA7-B747D86CB62E}"/>
          </ac:spMkLst>
        </pc:spChg>
        <pc:spChg chg="add mod">
          <ac:chgData name="Mike Rolfes" userId="cc895bca-854c-4db1-ad38-a66c683f6084" providerId="ADAL" clId="{25B3F861-A83E-429C-8C65-6405B18C7E6F}" dt="2025-01-31T17:39:58.176" v="99" actId="1036"/>
          <ac:spMkLst>
            <pc:docMk/>
            <pc:sldMk cId="2457900681" sldId="4522"/>
            <ac:spMk id="23" creationId="{98F4B729-535C-4D90-216E-EEAF19F88961}"/>
          </ac:spMkLst>
        </pc:spChg>
        <pc:spChg chg="mod">
          <ac:chgData name="Mike Rolfes" userId="cc895bca-854c-4db1-ad38-a66c683f6084" providerId="ADAL" clId="{25B3F861-A83E-429C-8C65-6405B18C7E6F}" dt="2025-01-31T17:39:20.041" v="79" actId="1076"/>
          <ac:spMkLst>
            <pc:docMk/>
            <pc:sldMk cId="2457900681" sldId="4522"/>
            <ac:spMk id="31" creationId="{71F69AF2-DE1E-E3E8-8D2A-58FA8A45EDAE}"/>
          </ac:spMkLst>
        </pc:spChg>
        <pc:spChg chg="mod">
          <ac:chgData name="Mike Rolfes" userId="cc895bca-854c-4db1-ad38-a66c683f6084" providerId="ADAL" clId="{25B3F861-A83E-429C-8C65-6405B18C7E6F}" dt="2025-01-31T17:44:24.135" v="121" actId="1038"/>
          <ac:spMkLst>
            <pc:docMk/>
            <pc:sldMk cId="2457900681" sldId="4522"/>
            <ac:spMk id="153" creationId="{DCE50147-B43E-447E-9357-FA8ADAFC50F9}"/>
          </ac:spMkLst>
        </pc:spChg>
        <pc:spChg chg="mod">
          <ac:chgData name="Mike Rolfes" userId="cc895bca-854c-4db1-ad38-a66c683f6084" providerId="ADAL" clId="{25B3F861-A83E-429C-8C65-6405B18C7E6F}" dt="2025-01-31T17:44:24.135" v="121" actId="1038"/>
          <ac:spMkLst>
            <pc:docMk/>
            <pc:sldMk cId="2457900681" sldId="4522"/>
            <ac:spMk id="170" creationId="{80F77AD3-6C50-490F-AABE-77DEB46EA72E}"/>
          </ac:spMkLst>
        </pc:spChg>
        <pc:spChg chg="mod">
          <ac:chgData name="Mike Rolfes" userId="cc895bca-854c-4db1-ad38-a66c683f6084" providerId="ADAL" clId="{25B3F861-A83E-429C-8C65-6405B18C7E6F}" dt="2025-01-31T17:44:24.135" v="121" actId="1038"/>
          <ac:spMkLst>
            <pc:docMk/>
            <pc:sldMk cId="2457900681" sldId="4522"/>
            <ac:spMk id="173" creationId="{E6A3CCF9-2FCA-4262-A9D9-A3C9AFAE01F1}"/>
          </ac:spMkLst>
        </pc:spChg>
        <pc:picChg chg="add mod">
          <ac:chgData name="Mike Rolfes" userId="cc895bca-854c-4db1-ad38-a66c683f6084" providerId="ADAL" clId="{25B3F861-A83E-429C-8C65-6405B18C7E6F}" dt="2025-02-04T20:03:19.019" v="3166" actId="1038"/>
          <ac:picMkLst>
            <pc:docMk/>
            <pc:sldMk cId="2457900681" sldId="4522"/>
            <ac:picMk id="25" creationId="{63DD7D66-6C4D-919C-D48F-63AE627DB023}"/>
          </ac:picMkLst>
        </pc:picChg>
        <pc:picChg chg="mod">
          <ac:chgData name="Mike Rolfes" userId="cc895bca-854c-4db1-ad38-a66c683f6084" providerId="ADAL" clId="{25B3F861-A83E-429C-8C65-6405B18C7E6F}" dt="2025-01-31T17:44:24.135" v="121" actId="1038"/>
          <ac:picMkLst>
            <pc:docMk/>
            <pc:sldMk cId="2457900681" sldId="4522"/>
            <ac:picMk id="160" creationId="{816359A5-8F5C-4B72-83E6-3DD9145BFDE9}"/>
          </ac:picMkLst>
        </pc:picChg>
        <pc:picChg chg="mod">
          <ac:chgData name="Mike Rolfes" userId="cc895bca-854c-4db1-ad38-a66c683f6084" providerId="ADAL" clId="{25B3F861-A83E-429C-8C65-6405B18C7E6F}" dt="2025-01-31T17:44:24.135" v="121" actId="1038"/>
          <ac:picMkLst>
            <pc:docMk/>
            <pc:sldMk cId="2457900681" sldId="4522"/>
            <ac:picMk id="162" creationId="{07F22820-FAE5-FCFC-8B36-0C9B77DA7C08}"/>
          </ac:picMkLst>
        </pc:picChg>
        <pc:picChg chg="mod">
          <ac:chgData name="Mike Rolfes" userId="cc895bca-854c-4db1-ad38-a66c683f6084" providerId="ADAL" clId="{25B3F861-A83E-429C-8C65-6405B18C7E6F}" dt="2025-01-31T17:44:24.135" v="121" actId="1038"/>
          <ac:picMkLst>
            <pc:docMk/>
            <pc:sldMk cId="2457900681" sldId="4522"/>
            <ac:picMk id="171" creationId="{FE33BF8F-7B80-48CB-9C74-DE07BB3F15CC}"/>
          </ac:picMkLst>
        </pc:picChg>
        <pc:picChg chg="mod">
          <ac:chgData name="Mike Rolfes" userId="cc895bca-854c-4db1-ad38-a66c683f6084" providerId="ADAL" clId="{25B3F861-A83E-429C-8C65-6405B18C7E6F}" dt="2025-01-31T17:44:24.135" v="121" actId="1038"/>
          <ac:picMkLst>
            <pc:docMk/>
            <pc:sldMk cId="2457900681" sldId="4522"/>
            <ac:picMk id="172" creationId="{E1D00CCB-3FE9-4669-9C78-812DDEEF8E84}"/>
          </ac:picMkLst>
        </pc:picChg>
        <pc:picChg chg="mod ord">
          <ac:chgData name="Mike Rolfes" userId="cc895bca-854c-4db1-ad38-a66c683f6084" providerId="ADAL" clId="{25B3F861-A83E-429C-8C65-6405B18C7E6F}" dt="2025-02-04T20:03:09.337" v="3162" actId="14100"/>
          <ac:picMkLst>
            <pc:docMk/>
            <pc:sldMk cId="2457900681" sldId="4522"/>
            <ac:picMk id="184" creationId="{633DA5B3-A1DF-F6C8-F56B-24C1C0F6B2A3}"/>
          </ac:picMkLst>
        </pc:picChg>
      </pc:sldChg>
      <pc:sldChg chg="del">
        <pc:chgData name="Mike Rolfes" userId="cc895bca-854c-4db1-ad38-a66c683f6084" providerId="ADAL" clId="{25B3F861-A83E-429C-8C65-6405B18C7E6F}" dt="2025-01-31T17:36:55.154" v="0" actId="47"/>
        <pc:sldMkLst>
          <pc:docMk/>
          <pc:sldMk cId="3034951053" sldId="4523"/>
        </pc:sldMkLst>
      </pc:sldChg>
      <pc:sldChg chg="del">
        <pc:chgData name="Mike Rolfes" userId="cc895bca-854c-4db1-ad38-a66c683f6084" providerId="ADAL" clId="{25B3F861-A83E-429C-8C65-6405B18C7E6F}" dt="2025-01-31T17:36:55.154" v="0" actId="47"/>
        <pc:sldMkLst>
          <pc:docMk/>
          <pc:sldMk cId="356512632" sldId="4525"/>
        </pc:sldMkLst>
      </pc:sldChg>
      <pc:sldChg chg="addSp modSp new mod modAnim">
        <pc:chgData name="Mike Rolfes" userId="cc895bca-854c-4db1-ad38-a66c683f6084" providerId="ADAL" clId="{25B3F861-A83E-429C-8C65-6405B18C7E6F}" dt="2025-02-18T18:00:46.271" v="4673" actId="20577"/>
        <pc:sldMkLst>
          <pc:docMk/>
          <pc:sldMk cId="1505888831" sldId="4525"/>
        </pc:sldMkLst>
        <pc:spChg chg="mod">
          <ac:chgData name="Mike Rolfes" userId="cc895bca-854c-4db1-ad38-a66c683f6084" providerId="ADAL" clId="{25B3F861-A83E-429C-8C65-6405B18C7E6F}" dt="2025-01-31T19:47:42.672" v="405" actId="20577"/>
          <ac:spMkLst>
            <pc:docMk/>
            <pc:sldMk cId="1505888831" sldId="4525"/>
            <ac:spMk id="2" creationId="{B26D119B-AF74-67CE-EFEF-E4BAFC5E3A51}"/>
          </ac:spMkLst>
        </pc:spChg>
        <pc:spChg chg="add mod">
          <ac:chgData name="Mike Rolfes" userId="cc895bca-854c-4db1-ad38-a66c683f6084" providerId="ADAL" clId="{25B3F861-A83E-429C-8C65-6405B18C7E6F}" dt="2025-02-18T18:00:46.271" v="4673" actId="20577"/>
          <ac:spMkLst>
            <pc:docMk/>
            <pc:sldMk cId="1505888831" sldId="4525"/>
            <ac:spMk id="4" creationId="{B757D7B1-C093-CB93-DBDB-1BA90ED1FE00}"/>
          </ac:spMkLst>
        </pc:spChg>
        <pc:spChg chg="add mod">
          <ac:chgData name="Mike Rolfes" userId="cc895bca-854c-4db1-ad38-a66c683f6084" providerId="ADAL" clId="{25B3F861-A83E-429C-8C65-6405B18C7E6F}" dt="2025-02-18T17:48:53.472" v="4669" actId="108"/>
          <ac:spMkLst>
            <pc:docMk/>
            <pc:sldMk cId="1505888831" sldId="4525"/>
            <ac:spMk id="16" creationId="{D281570E-1CB7-3109-A462-5DF1228D3984}"/>
          </ac:spMkLst>
        </pc:spChg>
        <pc:picChg chg="add mod">
          <ac:chgData name="Mike Rolfes" userId="cc895bca-854c-4db1-ad38-a66c683f6084" providerId="ADAL" clId="{25B3F861-A83E-429C-8C65-6405B18C7E6F}" dt="2025-01-31T19:51:25.516" v="448" actId="1076"/>
          <ac:picMkLst>
            <pc:docMk/>
            <pc:sldMk cId="1505888831" sldId="4525"/>
            <ac:picMk id="3" creationId="{516EF24E-AA36-35CD-18F0-13D0F7A95AB9}"/>
          </ac:picMkLst>
        </pc:picChg>
        <pc:picChg chg="add mod">
          <ac:chgData name="Mike Rolfes" userId="cc895bca-854c-4db1-ad38-a66c683f6084" providerId="ADAL" clId="{25B3F861-A83E-429C-8C65-6405B18C7E6F}" dt="2025-01-31T19:51:38.558" v="451" actId="14100"/>
          <ac:picMkLst>
            <pc:docMk/>
            <pc:sldMk cId="1505888831" sldId="4525"/>
            <ac:picMk id="14" creationId="{9F5F950C-69DC-EB6E-0905-1799967B286B}"/>
          </ac:picMkLst>
        </pc:picChg>
      </pc:sldChg>
      <pc:sldChg chg="del">
        <pc:chgData name="Mike Rolfes" userId="cc895bca-854c-4db1-ad38-a66c683f6084" providerId="ADAL" clId="{25B3F861-A83E-429C-8C65-6405B18C7E6F}" dt="2025-01-31T17:37:05.157" v="1" actId="47"/>
        <pc:sldMkLst>
          <pc:docMk/>
          <pc:sldMk cId="2761631899" sldId="4526"/>
        </pc:sldMkLst>
      </pc:sldChg>
      <pc:sldChg chg="addSp delSp modSp add mod modNotesTx">
        <pc:chgData name="Mike Rolfes" userId="cc895bca-854c-4db1-ad38-a66c683f6084" providerId="ADAL" clId="{25B3F861-A83E-429C-8C65-6405B18C7E6F}" dt="2025-02-19T17:05:44.658" v="5620" actId="20577"/>
        <pc:sldMkLst>
          <pc:docMk/>
          <pc:sldMk cId="3645034362" sldId="4526"/>
        </pc:sldMkLst>
        <pc:spChg chg="mod">
          <ac:chgData name="Mike Rolfes" userId="cc895bca-854c-4db1-ad38-a66c683f6084" providerId="ADAL" clId="{25B3F861-A83E-429C-8C65-6405B18C7E6F}" dt="2025-02-04T20:12:31.822" v="3186" actId="6549"/>
          <ac:spMkLst>
            <pc:docMk/>
            <pc:sldMk cId="3645034362" sldId="4526"/>
            <ac:spMk id="2" creationId="{71F4425C-A334-DEB9-AA12-CB0056B91AF4}"/>
          </ac:spMkLst>
        </pc:spChg>
        <pc:spChg chg="add mod">
          <ac:chgData name="Mike Rolfes" userId="cc895bca-854c-4db1-ad38-a66c683f6084" providerId="ADAL" clId="{25B3F861-A83E-429C-8C65-6405B18C7E6F}" dt="2025-02-01T13:57:54.857" v="948" actId="14100"/>
          <ac:spMkLst>
            <pc:docMk/>
            <pc:sldMk cId="3645034362" sldId="4526"/>
            <ac:spMk id="10" creationId="{EFC0EFE2-84EC-BB7F-6DDD-1753556AF592}"/>
          </ac:spMkLst>
        </pc:spChg>
        <pc:spChg chg="add mod">
          <ac:chgData name="Mike Rolfes" userId="cc895bca-854c-4db1-ad38-a66c683f6084" providerId="ADAL" clId="{25B3F861-A83E-429C-8C65-6405B18C7E6F}" dt="2025-02-03T17:42:16.167" v="2455" actId="1076"/>
          <ac:spMkLst>
            <pc:docMk/>
            <pc:sldMk cId="3645034362" sldId="4526"/>
            <ac:spMk id="11" creationId="{C7889BBE-6432-F4B1-0F34-F78DB0FBF4DC}"/>
          </ac:spMkLst>
        </pc:spChg>
        <pc:picChg chg="add mod">
          <ac:chgData name="Mike Rolfes" userId="cc895bca-854c-4db1-ad38-a66c683f6084" providerId="ADAL" clId="{25B3F861-A83E-429C-8C65-6405B18C7E6F}" dt="2025-01-31T20:17:51.576" v="879" actId="14100"/>
          <ac:picMkLst>
            <pc:docMk/>
            <pc:sldMk cId="3645034362" sldId="4526"/>
            <ac:picMk id="8" creationId="{7B14253B-ADE0-70EA-79CE-3DB6180FCC6C}"/>
          </ac:picMkLst>
        </pc:picChg>
      </pc:sldChg>
      <pc:sldChg chg="del">
        <pc:chgData name="Mike Rolfes" userId="cc895bca-854c-4db1-ad38-a66c683f6084" providerId="ADAL" clId="{25B3F861-A83E-429C-8C65-6405B18C7E6F}" dt="2025-01-31T17:37:05.157" v="1" actId="47"/>
        <pc:sldMkLst>
          <pc:docMk/>
          <pc:sldMk cId="367903638" sldId="4527"/>
        </pc:sldMkLst>
      </pc:sldChg>
      <pc:sldChg chg="addSp delSp modSp add del mod">
        <pc:chgData name="Mike Rolfes" userId="cc895bca-854c-4db1-ad38-a66c683f6084" providerId="ADAL" clId="{25B3F861-A83E-429C-8C65-6405B18C7E6F}" dt="2025-02-03T13:28:07.059" v="2437" actId="47"/>
        <pc:sldMkLst>
          <pc:docMk/>
          <pc:sldMk cId="1829641636" sldId="4527"/>
        </pc:sldMkLst>
      </pc:sldChg>
      <pc:sldChg chg="addSp delSp modSp add mod modNotesTx">
        <pc:chgData name="Mike Rolfes" userId="cc895bca-854c-4db1-ad38-a66c683f6084" providerId="ADAL" clId="{25B3F861-A83E-429C-8C65-6405B18C7E6F}" dt="2025-02-18T18:52:10.220" v="4946" actId="20577"/>
        <pc:sldMkLst>
          <pc:docMk/>
          <pc:sldMk cId="2834014155" sldId="4528"/>
        </pc:sldMkLst>
        <pc:spChg chg="mod">
          <ac:chgData name="Mike Rolfes" userId="cc895bca-854c-4db1-ad38-a66c683f6084" providerId="ADAL" clId="{25B3F861-A83E-429C-8C65-6405B18C7E6F}" dt="2025-02-04T20:11:56.207" v="3179" actId="6549"/>
          <ac:spMkLst>
            <pc:docMk/>
            <pc:sldMk cId="2834014155" sldId="4528"/>
            <ac:spMk id="2" creationId="{6B73B697-FCC5-986B-D470-CC5144C964BF}"/>
          </ac:spMkLst>
        </pc:spChg>
        <pc:picChg chg="add mod">
          <ac:chgData name="Mike Rolfes" userId="cc895bca-854c-4db1-ad38-a66c683f6084" providerId="ADAL" clId="{25B3F861-A83E-429C-8C65-6405B18C7E6F}" dt="2025-02-01T14:06:59.594" v="988" actId="1076"/>
          <ac:picMkLst>
            <pc:docMk/>
            <pc:sldMk cId="2834014155" sldId="4528"/>
            <ac:picMk id="1026" creationId="{5940240D-9A74-ADDA-1007-737B6E1E3F34}"/>
          </ac:picMkLst>
        </pc:picChg>
      </pc:sldChg>
      <pc:sldChg chg="del">
        <pc:chgData name="Mike Rolfes" userId="cc895bca-854c-4db1-ad38-a66c683f6084" providerId="ADAL" clId="{25B3F861-A83E-429C-8C65-6405B18C7E6F}" dt="2025-01-31T17:37:05.157" v="1" actId="47"/>
        <pc:sldMkLst>
          <pc:docMk/>
          <pc:sldMk cId="4181822074" sldId="4528"/>
        </pc:sldMkLst>
      </pc:sldChg>
      <pc:sldChg chg="del">
        <pc:chgData name="Mike Rolfes" userId="cc895bca-854c-4db1-ad38-a66c683f6084" providerId="ADAL" clId="{25B3F861-A83E-429C-8C65-6405B18C7E6F}" dt="2025-01-31T17:37:05.157" v="1" actId="47"/>
        <pc:sldMkLst>
          <pc:docMk/>
          <pc:sldMk cId="90087800" sldId="4529"/>
        </pc:sldMkLst>
      </pc:sldChg>
      <pc:sldChg chg="addSp delSp modSp add mod">
        <pc:chgData name="Mike Rolfes" userId="cc895bca-854c-4db1-ad38-a66c683f6084" providerId="ADAL" clId="{25B3F861-A83E-429C-8C65-6405B18C7E6F}" dt="2025-02-04T17:36:22.189" v="3128"/>
        <pc:sldMkLst>
          <pc:docMk/>
          <pc:sldMk cId="506515906" sldId="4529"/>
        </pc:sldMkLst>
        <pc:spChg chg="mod">
          <ac:chgData name="Mike Rolfes" userId="cc895bca-854c-4db1-ad38-a66c683f6084" providerId="ADAL" clId="{25B3F861-A83E-429C-8C65-6405B18C7E6F}" dt="2025-01-31T20:05:56.420" v="785" actId="20577"/>
          <ac:spMkLst>
            <pc:docMk/>
            <pc:sldMk cId="506515906" sldId="4529"/>
            <ac:spMk id="2" creationId="{57025F0C-C5B3-70ED-A143-774318555DE6}"/>
          </ac:spMkLst>
        </pc:spChg>
        <pc:spChg chg="add mod">
          <ac:chgData name="Mike Rolfes" userId="cc895bca-854c-4db1-ad38-a66c683f6084" providerId="ADAL" clId="{25B3F861-A83E-429C-8C65-6405B18C7E6F}" dt="2025-02-02T13:56:19.886" v="1170" actId="1076"/>
          <ac:spMkLst>
            <pc:docMk/>
            <pc:sldMk cId="506515906" sldId="4529"/>
            <ac:spMk id="6" creationId="{8B65E4FD-2326-8300-4735-1800141AE2A6}"/>
          </ac:spMkLst>
        </pc:spChg>
        <pc:spChg chg="add mod">
          <ac:chgData name="Mike Rolfes" userId="cc895bca-854c-4db1-ad38-a66c683f6084" providerId="ADAL" clId="{25B3F861-A83E-429C-8C65-6405B18C7E6F}" dt="2025-01-31T22:09:09.874" v="926"/>
          <ac:spMkLst>
            <pc:docMk/>
            <pc:sldMk cId="506515906" sldId="4529"/>
            <ac:spMk id="7" creationId="{E189CF17-FDB5-B497-D5B1-B7768B36D3AB}"/>
          </ac:spMkLst>
        </pc:spChg>
        <pc:spChg chg="add mod">
          <ac:chgData name="Mike Rolfes" userId="cc895bca-854c-4db1-ad38-a66c683f6084" providerId="ADAL" clId="{25B3F861-A83E-429C-8C65-6405B18C7E6F}" dt="2025-01-31T22:09:09.874" v="926"/>
          <ac:spMkLst>
            <pc:docMk/>
            <pc:sldMk cId="506515906" sldId="4529"/>
            <ac:spMk id="8" creationId="{C2EE074A-4173-AEE6-DF69-F2D0865CBD66}"/>
          </ac:spMkLst>
        </pc:spChg>
        <pc:picChg chg="add mod">
          <ac:chgData name="Mike Rolfes" userId="cc895bca-854c-4db1-ad38-a66c683f6084" providerId="ADAL" clId="{25B3F861-A83E-429C-8C65-6405B18C7E6F}" dt="2025-02-02T13:56:12.057" v="1169" actId="1076"/>
          <ac:picMkLst>
            <pc:docMk/>
            <pc:sldMk cId="506515906" sldId="4529"/>
            <ac:picMk id="4" creationId="{96611BAE-F709-481D-0A7E-B1442C48A0F4}"/>
          </ac:picMkLst>
        </pc:picChg>
      </pc:sldChg>
      <pc:sldChg chg="addSp delSp modSp add mod ord modNotesTx">
        <pc:chgData name="Mike Rolfes" userId="cc895bca-854c-4db1-ad38-a66c683f6084" providerId="ADAL" clId="{25B3F861-A83E-429C-8C65-6405B18C7E6F}" dt="2025-02-19T15:46:12.707" v="5454" actId="20577"/>
        <pc:sldMkLst>
          <pc:docMk/>
          <pc:sldMk cId="2622933767" sldId="4530"/>
        </pc:sldMkLst>
        <pc:spChg chg="mod">
          <ac:chgData name="Mike Rolfes" userId="cc895bca-854c-4db1-ad38-a66c683f6084" providerId="ADAL" clId="{25B3F861-A83E-429C-8C65-6405B18C7E6F}" dt="2025-01-31T20:05:09.713" v="716" actId="20577"/>
          <ac:spMkLst>
            <pc:docMk/>
            <pc:sldMk cId="2622933767" sldId="4530"/>
            <ac:spMk id="2" creationId="{53D769EB-219F-7939-07C9-4BDE91BC3863}"/>
          </ac:spMkLst>
        </pc:spChg>
        <pc:spChg chg="add del mod">
          <ac:chgData name="Mike Rolfes" userId="cc895bca-854c-4db1-ad38-a66c683f6084" providerId="ADAL" clId="{25B3F861-A83E-429C-8C65-6405B18C7E6F}" dt="2025-02-04T00:12:05.376" v="2650" actId="1035"/>
          <ac:spMkLst>
            <pc:docMk/>
            <pc:sldMk cId="2622933767" sldId="4530"/>
            <ac:spMk id="3" creationId="{D5BC4D37-40BF-B7D0-F5F9-AE0C5A0A54FA}"/>
          </ac:spMkLst>
        </pc:spChg>
        <pc:picChg chg="add del">
          <ac:chgData name="Mike Rolfes" userId="cc895bca-854c-4db1-ad38-a66c683f6084" providerId="ADAL" clId="{25B3F861-A83E-429C-8C65-6405B18C7E6F}" dt="2025-01-31T20:05:15.284" v="727" actId="478"/>
          <ac:picMkLst>
            <pc:docMk/>
            <pc:sldMk cId="2622933767" sldId="4530"/>
            <ac:picMk id="5" creationId="{00A07775-A93A-16B9-7E4B-A3D8034E9191}"/>
          </ac:picMkLst>
        </pc:picChg>
      </pc:sldChg>
      <pc:sldChg chg="del">
        <pc:chgData name="Mike Rolfes" userId="cc895bca-854c-4db1-ad38-a66c683f6084" providerId="ADAL" clId="{25B3F861-A83E-429C-8C65-6405B18C7E6F}" dt="2025-01-31T17:37:05.157" v="1" actId="47"/>
        <pc:sldMkLst>
          <pc:docMk/>
          <pc:sldMk cId="3864285022" sldId="4530"/>
        </pc:sldMkLst>
      </pc:sldChg>
      <pc:sldChg chg="del">
        <pc:chgData name="Mike Rolfes" userId="cc895bca-854c-4db1-ad38-a66c683f6084" providerId="ADAL" clId="{25B3F861-A83E-429C-8C65-6405B18C7E6F}" dt="2025-01-31T17:37:05.157" v="1" actId="47"/>
        <pc:sldMkLst>
          <pc:docMk/>
          <pc:sldMk cId="260940655" sldId="4531"/>
        </pc:sldMkLst>
      </pc:sldChg>
      <pc:sldChg chg="modSp add del mod">
        <pc:chgData name="Mike Rolfes" userId="cc895bca-854c-4db1-ad38-a66c683f6084" providerId="ADAL" clId="{25B3F861-A83E-429C-8C65-6405B18C7E6F}" dt="2025-01-31T20:05:05.692" v="710" actId="2890"/>
        <pc:sldMkLst>
          <pc:docMk/>
          <pc:sldMk cId="1445741693" sldId="4531"/>
        </pc:sldMkLst>
      </pc:sldChg>
      <pc:sldChg chg="addSp delSp modSp add mod modNotesTx">
        <pc:chgData name="Mike Rolfes" userId="cc895bca-854c-4db1-ad38-a66c683f6084" providerId="ADAL" clId="{25B3F861-A83E-429C-8C65-6405B18C7E6F}" dt="2025-02-18T12:43:19.628" v="4575" actId="20577"/>
        <pc:sldMkLst>
          <pc:docMk/>
          <pc:sldMk cId="2499110202" sldId="4531"/>
        </pc:sldMkLst>
        <pc:spChg chg="mod">
          <ac:chgData name="Mike Rolfes" userId="cc895bca-854c-4db1-ad38-a66c683f6084" providerId="ADAL" clId="{25B3F861-A83E-429C-8C65-6405B18C7E6F}" dt="2025-02-04T20:12:27.169" v="3185" actId="6549"/>
          <ac:spMkLst>
            <pc:docMk/>
            <pc:sldMk cId="2499110202" sldId="4531"/>
            <ac:spMk id="2" creationId="{8BA88DE5-ABC8-0EEC-8AE7-31CEF3A225C0}"/>
          </ac:spMkLst>
        </pc:spChg>
        <pc:spChg chg="add mod">
          <ac:chgData name="Mike Rolfes" userId="cc895bca-854c-4db1-ad38-a66c683f6084" providerId="ADAL" clId="{25B3F861-A83E-429C-8C65-6405B18C7E6F}" dt="2025-02-04T00:11:08.192" v="2626" actId="1076"/>
          <ac:spMkLst>
            <pc:docMk/>
            <pc:sldMk cId="2499110202" sldId="4531"/>
            <ac:spMk id="4" creationId="{34F494D3-7556-B94C-1093-0408B10AA421}"/>
          </ac:spMkLst>
        </pc:spChg>
        <pc:spChg chg="add mod">
          <ac:chgData name="Mike Rolfes" userId="cc895bca-854c-4db1-ad38-a66c683f6084" providerId="ADAL" clId="{25B3F861-A83E-429C-8C65-6405B18C7E6F}" dt="2025-02-04T00:11:00.189" v="2625" actId="1036"/>
          <ac:spMkLst>
            <pc:docMk/>
            <pc:sldMk cId="2499110202" sldId="4531"/>
            <ac:spMk id="7" creationId="{00C25D09-4152-8351-BDE5-972ADFF1C394}"/>
          </ac:spMkLst>
        </pc:spChg>
        <pc:graphicFrameChg chg="add mod">
          <ac:chgData name="Mike Rolfes" userId="cc895bca-854c-4db1-ad38-a66c683f6084" providerId="ADAL" clId="{25B3F861-A83E-429C-8C65-6405B18C7E6F}" dt="2025-02-04T00:11:17.571" v="2635" actId="1035"/>
          <ac:graphicFrameMkLst>
            <pc:docMk/>
            <pc:sldMk cId="2499110202" sldId="4531"/>
            <ac:graphicFrameMk id="10" creationId="{399BCA25-56AD-1B6A-BBEA-2E14F39A3D37}"/>
          </ac:graphicFrameMkLst>
        </pc:graphicFrameChg>
      </pc:sldChg>
      <pc:sldChg chg="addSp delSp modSp add mod modNotesTx">
        <pc:chgData name="Mike Rolfes" userId="cc895bca-854c-4db1-ad38-a66c683f6084" providerId="ADAL" clId="{25B3F861-A83E-429C-8C65-6405B18C7E6F}" dt="2025-02-18T18:51:05.075" v="4888" actId="20577"/>
        <pc:sldMkLst>
          <pc:docMk/>
          <pc:sldMk cId="3565561516" sldId="4532"/>
        </pc:sldMkLst>
        <pc:spChg chg="mod">
          <ac:chgData name="Mike Rolfes" userId="cc895bca-854c-4db1-ad38-a66c683f6084" providerId="ADAL" clId="{25B3F861-A83E-429C-8C65-6405B18C7E6F}" dt="2025-02-11T16:54:42.040" v="4257" actId="20577"/>
          <ac:spMkLst>
            <pc:docMk/>
            <pc:sldMk cId="3565561516" sldId="4532"/>
            <ac:spMk id="2" creationId="{8E5F378B-CF91-5932-64AE-982D7EEDB110}"/>
          </ac:spMkLst>
        </pc:spChg>
        <pc:picChg chg="add mod">
          <ac:chgData name="Mike Rolfes" userId="cc895bca-854c-4db1-ad38-a66c683f6084" providerId="ADAL" clId="{25B3F861-A83E-429C-8C65-6405B18C7E6F}" dt="2025-02-11T17:43:27.010" v="4262" actId="1076"/>
          <ac:picMkLst>
            <pc:docMk/>
            <pc:sldMk cId="3565561516" sldId="4532"/>
            <ac:picMk id="2058" creationId="{2ED6738C-5A15-A9F4-F666-C29378ED2BF6}"/>
          </ac:picMkLst>
        </pc:picChg>
      </pc:sldChg>
      <pc:sldChg chg="del">
        <pc:chgData name="Mike Rolfes" userId="cc895bca-854c-4db1-ad38-a66c683f6084" providerId="ADAL" clId="{25B3F861-A83E-429C-8C65-6405B18C7E6F}" dt="2025-01-31T17:36:55.154" v="0" actId="47"/>
        <pc:sldMkLst>
          <pc:docMk/>
          <pc:sldMk cId="3741989526" sldId="4532"/>
        </pc:sldMkLst>
      </pc:sldChg>
      <pc:sldChg chg="del">
        <pc:chgData name="Mike Rolfes" userId="cc895bca-854c-4db1-ad38-a66c683f6084" providerId="ADAL" clId="{25B3F861-A83E-429C-8C65-6405B18C7E6F}" dt="2025-01-31T17:36:55.154" v="0" actId="47"/>
        <pc:sldMkLst>
          <pc:docMk/>
          <pc:sldMk cId="2395645075" sldId="4533"/>
        </pc:sldMkLst>
      </pc:sldChg>
      <pc:sldChg chg="addSp delSp modSp add mod ord modNotesTx">
        <pc:chgData name="Mike Rolfes" userId="cc895bca-854c-4db1-ad38-a66c683f6084" providerId="ADAL" clId="{25B3F861-A83E-429C-8C65-6405B18C7E6F}" dt="2025-02-18T18:51:21.891" v="4905" actId="20577"/>
        <pc:sldMkLst>
          <pc:docMk/>
          <pc:sldMk cId="3242884271" sldId="4533"/>
        </pc:sldMkLst>
        <pc:spChg chg="mod">
          <ac:chgData name="Mike Rolfes" userId="cc895bca-854c-4db1-ad38-a66c683f6084" providerId="ADAL" clId="{25B3F861-A83E-429C-8C65-6405B18C7E6F}" dt="2025-02-04T20:11:51.639" v="3178" actId="6549"/>
          <ac:spMkLst>
            <pc:docMk/>
            <pc:sldMk cId="3242884271" sldId="4533"/>
            <ac:spMk id="2" creationId="{32DBD304-91A9-855B-6E64-F4F162E533C1}"/>
          </ac:spMkLst>
        </pc:spChg>
        <pc:spChg chg="mod">
          <ac:chgData name="Mike Rolfes" userId="cc895bca-854c-4db1-ad38-a66c683f6084" providerId="ADAL" clId="{25B3F861-A83E-429C-8C65-6405B18C7E6F}" dt="2025-02-06T01:13:03.573" v="3329" actId="20577"/>
          <ac:spMkLst>
            <pc:docMk/>
            <pc:sldMk cId="3242884271" sldId="4533"/>
            <ac:spMk id="3" creationId="{1CBCA66D-5F17-364B-20B3-08B2989ADC01}"/>
          </ac:spMkLst>
        </pc:spChg>
        <pc:spChg chg="mod">
          <ac:chgData name="Mike Rolfes" userId="cc895bca-854c-4db1-ad38-a66c683f6084" providerId="ADAL" clId="{25B3F861-A83E-429C-8C65-6405B18C7E6F}" dt="2025-02-01T14:03:28.184" v="980"/>
          <ac:spMkLst>
            <pc:docMk/>
            <pc:sldMk cId="3242884271" sldId="4533"/>
            <ac:spMk id="181" creationId="{6ECEA3EB-9EFC-AB48-79C2-FFC8459BA1D3}"/>
          </ac:spMkLst>
        </pc:spChg>
        <pc:spChg chg="mod">
          <ac:chgData name="Mike Rolfes" userId="cc895bca-854c-4db1-ad38-a66c683f6084" providerId="ADAL" clId="{25B3F861-A83E-429C-8C65-6405B18C7E6F}" dt="2025-02-01T14:03:28.184" v="980"/>
          <ac:spMkLst>
            <pc:docMk/>
            <pc:sldMk cId="3242884271" sldId="4533"/>
            <ac:spMk id="265" creationId="{A790104A-8883-D608-860F-616A92F5E277}"/>
          </ac:spMkLst>
        </pc:spChg>
        <pc:spChg chg="mod">
          <ac:chgData name="Mike Rolfes" userId="cc895bca-854c-4db1-ad38-a66c683f6084" providerId="ADAL" clId="{25B3F861-A83E-429C-8C65-6405B18C7E6F}" dt="2025-02-01T14:03:28.184" v="980"/>
          <ac:spMkLst>
            <pc:docMk/>
            <pc:sldMk cId="3242884271" sldId="4533"/>
            <ac:spMk id="276" creationId="{76E3BE41-B628-01BB-F46B-E93B18D132AE}"/>
          </ac:spMkLst>
        </pc:spChg>
        <pc:spChg chg="mod">
          <ac:chgData name="Mike Rolfes" userId="cc895bca-854c-4db1-ad38-a66c683f6084" providerId="ADAL" clId="{25B3F861-A83E-429C-8C65-6405B18C7E6F}" dt="2025-02-01T14:03:28.184" v="980"/>
          <ac:spMkLst>
            <pc:docMk/>
            <pc:sldMk cId="3242884271" sldId="4533"/>
            <ac:spMk id="286" creationId="{FE74D467-C2A3-496E-D880-8F2E5F51F91D}"/>
          </ac:spMkLst>
        </pc:spChg>
        <pc:spChg chg="mod">
          <ac:chgData name="Mike Rolfes" userId="cc895bca-854c-4db1-ad38-a66c683f6084" providerId="ADAL" clId="{25B3F861-A83E-429C-8C65-6405B18C7E6F}" dt="2025-02-01T14:03:28.184" v="980"/>
          <ac:spMkLst>
            <pc:docMk/>
            <pc:sldMk cId="3242884271" sldId="4533"/>
            <ac:spMk id="381" creationId="{FB98E9A9-FB3F-6C5A-D275-365DBBC2010D}"/>
          </ac:spMkLst>
        </pc:spChg>
        <pc:spChg chg="mod">
          <ac:chgData name="Mike Rolfes" userId="cc895bca-854c-4db1-ad38-a66c683f6084" providerId="ADAL" clId="{25B3F861-A83E-429C-8C65-6405B18C7E6F}" dt="2025-02-01T14:03:28.184" v="980"/>
          <ac:spMkLst>
            <pc:docMk/>
            <pc:sldMk cId="3242884271" sldId="4533"/>
            <ac:spMk id="400" creationId="{D61C8F46-95A5-A3A6-F8E1-29360E035673}"/>
          </ac:spMkLst>
        </pc:spChg>
        <pc:spChg chg="mod">
          <ac:chgData name="Mike Rolfes" userId="cc895bca-854c-4db1-ad38-a66c683f6084" providerId="ADAL" clId="{25B3F861-A83E-429C-8C65-6405B18C7E6F}" dt="2025-02-01T14:03:28.184" v="980"/>
          <ac:spMkLst>
            <pc:docMk/>
            <pc:sldMk cId="3242884271" sldId="4533"/>
            <ac:spMk id="438" creationId="{BF662B4F-7240-1C1F-3BD4-37CDC722EEB4}"/>
          </ac:spMkLst>
        </pc:spChg>
        <pc:spChg chg="mod">
          <ac:chgData name="Mike Rolfes" userId="cc895bca-854c-4db1-ad38-a66c683f6084" providerId="ADAL" clId="{25B3F861-A83E-429C-8C65-6405B18C7E6F}" dt="2025-02-01T14:03:28.184" v="980"/>
          <ac:spMkLst>
            <pc:docMk/>
            <pc:sldMk cId="3242884271" sldId="4533"/>
            <ac:spMk id="470" creationId="{562BB81D-C0F0-FA04-E2CE-D9709E147508}"/>
          </ac:spMkLst>
        </pc:spChg>
        <pc:spChg chg="mod">
          <ac:chgData name="Mike Rolfes" userId="cc895bca-854c-4db1-ad38-a66c683f6084" providerId="ADAL" clId="{25B3F861-A83E-429C-8C65-6405B18C7E6F}" dt="2025-02-01T14:03:28.184" v="980"/>
          <ac:spMkLst>
            <pc:docMk/>
            <pc:sldMk cId="3242884271" sldId="4533"/>
            <ac:spMk id="509" creationId="{BD5E4BB5-FF9D-993C-5DBA-FFD34B849A94}"/>
          </ac:spMkLst>
        </pc:spChg>
        <pc:spChg chg="mod">
          <ac:chgData name="Mike Rolfes" userId="cc895bca-854c-4db1-ad38-a66c683f6084" providerId="ADAL" clId="{25B3F861-A83E-429C-8C65-6405B18C7E6F}" dt="2025-02-01T14:03:28.184" v="980"/>
          <ac:spMkLst>
            <pc:docMk/>
            <pc:sldMk cId="3242884271" sldId="4533"/>
            <ac:spMk id="534" creationId="{BD72EEAB-0377-12D6-0AD1-AD7C897C9E5D}"/>
          </ac:spMkLst>
        </pc:spChg>
      </pc:sldChg>
      <pc:sldChg chg="addSp delSp modSp add mod ord modNotesTx">
        <pc:chgData name="Mike Rolfes" userId="cc895bca-854c-4db1-ad38-a66c683f6084" providerId="ADAL" clId="{25B3F861-A83E-429C-8C65-6405B18C7E6F}" dt="2025-02-18T18:51:15.168" v="4897" actId="20577"/>
        <pc:sldMkLst>
          <pc:docMk/>
          <pc:sldMk cId="1606092399" sldId="4534"/>
        </pc:sldMkLst>
        <pc:spChg chg="add mod">
          <ac:chgData name="Mike Rolfes" userId="cc895bca-854c-4db1-ad38-a66c683f6084" providerId="ADAL" clId="{25B3F861-A83E-429C-8C65-6405B18C7E6F}" dt="2025-02-01T14:01:59.257" v="971"/>
          <ac:spMkLst>
            <pc:docMk/>
            <pc:sldMk cId="1606092399" sldId="4534"/>
            <ac:spMk id="3" creationId="{4791CAF0-D0A0-3BBA-43A8-18CB4895C0DB}"/>
          </ac:spMkLst>
        </pc:spChg>
        <pc:graphicFrameChg chg="add mod">
          <ac:chgData name="Mike Rolfes" userId="cc895bca-854c-4db1-ad38-a66c683f6084" providerId="ADAL" clId="{25B3F861-A83E-429C-8C65-6405B18C7E6F}" dt="2025-02-18T18:27:11.580" v="4875" actId="1076"/>
          <ac:graphicFrameMkLst>
            <pc:docMk/>
            <pc:sldMk cId="1606092399" sldId="4534"/>
            <ac:graphicFrameMk id="5" creationId="{0AAD2113-992B-BDCC-5C6A-2A6146ABAA1E}"/>
          </ac:graphicFrameMkLst>
        </pc:graphicFrameChg>
      </pc:sldChg>
      <pc:sldChg chg="del">
        <pc:chgData name="Mike Rolfes" userId="cc895bca-854c-4db1-ad38-a66c683f6084" providerId="ADAL" clId="{25B3F861-A83E-429C-8C65-6405B18C7E6F}" dt="2025-01-31T17:36:55.154" v="0" actId="47"/>
        <pc:sldMkLst>
          <pc:docMk/>
          <pc:sldMk cId="3723403868" sldId="4534"/>
        </pc:sldMkLst>
      </pc:sldChg>
      <pc:sldChg chg="addSp delSp modSp add mod modNotesTx">
        <pc:chgData name="Mike Rolfes" userId="cc895bca-854c-4db1-ad38-a66c683f6084" providerId="ADAL" clId="{25B3F861-A83E-429C-8C65-6405B18C7E6F}" dt="2025-02-18T18:51:18.874" v="4901" actId="20577"/>
        <pc:sldMkLst>
          <pc:docMk/>
          <pc:sldMk cId="1957546237" sldId="4535"/>
        </pc:sldMkLst>
        <pc:spChg chg="mod">
          <ac:chgData name="Mike Rolfes" userId="cc895bca-854c-4db1-ad38-a66c683f6084" providerId="ADAL" clId="{25B3F861-A83E-429C-8C65-6405B18C7E6F}" dt="2025-02-04T20:12:02.752" v="3180" actId="6549"/>
          <ac:spMkLst>
            <pc:docMk/>
            <pc:sldMk cId="1957546237" sldId="4535"/>
            <ac:spMk id="2" creationId="{8617F608-B10C-1EDC-8BE7-3D96C5B11E29}"/>
          </ac:spMkLst>
        </pc:spChg>
        <pc:spChg chg="add mod">
          <ac:chgData name="Mike Rolfes" userId="cc895bca-854c-4db1-ad38-a66c683f6084" providerId="ADAL" clId="{25B3F861-A83E-429C-8C65-6405B18C7E6F}" dt="2025-02-01T14:02:44.213" v="978"/>
          <ac:spMkLst>
            <pc:docMk/>
            <pc:sldMk cId="1957546237" sldId="4535"/>
            <ac:spMk id="4" creationId="{BABBDD30-47CD-B4DB-6C1A-AF0B417590F8}"/>
          </ac:spMkLst>
        </pc:spChg>
        <pc:spChg chg="add mod">
          <ac:chgData name="Mike Rolfes" userId="cc895bca-854c-4db1-ad38-a66c683f6084" providerId="ADAL" clId="{25B3F861-A83E-429C-8C65-6405B18C7E6F}" dt="2025-02-01T14:02:44.213" v="978"/>
          <ac:spMkLst>
            <pc:docMk/>
            <pc:sldMk cId="1957546237" sldId="4535"/>
            <ac:spMk id="12" creationId="{B9928648-830F-CFAF-32AF-3A8F4B5046E2}"/>
          </ac:spMkLst>
        </pc:spChg>
        <pc:spChg chg="add mod">
          <ac:chgData name="Mike Rolfes" userId="cc895bca-854c-4db1-ad38-a66c683f6084" providerId="ADAL" clId="{25B3F861-A83E-429C-8C65-6405B18C7E6F}" dt="2025-02-01T14:02:44.213" v="978"/>
          <ac:spMkLst>
            <pc:docMk/>
            <pc:sldMk cId="1957546237" sldId="4535"/>
            <ac:spMk id="13" creationId="{E3E78EC1-E84E-76CE-658F-63DF089F6E4C}"/>
          </ac:spMkLst>
        </pc:spChg>
        <pc:spChg chg="add mod">
          <ac:chgData name="Mike Rolfes" userId="cc895bca-854c-4db1-ad38-a66c683f6084" providerId="ADAL" clId="{25B3F861-A83E-429C-8C65-6405B18C7E6F}" dt="2025-02-01T14:02:44.213" v="978"/>
          <ac:spMkLst>
            <pc:docMk/>
            <pc:sldMk cId="1957546237" sldId="4535"/>
            <ac:spMk id="15" creationId="{45971B2E-BB4D-259C-6A6E-86863391A084}"/>
          </ac:spMkLst>
        </pc:spChg>
        <pc:spChg chg="add mod">
          <ac:chgData name="Mike Rolfes" userId="cc895bca-854c-4db1-ad38-a66c683f6084" providerId="ADAL" clId="{25B3F861-A83E-429C-8C65-6405B18C7E6F}" dt="2025-02-01T14:02:44.213" v="978"/>
          <ac:spMkLst>
            <pc:docMk/>
            <pc:sldMk cId="1957546237" sldId="4535"/>
            <ac:spMk id="18" creationId="{09D00CB1-B4AB-67B0-7EBE-E7E8C17D21DB}"/>
          </ac:spMkLst>
        </pc:spChg>
        <pc:spChg chg="add mod">
          <ac:chgData name="Mike Rolfes" userId="cc895bca-854c-4db1-ad38-a66c683f6084" providerId="ADAL" clId="{25B3F861-A83E-429C-8C65-6405B18C7E6F}" dt="2025-02-01T14:02:44.213" v="978"/>
          <ac:spMkLst>
            <pc:docMk/>
            <pc:sldMk cId="1957546237" sldId="4535"/>
            <ac:spMk id="21" creationId="{D31C4445-2E99-86BE-6298-E4C896210AFE}"/>
          </ac:spMkLst>
        </pc:spChg>
        <pc:spChg chg="add mod">
          <ac:chgData name="Mike Rolfes" userId="cc895bca-854c-4db1-ad38-a66c683f6084" providerId="ADAL" clId="{25B3F861-A83E-429C-8C65-6405B18C7E6F}" dt="2025-02-01T14:02:44.213" v="978"/>
          <ac:spMkLst>
            <pc:docMk/>
            <pc:sldMk cId="1957546237" sldId="4535"/>
            <ac:spMk id="22" creationId="{8119D71D-9CC4-2CCA-22E5-BBF27443A6BB}"/>
          </ac:spMkLst>
        </pc:spChg>
        <pc:spChg chg="add mod">
          <ac:chgData name="Mike Rolfes" userId="cc895bca-854c-4db1-ad38-a66c683f6084" providerId="ADAL" clId="{25B3F861-A83E-429C-8C65-6405B18C7E6F}" dt="2025-02-01T14:02:44.213" v="978"/>
          <ac:spMkLst>
            <pc:docMk/>
            <pc:sldMk cId="1957546237" sldId="4535"/>
            <ac:spMk id="23" creationId="{1C0B49B0-1D52-5EE1-ABD0-F7D1D8B35E75}"/>
          </ac:spMkLst>
        </pc:spChg>
        <pc:spChg chg="add mod">
          <ac:chgData name="Mike Rolfes" userId="cc895bca-854c-4db1-ad38-a66c683f6084" providerId="ADAL" clId="{25B3F861-A83E-429C-8C65-6405B18C7E6F}" dt="2025-02-01T14:02:44.213" v="978"/>
          <ac:spMkLst>
            <pc:docMk/>
            <pc:sldMk cId="1957546237" sldId="4535"/>
            <ac:spMk id="25" creationId="{D3A9BAA7-7109-000E-011C-BDABD766C2FD}"/>
          </ac:spMkLst>
        </pc:spChg>
        <pc:spChg chg="add mod">
          <ac:chgData name="Mike Rolfes" userId="cc895bca-854c-4db1-ad38-a66c683f6084" providerId="ADAL" clId="{25B3F861-A83E-429C-8C65-6405B18C7E6F}" dt="2025-02-01T14:02:44.213" v="978"/>
          <ac:spMkLst>
            <pc:docMk/>
            <pc:sldMk cId="1957546237" sldId="4535"/>
            <ac:spMk id="26" creationId="{31513F09-5F4D-A5F9-B35B-55D4521AB9AD}"/>
          </ac:spMkLst>
        </pc:spChg>
      </pc:sldChg>
      <pc:sldChg chg="del">
        <pc:chgData name="Mike Rolfes" userId="cc895bca-854c-4db1-ad38-a66c683f6084" providerId="ADAL" clId="{25B3F861-A83E-429C-8C65-6405B18C7E6F}" dt="2025-01-31T17:36:55.154" v="0" actId="47"/>
        <pc:sldMkLst>
          <pc:docMk/>
          <pc:sldMk cId="2735147426" sldId="4535"/>
        </pc:sldMkLst>
      </pc:sldChg>
      <pc:sldChg chg="addSp delSp modSp add mod">
        <pc:chgData name="Mike Rolfes" userId="cc895bca-854c-4db1-ad38-a66c683f6084" providerId="ADAL" clId="{25B3F861-A83E-429C-8C65-6405B18C7E6F}" dt="2025-02-04T20:11:40.125" v="3177" actId="6549"/>
        <pc:sldMkLst>
          <pc:docMk/>
          <pc:sldMk cId="245798272" sldId="4536"/>
        </pc:sldMkLst>
        <pc:spChg chg="mod">
          <ac:chgData name="Mike Rolfes" userId="cc895bca-854c-4db1-ad38-a66c683f6084" providerId="ADAL" clId="{25B3F861-A83E-429C-8C65-6405B18C7E6F}" dt="2025-02-04T20:11:40.125" v="3177" actId="6549"/>
          <ac:spMkLst>
            <pc:docMk/>
            <pc:sldMk cId="245798272" sldId="4536"/>
            <ac:spMk id="2" creationId="{9CA5A104-10B8-2B99-E669-6AF9D2D9A5EF}"/>
          </ac:spMkLst>
        </pc:spChg>
      </pc:sldChg>
      <pc:sldChg chg="del">
        <pc:chgData name="Mike Rolfes" userId="cc895bca-854c-4db1-ad38-a66c683f6084" providerId="ADAL" clId="{25B3F861-A83E-429C-8C65-6405B18C7E6F}" dt="2025-01-31T17:36:55.154" v="0" actId="47"/>
        <pc:sldMkLst>
          <pc:docMk/>
          <pc:sldMk cId="1006255747" sldId="4536"/>
        </pc:sldMkLst>
      </pc:sldChg>
      <pc:sldChg chg="del">
        <pc:chgData name="Mike Rolfes" userId="cc895bca-854c-4db1-ad38-a66c683f6084" providerId="ADAL" clId="{25B3F861-A83E-429C-8C65-6405B18C7E6F}" dt="2025-01-31T17:37:05.157" v="1" actId="47"/>
        <pc:sldMkLst>
          <pc:docMk/>
          <pc:sldMk cId="2200990167" sldId="4537"/>
        </pc:sldMkLst>
      </pc:sldChg>
      <pc:sldChg chg="addSp delSp modSp new mod ord delAnim modAnim modShow modNotesTx">
        <pc:chgData name="Mike Rolfes" userId="cc895bca-854c-4db1-ad38-a66c683f6084" providerId="ADAL" clId="{25B3F861-A83E-429C-8C65-6405B18C7E6F}" dt="2025-02-19T15:34:53.459" v="5104" actId="20577"/>
        <pc:sldMkLst>
          <pc:docMk/>
          <pc:sldMk cId="3896318099" sldId="4537"/>
        </pc:sldMkLst>
        <pc:spChg chg="mod">
          <ac:chgData name="Mike Rolfes" userId="cc895bca-854c-4db1-ad38-a66c683f6084" providerId="ADAL" clId="{25B3F861-A83E-429C-8C65-6405B18C7E6F}" dt="2025-02-01T20:03:04.228" v="1047" actId="20577"/>
          <ac:spMkLst>
            <pc:docMk/>
            <pc:sldMk cId="3896318099" sldId="4537"/>
            <ac:spMk id="2" creationId="{5BC1DCF5-64AE-0A81-6382-708136C047D0}"/>
          </ac:spMkLst>
        </pc:spChg>
        <pc:spChg chg="add mod">
          <ac:chgData name="Mike Rolfes" userId="cc895bca-854c-4db1-ad38-a66c683f6084" providerId="ADAL" clId="{25B3F861-A83E-429C-8C65-6405B18C7E6F}" dt="2025-02-19T12:55:17.705" v="4974" actId="114"/>
          <ac:spMkLst>
            <pc:docMk/>
            <pc:sldMk cId="3896318099" sldId="4537"/>
            <ac:spMk id="3" creationId="{AE9CB696-DB4A-4692-ACA4-3EA7CEC5F449}"/>
          </ac:spMkLst>
        </pc:spChg>
        <pc:spChg chg="mod">
          <ac:chgData name="Mike Rolfes" userId="cc895bca-854c-4db1-ad38-a66c683f6084" providerId="ADAL" clId="{25B3F861-A83E-429C-8C65-6405B18C7E6F}" dt="2025-02-19T15:34:53.459" v="5104" actId="20577"/>
          <ac:spMkLst>
            <pc:docMk/>
            <pc:sldMk cId="3896318099" sldId="4537"/>
            <ac:spMk id="9" creationId="{4BAE83BB-4594-AADF-85D3-71FDC04886E0}"/>
          </ac:spMkLst>
        </pc:spChg>
        <pc:spChg chg="add mod ord">
          <ac:chgData name="Mike Rolfes" userId="cc895bca-854c-4db1-ad38-a66c683f6084" providerId="ADAL" clId="{25B3F861-A83E-429C-8C65-6405B18C7E6F}" dt="2025-02-06T01:08:31.082" v="3247" actId="171"/>
          <ac:spMkLst>
            <pc:docMk/>
            <pc:sldMk cId="3896318099" sldId="4537"/>
            <ac:spMk id="10" creationId="{518FBEB1-A564-7920-1891-4697F6637451}"/>
          </ac:spMkLst>
        </pc:spChg>
        <pc:spChg chg="mod">
          <ac:chgData name="Mike Rolfes" userId="cc895bca-854c-4db1-ad38-a66c683f6084" providerId="ADAL" clId="{25B3F861-A83E-429C-8C65-6405B18C7E6F}" dt="2025-02-18T17:48:03.920" v="4667" actId="1076"/>
          <ac:spMkLst>
            <pc:docMk/>
            <pc:sldMk cId="3896318099" sldId="4537"/>
            <ac:spMk id="11" creationId="{16B7003C-947D-171A-44CC-50D7EA62C0D4}"/>
          </ac:spMkLst>
        </pc:spChg>
        <pc:spChg chg="mod">
          <ac:chgData name="Mike Rolfes" userId="cc895bca-854c-4db1-ad38-a66c683f6084" providerId="ADAL" clId="{25B3F861-A83E-429C-8C65-6405B18C7E6F}" dt="2025-02-18T17:48:09.236" v="4668" actId="1076"/>
          <ac:spMkLst>
            <pc:docMk/>
            <pc:sldMk cId="3896318099" sldId="4537"/>
            <ac:spMk id="15" creationId="{00EEDBD1-1A60-0F15-1FD7-571E6B32F928}"/>
          </ac:spMkLst>
        </pc:spChg>
        <pc:picChg chg="add mod">
          <ac:chgData name="Mike Rolfes" userId="cc895bca-854c-4db1-ad38-a66c683f6084" providerId="ADAL" clId="{25B3F861-A83E-429C-8C65-6405B18C7E6F}" dt="2025-02-17T13:58:05.977" v="4263" actId="1076"/>
          <ac:picMkLst>
            <pc:docMk/>
            <pc:sldMk cId="3896318099" sldId="4537"/>
            <ac:picMk id="6" creationId="{8C62A440-6A52-0686-BC68-B18D5480AC28}"/>
          </ac:picMkLst>
        </pc:picChg>
      </pc:sldChg>
      <pc:sldChg chg="modSp add del mod modClrScheme chgLayout">
        <pc:chgData name="Mike Rolfes" userId="cc895bca-854c-4db1-ad38-a66c683f6084" providerId="ADAL" clId="{25B3F861-A83E-429C-8C65-6405B18C7E6F}" dt="2025-02-02T13:58:27.805" v="1174" actId="47"/>
        <pc:sldMkLst>
          <pc:docMk/>
          <pc:sldMk cId="670052970" sldId="4538"/>
        </pc:sldMkLst>
      </pc:sldChg>
      <pc:sldChg chg="addSp delSp modSp add mod modAnim modNotesTx">
        <pc:chgData name="Mike Rolfes" userId="cc895bca-854c-4db1-ad38-a66c683f6084" providerId="ADAL" clId="{25B3F861-A83E-429C-8C65-6405B18C7E6F}" dt="2025-02-17T14:37:33.833" v="4419"/>
        <pc:sldMkLst>
          <pc:docMk/>
          <pc:sldMk cId="1150568660" sldId="4538"/>
        </pc:sldMkLst>
        <pc:spChg chg="mod">
          <ac:chgData name="Mike Rolfes" userId="cc895bca-854c-4db1-ad38-a66c683f6084" providerId="ADAL" clId="{25B3F861-A83E-429C-8C65-6405B18C7E6F}" dt="2025-02-04T20:12:23.343" v="3184" actId="6549"/>
          <ac:spMkLst>
            <pc:docMk/>
            <pc:sldMk cId="1150568660" sldId="4538"/>
            <ac:spMk id="2" creationId="{2E2E7AEA-F239-CBF1-2011-902CE47469AF}"/>
          </ac:spMkLst>
        </pc:spChg>
        <pc:spChg chg="add mod">
          <ac:chgData name="Mike Rolfes" userId="cc895bca-854c-4db1-ad38-a66c683f6084" providerId="ADAL" clId="{25B3F861-A83E-429C-8C65-6405B18C7E6F}" dt="2025-02-10T12:53:35.999" v="4149" actId="20577"/>
          <ac:spMkLst>
            <pc:docMk/>
            <pc:sldMk cId="1150568660" sldId="4538"/>
            <ac:spMk id="3" creationId="{8A9966DA-1C3A-E2AD-0194-0DCCE65B32A3}"/>
          </ac:spMkLst>
        </pc:spChg>
        <pc:spChg chg="add mod">
          <ac:chgData name="Mike Rolfes" userId="cc895bca-854c-4db1-ad38-a66c683f6084" providerId="ADAL" clId="{25B3F861-A83E-429C-8C65-6405B18C7E6F}" dt="2025-02-06T12:17:10.235" v="3384" actId="1076"/>
          <ac:spMkLst>
            <pc:docMk/>
            <pc:sldMk cId="1150568660" sldId="4538"/>
            <ac:spMk id="12" creationId="{6737D955-44F0-3F17-AC35-63F068F772EF}"/>
          </ac:spMkLst>
        </pc:spChg>
        <pc:picChg chg="add mod">
          <ac:chgData name="Mike Rolfes" userId="cc895bca-854c-4db1-ad38-a66c683f6084" providerId="ADAL" clId="{25B3F861-A83E-429C-8C65-6405B18C7E6F}" dt="2025-02-03T12:18:32.774" v="1774" actId="1076"/>
          <ac:picMkLst>
            <pc:docMk/>
            <pc:sldMk cId="1150568660" sldId="4538"/>
            <ac:picMk id="11" creationId="{473450F1-3207-1B9B-CB74-E3390A975F77}"/>
          </ac:picMkLst>
        </pc:picChg>
      </pc:sldChg>
      <pc:sldChg chg="del">
        <pc:chgData name="Mike Rolfes" userId="cc895bca-854c-4db1-ad38-a66c683f6084" providerId="ADAL" clId="{25B3F861-A83E-429C-8C65-6405B18C7E6F}" dt="2025-01-31T17:37:05.157" v="1" actId="47"/>
        <pc:sldMkLst>
          <pc:docMk/>
          <pc:sldMk cId="1894849969" sldId="4538"/>
        </pc:sldMkLst>
      </pc:sldChg>
      <pc:sldChg chg="addSp modSp add del mod ord setBg modClrScheme chgLayout">
        <pc:chgData name="Mike Rolfes" userId="cc895bca-854c-4db1-ad38-a66c683f6084" providerId="ADAL" clId="{25B3F861-A83E-429C-8C65-6405B18C7E6F}" dt="2025-02-02T13:57:01.659" v="1171" actId="47"/>
        <pc:sldMkLst>
          <pc:docMk/>
          <pc:sldMk cId="3103502550" sldId="4538"/>
        </pc:sldMkLst>
      </pc:sldChg>
      <pc:sldChg chg="del">
        <pc:chgData name="Mike Rolfes" userId="cc895bca-854c-4db1-ad38-a66c683f6084" providerId="ADAL" clId="{25B3F861-A83E-429C-8C65-6405B18C7E6F}" dt="2025-01-31T17:37:05.157" v="1" actId="47"/>
        <pc:sldMkLst>
          <pc:docMk/>
          <pc:sldMk cId="2997604321" sldId="4539"/>
        </pc:sldMkLst>
      </pc:sldChg>
      <pc:sldChg chg="delSp modSp add mod modNotesTx">
        <pc:chgData name="Mike Rolfes" userId="cc895bca-854c-4db1-ad38-a66c683f6084" providerId="ADAL" clId="{25B3F861-A83E-429C-8C65-6405B18C7E6F}" dt="2025-02-19T15:57:19.096" v="5506" actId="20577"/>
        <pc:sldMkLst>
          <pc:docMk/>
          <pc:sldMk cId="3195012208" sldId="4539"/>
        </pc:sldMkLst>
        <pc:spChg chg="mod">
          <ac:chgData name="Mike Rolfes" userId="cc895bca-854c-4db1-ad38-a66c683f6084" providerId="ADAL" clId="{25B3F861-A83E-429C-8C65-6405B18C7E6F}" dt="2025-02-04T20:12:19.662" v="3183" actId="6549"/>
          <ac:spMkLst>
            <pc:docMk/>
            <pc:sldMk cId="3195012208" sldId="4539"/>
            <ac:spMk id="2" creationId="{2B4ABDE6-A268-59D4-205E-38DD9981F16F}"/>
          </ac:spMkLst>
        </pc:spChg>
        <pc:spChg chg="mod">
          <ac:chgData name="Mike Rolfes" userId="cc895bca-854c-4db1-ad38-a66c683f6084" providerId="ADAL" clId="{25B3F861-A83E-429C-8C65-6405B18C7E6F}" dt="2025-02-04T13:24:41.548" v="2970" actId="207"/>
          <ac:spMkLst>
            <pc:docMk/>
            <pc:sldMk cId="3195012208" sldId="4539"/>
            <ac:spMk id="3" creationId="{CA8AD4A8-B098-8CC2-863E-6787621832AC}"/>
          </ac:spMkLst>
        </pc:spChg>
        <pc:spChg chg="mod">
          <ac:chgData name="Mike Rolfes" userId="cc895bca-854c-4db1-ad38-a66c683f6084" providerId="ADAL" clId="{25B3F861-A83E-429C-8C65-6405B18C7E6F}" dt="2025-02-03T12:22:16.545" v="1869" actId="404"/>
          <ac:spMkLst>
            <pc:docMk/>
            <pc:sldMk cId="3195012208" sldId="4539"/>
            <ac:spMk id="7" creationId="{7FC8BEFB-7F41-3DF9-E78A-F99885936184}"/>
          </ac:spMkLst>
        </pc:spChg>
      </pc:sldChg>
      <pc:sldChg chg="del">
        <pc:chgData name="Mike Rolfes" userId="cc895bca-854c-4db1-ad38-a66c683f6084" providerId="ADAL" clId="{25B3F861-A83E-429C-8C65-6405B18C7E6F}" dt="2025-01-31T17:37:05.157" v="1" actId="47"/>
        <pc:sldMkLst>
          <pc:docMk/>
          <pc:sldMk cId="2326697717" sldId="4540"/>
        </pc:sldMkLst>
      </pc:sldChg>
      <pc:sldChg chg="addSp modSp add mod">
        <pc:chgData name="Mike Rolfes" userId="cc895bca-854c-4db1-ad38-a66c683f6084" providerId="ADAL" clId="{25B3F861-A83E-429C-8C65-6405B18C7E6F}" dt="2025-02-04T20:12:10.498" v="3182" actId="6549"/>
        <pc:sldMkLst>
          <pc:docMk/>
          <pc:sldMk cId="2713627190" sldId="4540"/>
        </pc:sldMkLst>
      </pc:sldChg>
      <pc:sldChg chg="del">
        <pc:chgData name="Mike Rolfes" userId="cc895bca-854c-4db1-ad38-a66c683f6084" providerId="ADAL" clId="{25B3F861-A83E-429C-8C65-6405B18C7E6F}" dt="2025-01-31T17:36:55.154" v="0" actId="47"/>
        <pc:sldMkLst>
          <pc:docMk/>
          <pc:sldMk cId="785375760" sldId="4541"/>
        </pc:sldMkLst>
      </pc:sldChg>
      <pc:sldChg chg="addSp delSp modSp add mod modClrScheme chgLayout modNotesTx">
        <pc:chgData name="Mike Rolfes" userId="cc895bca-854c-4db1-ad38-a66c683f6084" providerId="ADAL" clId="{25B3F861-A83E-429C-8C65-6405B18C7E6F}" dt="2025-02-18T18:22:30.217" v="4874" actId="20577"/>
        <pc:sldMkLst>
          <pc:docMk/>
          <pc:sldMk cId="4106106172" sldId="4541"/>
        </pc:sldMkLst>
        <pc:spChg chg="add mod ord">
          <ac:chgData name="Mike Rolfes" userId="cc895bca-854c-4db1-ad38-a66c683f6084" providerId="ADAL" clId="{25B3F861-A83E-429C-8C65-6405B18C7E6F}" dt="2025-02-18T18:22:30.217" v="4874" actId="20577"/>
          <ac:spMkLst>
            <pc:docMk/>
            <pc:sldMk cId="4106106172" sldId="4541"/>
            <ac:spMk id="2" creationId="{C18C067B-C340-93F1-CAB5-8B0694D42FE1}"/>
          </ac:spMkLst>
        </pc:spChg>
        <pc:spChg chg="add mod">
          <ac:chgData name="Mike Rolfes" userId="cc895bca-854c-4db1-ad38-a66c683f6084" providerId="ADAL" clId="{25B3F861-A83E-429C-8C65-6405B18C7E6F}" dt="2025-02-06T12:27:25.838" v="3427" actId="20577"/>
          <ac:spMkLst>
            <pc:docMk/>
            <pc:sldMk cId="4106106172" sldId="4541"/>
            <ac:spMk id="4" creationId="{8BEA6D0A-0267-867D-8A14-308402DF9C33}"/>
          </ac:spMkLst>
        </pc:spChg>
        <pc:spChg chg="mod">
          <ac:chgData name="Mike Rolfes" userId="cc895bca-854c-4db1-ad38-a66c683f6084" providerId="ADAL" clId="{25B3F861-A83E-429C-8C65-6405B18C7E6F}" dt="2025-02-03T12:49:27.935" v="2264" actId="21"/>
          <ac:spMkLst>
            <pc:docMk/>
            <pc:sldMk cId="4106106172" sldId="4541"/>
            <ac:spMk id="6" creationId="{2514EC0E-6943-4574-803D-2253ADF5E159}"/>
          </ac:spMkLst>
        </pc:spChg>
        <pc:spChg chg="mod">
          <ac:chgData name="Mike Rolfes" userId="cc895bca-854c-4db1-ad38-a66c683f6084" providerId="ADAL" clId="{25B3F861-A83E-429C-8C65-6405B18C7E6F}" dt="2025-02-06T15:59:14.238" v="4110" actId="27636"/>
          <ac:spMkLst>
            <pc:docMk/>
            <pc:sldMk cId="4106106172" sldId="4541"/>
            <ac:spMk id="7" creationId="{737DD5F1-B20D-4475-BF53-464C02AFAD82}"/>
          </ac:spMkLst>
        </pc:spChg>
        <pc:picChg chg="add mod">
          <ac:chgData name="Mike Rolfes" userId="cc895bca-854c-4db1-ad38-a66c683f6084" providerId="ADAL" clId="{25B3F861-A83E-429C-8C65-6405B18C7E6F}" dt="2025-02-06T16:11:11.373" v="4126" actId="1076"/>
          <ac:picMkLst>
            <pc:docMk/>
            <pc:sldMk cId="4106106172" sldId="4541"/>
            <ac:picMk id="13" creationId="{043AF94D-5505-56A4-51FB-F058DBED54C0}"/>
          </ac:picMkLst>
        </pc:picChg>
      </pc:sldChg>
      <pc:sldChg chg="addSp delSp modSp add mod ord modClrScheme delAnim modAnim chgLayout">
        <pc:chgData name="Mike Rolfes" userId="cc895bca-854c-4db1-ad38-a66c683f6084" providerId="ADAL" clId="{25B3F861-A83E-429C-8C65-6405B18C7E6F}" dt="2025-02-19T15:42:03.781" v="5111"/>
        <pc:sldMkLst>
          <pc:docMk/>
          <pc:sldMk cId="1524090491" sldId="4542"/>
        </pc:sldMkLst>
        <pc:spChg chg="add">
          <ac:chgData name="Mike Rolfes" userId="cc895bca-854c-4db1-ad38-a66c683f6084" providerId="ADAL" clId="{25B3F861-A83E-429C-8C65-6405B18C7E6F}" dt="2025-02-19T15:41:25.290" v="5106" actId="11529"/>
          <ac:spMkLst>
            <pc:docMk/>
            <pc:sldMk cId="1524090491" sldId="4542"/>
            <ac:spMk id="3" creationId="{4FB70C49-8CE8-E7F8-BC4C-FCEE955FADF8}"/>
          </ac:spMkLst>
        </pc:spChg>
        <pc:spChg chg="add mod">
          <ac:chgData name="Mike Rolfes" userId="cc895bca-854c-4db1-ad38-a66c683f6084" providerId="ADAL" clId="{25B3F861-A83E-429C-8C65-6405B18C7E6F}" dt="2025-02-19T15:41:43.846" v="5110" actId="1076"/>
          <ac:spMkLst>
            <pc:docMk/>
            <pc:sldMk cId="1524090491" sldId="4542"/>
            <ac:spMk id="4" creationId="{980CD69B-ACEF-DDCD-F075-410C505FE2BA}"/>
          </ac:spMkLst>
        </pc:spChg>
        <pc:spChg chg="add mod">
          <ac:chgData name="Mike Rolfes" userId="cc895bca-854c-4db1-ad38-a66c683f6084" providerId="ADAL" clId="{25B3F861-A83E-429C-8C65-6405B18C7E6F}" dt="2025-02-19T15:41:39.505" v="5109" actId="1076"/>
          <ac:spMkLst>
            <pc:docMk/>
            <pc:sldMk cId="1524090491" sldId="4542"/>
            <ac:spMk id="5" creationId="{BFC3B06F-03FE-A6FC-67A8-31B0E5B84849}"/>
          </ac:spMkLst>
        </pc:spChg>
        <pc:spChg chg="add mod">
          <ac:chgData name="Mike Rolfes" userId="cc895bca-854c-4db1-ad38-a66c683f6084" providerId="ADAL" clId="{25B3F861-A83E-429C-8C65-6405B18C7E6F}" dt="2025-02-18T12:37:18.804" v="4473" actId="20577"/>
          <ac:spMkLst>
            <pc:docMk/>
            <pc:sldMk cId="1524090491" sldId="4542"/>
            <ac:spMk id="12" creationId="{D6E6D8C3-F078-FD77-725C-69D19BD5EB5F}"/>
          </ac:spMkLst>
        </pc:spChg>
        <pc:picChg chg="add del mod">
          <ac:chgData name="Mike Rolfes" userId="cc895bca-854c-4db1-ad38-a66c683f6084" providerId="ADAL" clId="{25B3F861-A83E-429C-8C65-6405B18C7E6F}" dt="2025-02-19T15:41:04.261" v="5105" actId="478"/>
          <ac:picMkLst>
            <pc:docMk/>
            <pc:sldMk cId="1524090491" sldId="4542"/>
            <ac:picMk id="32" creationId="{39EB7C6C-5654-844B-198E-A01E26FEF858}"/>
          </ac:picMkLst>
        </pc:picChg>
        <pc:picChg chg="add del mod">
          <ac:chgData name="Mike Rolfes" userId="cc895bca-854c-4db1-ad38-a66c683f6084" providerId="ADAL" clId="{25B3F861-A83E-429C-8C65-6405B18C7E6F}" dt="2025-02-19T15:41:04.261" v="5105" actId="478"/>
          <ac:picMkLst>
            <pc:docMk/>
            <pc:sldMk cId="1524090491" sldId="4542"/>
            <ac:picMk id="33" creationId="{C1EF5927-BAB8-13B5-FCFD-DE6734FA4402}"/>
          </ac:picMkLst>
        </pc:picChg>
        <pc:picChg chg="add del mod">
          <ac:chgData name="Mike Rolfes" userId="cc895bca-854c-4db1-ad38-a66c683f6084" providerId="ADAL" clId="{25B3F861-A83E-429C-8C65-6405B18C7E6F}" dt="2025-02-19T15:41:04.261" v="5105" actId="478"/>
          <ac:picMkLst>
            <pc:docMk/>
            <pc:sldMk cId="1524090491" sldId="4542"/>
            <ac:picMk id="34" creationId="{0DF0D8E9-3D34-98C6-A21E-65BA92D3350F}"/>
          </ac:picMkLst>
        </pc:picChg>
      </pc:sldChg>
      <pc:sldChg chg="del">
        <pc:chgData name="Mike Rolfes" userId="cc895bca-854c-4db1-ad38-a66c683f6084" providerId="ADAL" clId="{25B3F861-A83E-429C-8C65-6405B18C7E6F}" dt="2025-01-31T17:37:05.157" v="1" actId="47"/>
        <pc:sldMkLst>
          <pc:docMk/>
          <pc:sldMk cId="1870533018" sldId="4542"/>
        </pc:sldMkLst>
      </pc:sldChg>
      <pc:sldChg chg="addSp delSp modSp add mod">
        <pc:chgData name="Mike Rolfes" userId="cc895bca-854c-4db1-ad38-a66c683f6084" providerId="ADAL" clId="{25B3F861-A83E-429C-8C65-6405B18C7E6F}" dt="2025-02-04T16:53:39.441" v="3112"/>
        <pc:sldMkLst>
          <pc:docMk/>
          <pc:sldMk cId="3967340413" sldId="4543"/>
        </pc:sldMkLst>
        <pc:spChg chg="mod">
          <ac:chgData name="Mike Rolfes" userId="cc895bca-854c-4db1-ad38-a66c683f6084" providerId="ADAL" clId="{25B3F861-A83E-429C-8C65-6405B18C7E6F}" dt="2025-02-03T20:26:36.430" v="2485" actId="20577"/>
          <ac:spMkLst>
            <pc:docMk/>
            <pc:sldMk cId="3967340413" sldId="4543"/>
            <ac:spMk id="2" creationId="{B8A2E7F7-D130-9BA1-2486-192E027EE907}"/>
          </ac:spMkLst>
        </pc:spChg>
      </pc:sldChg>
      <pc:sldChg chg="addSp modSp new mod">
        <pc:chgData name="Mike Rolfes" userId="cc895bca-854c-4db1-ad38-a66c683f6084" providerId="ADAL" clId="{25B3F861-A83E-429C-8C65-6405B18C7E6F}" dt="2025-02-11T13:58:59.209" v="4177"/>
        <pc:sldMkLst>
          <pc:docMk/>
          <pc:sldMk cId="780543371" sldId="4544"/>
        </pc:sldMkLst>
        <pc:spChg chg="add mod">
          <ac:chgData name="Mike Rolfes" userId="cc895bca-854c-4db1-ad38-a66c683f6084" providerId="ADAL" clId="{25B3F861-A83E-429C-8C65-6405B18C7E6F}" dt="2025-02-04T16:52:02.278" v="3065" actId="1076"/>
          <ac:spMkLst>
            <pc:docMk/>
            <pc:sldMk cId="780543371" sldId="4544"/>
            <ac:spMk id="2" creationId="{318876C2-5C33-1C63-3994-D0B736337048}"/>
          </ac:spMkLst>
        </pc:spChg>
      </pc:sldChg>
      <pc:sldChg chg="new del">
        <pc:chgData name="Mike Rolfes" userId="cc895bca-854c-4db1-ad38-a66c683f6084" providerId="ADAL" clId="{25B3F861-A83E-429C-8C65-6405B18C7E6F}" dt="2025-02-04T16:50:48.549" v="3030" actId="47"/>
        <pc:sldMkLst>
          <pc:docMk/>
          <pc:sldMk cId="1734483892" sldId="4545"/>
        </pc:sldMkLst>
      </pc:sldChg>
      <pc:sldChg chg="modSp add mod ord">
        <pc:chgData name="Mike Rolfes" userId="cc895bca-854c-4db1-ad38-a66c683f6084" providerId="ADAL" clId="{25B3F861-A83E-429C-8C65-6405B18C7E6F}" dt="2025-02-04T16:52:36.261" v="3104" actId="20577"/>
        <pc:sldMkLst>
          <pc:docMk/>
          <pc:sldMk cId="1747074148" sldId="4545"/>
        </pc:sldMkLst>
        <pc:spChg chg="mod">
          <ac:chgData name="Mike Rolfes" userId="cc895bca-854c-4db1-ad38-a66c683f6084" providerId="ADAL" clId="{25B3F861-A83E-429C-8C65-6405B18C7E6F}" dt="2025-02-04T16:52:36.261" v="3104" actId="20577"/>
          <ac:spMkLst>
            <pc:docMk/>
            <pc:sldMk cId="1747074148" sldId="4545"/>
            <ac:spMk id="2" creationId="{5015D447-4D69-BB76-55D2-8C3D09D8FF29}"/>
          </ac:spMkLst>
        </pc:spChg>
      </pc:sldChg>
      <pc:sldChg chg="modSp mod">
        <pc:chgData name="Mike Rolfes" userId="cc895bca-854c-4db1-ad38-a66c683f6084" providerId="ADAL" clId="{25B3F861-A83E-429C-8C65-6405B18C7E6F}" dt="2025-02-04T20:11:35.761" v="3176" actId="6549"/>
        <pc:sldMkLst>
          <pc:docMk/>
          <pc:sldMk cId="2239012697" sldId="4546"/>
        </pc:sldMkLst>
        <pc:spChg chg="mod">
          <ac:chgData name="Mike Rolfes" userId="cc895bca-854c-4db1-ad38-a66c683f6084" providerId="ADAL" clId="{25B3F861-A83E-429C-8C65-6405B18C7E6F}" dt="2025-02-04T20:11:35.761" v="3176" actId="6549"/>
          <ac:spMkLst>
            <pc:docMk/>
            <pc:sldMk cId="2239012697" sldId="4546"/>
            <ac:spMk id="2" creationId="{122CCD86-A6C3-B596-361B-8CB93C8D7DED}"/>
          </ac:spMkLst>
        </pc:spChg>
      </pc:sldChg>
      <pc:sldChg chg="modSp mod modClrScheme chgLayout">
        <pc:chgData name="Mike Rolfes" userId="cc895bca-854c-4db1-ad38-a66c683f6084" providerId="ADAL" clId="{25B3F861-A83E-429C-8C65-6405B18C7E6F}" dt="2025-02-04T20:24:25.374" v="3233" actId="20577"/>
        <pc:sldMkLst>
          <pc:docMk/>
          <pc:sldMk cId="2522772314" sldId="4547"/>
        </pc:sldMkLst>
      </pc:sldChg>
      <pc:sldChg chg="addSp delSp modSp mod modNotesTx">
        <pc:chgData name="Mike Rolfes" userId="cc895bca-854c-4db1-ad38-a66c683f6084" providerId="ADAL" clId="{25B3F861-A83E-429C-8C65-6405B18C7E6F}" dt="2025-02-19T16:36:54.005" v="5510" actId="20577"/>
        <pc:sldMkLst>
          <pc:docMk/>
          <pc:sldMk cId="3038806631" sldId="4548"/>
        </pc:sldMkLst>
        <pc:spChg chg="mod">
          <ac:chgData name="Mike Rolfes" userId="cc895bca-854c-4db1-ad38-a66c683f6084" providerId="ADAL" clId="{25B3F861-A83E-429C-8C65-6405B18C7E6F}" dt="2025-02-19T16:36:54.005" v="5510" actId="20577"/>
          <ac:spMkLst>
            <pc:docMk/>
            <pc:sldMk cId="3038806631" sldId="4548"/>
            <ac:spMk id="3" creationId="{668E9A7F-9E94-D165-5628-C0102CE49FF6}"/>
          </ac:spMkLst>
        </pc:spChg>
        <pc:spChg chg="mod">
          <ac:chgData name="Mike Rolfes" userId="cc895bca-854c-4db1-ad38-a66c683f6084" providerId="ADAL" clId="{25B3F861-A83E-429C-8C65-6405B18C7E6F}" dt="2025-02-06T12:51:12.133" v="3486" actId="14100"/>
          <ac:spMkLst>
            <pc:docMk/>
            <pc:sldMk cId="3038806631" sldId="4548"/>
            <ac:spMk id="4" creationId="{ACFAC11D-BB82-508B-EE7A-FD2C86F67AAC}"/>
          </ac:spMkLst>
        </pc:spChg>
        <pc:spChg chg="mod">
          <ac:chgData name="Mike Rolfes" userId="cc895bca-854c-4db1-ad38-a66c683f6084" providerId="ADAL" clId="{25B3F861-A83E-429C-8C65-6405B18C7E6F}" dt="2025-02-06T12:51:12.133" v="3486" actId="14100"/>
          <ac:spMkLst>
            <pc:docMk/>
            <pc:sldMk cId="3038806631" sldId="4548"/>
            <ac:spMk id="7" creationId="{29B8CF2E-1E05-AE4C-B41B-4643B600EB72}"/>
          </ac:spMkLst>
        </pc:spChg>
        <pc:spChg chg="mod">
          <ac:chgData name="Mike Rolfes" userId="cc895bca-854c-4db1-ad38-a66c683f6084" providerId="ADAL" clId="{25B3F861-A83E-429C-8C65-6405B18C7E6F}" dt="2025-02-06T12:50:59.837" v="3485" actId="1037"/>
          <ac:spMkLst>
            <pc:docMk/>
            <pc:sldMk cId="3038806631" sldId="4548"/>
            <ac:spMk id="9" creationId="{E0CC899D-881D-F96F-783F-3290E002FA0A}"/>
          </ac:spMkLst>
        </pc:spChg>
        <pc:spChg chg="mod">
          <ac:chgData name="Mike Rolfes" userId="cc895bca-854c-4db1-ad38-a66c683f6084" providerId="ADAL" clId="{25B3F861-A83E-429C-8C65-6405B18C7E6F}" dt="2025-02-06T13:11:27.888" v="4091" actId="113"/>
          <ac:spMkLst>
            <pc:docMk/>
            <pc:sldMk cId="3038806631" sldId="4548"/>
            <ac:spMk id="11" creationId="{F6AC3092-6920-8D20-E46D-95219897D1B7}"/>
          </ac:spMkLst>
        </pc:spChg>
        <pc:spChg chg="mod">
          <ac:chgData name="Mike Rolfes" userId="cc895bca-854c-4db1-ad38-a66c683f6084" providerId="ADAL" clId="{25B3F861-A83E-429C-8C65-6405B18C7E6F}" dt="2025-02-06T13:11:30.739" v="4092" actId="113"/>
          <ac:spMkLst>
            <pc:docMk/>
            <pc:sldMk cId="3038806631" sldId="4548"/>
            <ac:spMk id="13" creationId="{DF533D45-8745-201A-371C-411C7FBA15F9}"/>
          </ac:spMkLst>
        </pc:spChg>
        <pc:spChg chg="mod">
          <ac:chgData name="Mike Rolfes" userId="cc895bca-854c-4db1-ad38-a66c683f6084" providerId="ADAL" clId="{25B3F861-A83E-429C-8C65-6405B18C7E6F}" dt="2025-02-06T12:50:48.170" v="3482" actId="1037"/>
          <ac:spMkLst>
            <pc:docMk/>
            <pc:sldMk cId="3038806631" sldId="4548"/>
            <ac:spMk id="15" creationId="{AA0ACE1A-C706-56F5-5E85-17F7BCA13C17}"/>
          </ac:spMkLst>
        </pc:spChg>
        <pc:spChg chg="mod">
          <ac:chgData name="Mike Rolfes" userId="cc895bca-854c-4db1-ad38-a66c683f6084" providerId="ADAL" clId="{25B3F861-A83E-429C-8C65-6405B18C7E6F}" dt="2025-02-06T12:50:48.170" v="3482" actId="1037"/>
          <ac:spMkLst>
            <pc:docMk/>
            <pc:sldMk cId="3038806631" sldId="4548"/>
            <ac:spMk id="17" creationId="{E003E0EA-5F45-3410-A5E4-E498CF5FE957}"/>
          </ac:spMkLst>
        </pc:spChg>
        <pc:spChg chg="mod">
          <ac:chgData name="Mike Rolfes" userId="cc895bca-854c-4db1-ad38-a66c683f6084" providerId="ADAL" clId="{25B3F861-A83E-429C-8C65-6405B18C7E6F}" dt="2025-02-06T12:50:59.837" v="3485" actId="1037"/>
          <ac:spMkLst>
            <pc:docMk/>
            <pc:sldMk cId="3038806631" sldId="4548"/>
            <ac:spMk id="19" creationId="{EE5C4947-7632-9AFC-5363-1BA309912A7F}"/>
          </ac:spMkLst>
        </pc:spChg>
        <pc:spChg chg="mod">
          <ac:chgData name="Mike Rolfes" userId="cc895bca-854c-4db1-ad38-a66c683f6084" providerId="ADAL" clId="{25B3F861-A83E-429C-8C65-6405B18C7E6F}" dt="2025-02-06T12:52:04.029" v="3570" actId="14100"/>
          <ac:spMkLst>
            <pc:docMk/>
            <pc:sldMk cId="3038806631" sldId="4548"/>
            <ac:spMk id="21" creationId="{AA0C5455-B33D-8E39-1B94-C9D888E4BD0D}"/>
          </ac:spMkLst>
        </pc:spChg>
        <pc:spChg chg="mod">
          <ac:chgData name="Mike Rolfes" userId="cc895bca-854c-4db1-ad38-a66c683f6084" providerId="ADAL" clId="{25B3F861-A83E-429C-8C65-6405B18C7E6F}" dt="2025-02-06T12:52:04.029" v="3570" actId="14100"/>
          <ac:spMkLst>
            <pc:docMk/>
            <pc:sldMk cId="3038806631" sldId="4548"/>
            <ac:spMk id="22" creationId="{E55742D3-5255-9308-1A7C-3494E387A971}"/>
          </ac:spMkLst>
        </pc:spChg>
        <pc:spChg chg="mod">
          <ac:chgData name="Mike Rolfes" userId="cc895bca-854c-4db1-ad38-a66c683f6084" providerId="ADAL" clId="{25B3F861-A83E-429C-8C65-6405B18C7E6F}" dt="2025-02-06T12:51:29.245" v="3524" actId="1037"/>
          <ac:spMkLst>
            <pc:docMk/>
            <pc:sldMk cId="3038806631" sldId="4548"/>
            <ac:spMk id="23" creationId="{01AD10AC-859A-C08C-FC5E-24845A1C8B1D}"/>
          </ac:spMkLst>
        </pc:spChg>
        <pc:spChg chg="mod">
          <ac:chgData name="Mike Rolfes" userId="cc895bca-854c-4db1-ad38-a66c683f6084" providerId="ADAL" clId="{25B3F861-A83E-429C-8C65-6405B18C7E6F}" dt="2025-02-06T13:11:34.807" v="4093" actId="113"/>
          <ac:spMkLst>
            <pc:docMk/>
            <pc:sldMk cId="3038806631" sldId="4548"/>
            <ac:spMk id="24" creationId="{2B327A1C-1502-091A-8CC4-2DC3EC35C7AA}"/>
          </ac:spMkLst>
        </pc:spChg>
        <pc:spChg chg="mod">
          <ac:chgData name="Mike Rolfes" userId="cc895bca-854c-4db1-ad38-a66c683f6084" providerId="ADAL" clId="{25B3F861-A83E-429C-8C65-6405B18C7E6F}" dt="2025-02-06T12:51:38.959" v="3546" actId="1037"/>
          <ac:spMkLst>
            <pc:docMk/>
            <pc:sldMk cId="3038806631" sldId="4548"/>
            <ac:spMk id="26" creationId="{BB6598FB-AF2F-8FE6-BC9E-5B9C95132E79}"/>
          </ac:spMkLst>
        </pc:spChg>
        <pc:spChg chg="mod">
          <ac:chgData name="Mike Rolfes" userId="cc895bca-854c-4db1-ad38-a66c683f6084" providerId="ADAL" clId="{25B3F861-A83E-429C-8C65-6405B18C7E6F}" dt="2025-02-06T13:11:38.351" v="4094" actId="113"/>
          <ac:spMkLst>
            <pc:docMk/>
            <pc:sldMk cId="3038806631" sldId="4548"/>
            <ac:spMk id="28" creationId="{F4A91DF9-DDDE-F561-BC7B-BFFB3E3211E5}"/>
          </ac:spMkLst>
        </pc:spChg>
        <pc:spChg chg="mod">
          <ac:chgData name="Mike Rolfes" userId="cc895bca-854c-4db1-ad38-a66c683f6084" providerId="ADAL" clId="{25B3F861-A83E-429C-8C65-6405B18C7E6F}" dt="2025-02-06T13:11:41.181" v="4095" actId="113"/>
          <ac:spMkLst>
            <pc:docMk/>
            <pc:sldMk cId="3038806631" sldId="4548"/>
            <ac:spMk id="30" creationId="{87B32FC1-13C7-2468-C450-094944714F5E}"/>
          </ac:spMkLst>
        </pc:spChg>
        <pc:spChg chg="mod">
          <ac:chgData name="Mike Rolfes" userId="cc895bca-854c-4db1-ad38-a66c683f6084" providerId="ADAL" clId="{25B3F861-A83E-429C-8C65-6405B18C7E6F}" dt="2025-02-06T12:51:51.157" v="3569" actId="1037"/>
          <ac:spMkLst>
            <pc:docMk/>
            <pc:sldMk cId="3038806631" sldId="4548"/>
            <ac:spMk id="32" creationId="{71BF834C-4FDC-3027-E54C-4BDEA552BF18}"/>
          </ac:spMkLst>
        </pc:spChg>
        <pc:spChg chg="mod">
          <ac:chgData name="Mike Rolfes" userId="cc895bca-854c-4db1-ad38-a66c683f6084" providerId="ADAL" clId="{25B3F861-A83E-429C-8C65-6405B18C7E6F}" dt="2025-02-06T12:51:51.157" v="3569" actId="1037"/>
          <ac:spMkLst>
            <pc:docMk/>
            <pc:sldMk cId="3038806631" sldId="4548"/>
            <ac:spMk id="34" creationId="{806D2120-652D-8B5D-6FE8-EA8D522B31F2}"/>
          </ac:spMkLst>
        </pc:spChg>
        <pc:spChg chg="mod">
          <ac:chgData name="Mike Rolfes" userId="cc895bca-854c-4db1-ad38-a66c683f6084" providerId="ADAL" clId="{25B3F861-A83E-429C-8C65-6405B18C7E6F}" dt="2025-02-06T12:53:25.872" v="3656" actId="113"/>
          <ac:spMkLst>
            <pc:docMk/>
            <pc:sldMk cId="3038806631" sldId="4548"/>
            <ac:spMk id="47" creationId="{A493DC4B-AF41-4B6C-AC8D-CD5F062BA0D0}"/>
          </ac:spMkLst>
        </pc:spChg>
        <pc:spChg chg="mod">
          <ac:chgData name="Mike Rolfes" userId="cc895bca-854c-4db1-ad38-a66c683f6084" providerId="ADAL" clId="{25B3F861-A83E-429C-8C65-6405B18C7E6F}" dt="2025-02-06T13:10:56.928" v="4089" actId="12788"/>
          <ac:spMkLst>
            <pc:docMk/>
            <pc:sldMk cId="3038806631" sldId="4548"/>
            <ac:spMk id="53" creationId="{845DA1BE-2A05-517B-0D0F-8EFEE4F7F82E}"/>
          </ac:spMkLst>
        </pc:spChg>
        <pc:spChg chg="mod">
          <ac:chgData name="Mike Rolfes" userId="cc895bca-854c-4db1-ad38-a66c683f6084" providerId="ADAL" clId="{25B3F861-A83E-429C-8C65-6405B18C7E6F}" dt="2025-02-06T12:53:18.554" v="3655" actId="113"/>
          <ac:spMkLst>
            <pc:docMk/>
            <pc:sldMk cId="3038806631" sldId="4548"/>
            <ac:spMk id="55" creationId="{E7B63D3E-9475-AFA1-480F-B42B590EDC53}"/>
          </ac:spMkLst>
        </pc:spChg>
        <pc:spChg chg="mod">
          <ac:chgData name="Mike Rolfes" userId="cc895bca-854c-4db1-ad38-a66c683f6084" providerId="ADAL" clId="{25B3F861-A83E-429C-8C65-6405B18C7E6F}" dt="2025-02-06T13:11:48.923" v="4098" actId="113"/>
          <ac:spMkLst>
            <pc:docMk/>
            <pc:sldMk cId="3038806631" sldId="4548"/>
            <ac:spMk id="64" creationId="{53C87D22-52FD-FE9E-2516-E4C95465F205}"/>
          </ac:spMkLst>
        </pc:spChg>
        <pc:spChg chg="mod">
          <ac:chgData name="Mike Rolfes" userId="cc895bca-854c-4db1-ad38-a66c683f6084" providerId="ADAL" clId="{25B3F861-A83E-429C-8C65-6405B18C7E6F}" dt="2025-02-06T13:11:45.068" v="4096" actId="113"/>
          <ac:spMkLst>
            <pc:docMk/>
            <pc:sldMk cId="3038806631" sldId="4548"/>
            <ac:spMk id="65" creationId="{93CB1573-E5CB-9531-CDE3-AC7C55ACDD6E}"/>
          </ac:spMkLst>
        </pc:spChg>
        <pc:spChg chg="add mod ord">
          <ac:chgData name="Mike Rolfes" userId="cc895bca-854c-4db1-ad38-a66c683f6084" providerId="ADAL" clId="{25B3F861-A83E-429C-8C65-6405B18C7E6F}" dt="2025-02-06T13:09:41.211" v="4085" actId="1038"/>
          <ac:spMkLst>
            <pc:docMk/>
            <pc:sldMk cId="3038806631" sldId="4548"/>
            <ac:spMk id="117" creationId="{125B1BD7-4416-B13A-30F2-37261DC11FC7}"/>
          </ac:spMkLst>
        </pc:spChg>
        <pc:spChg chg="add mod">
          <ac:chgData name="Mike Rolfes" userId="cc895bca-854c-4db1-ad38-a66c683f6084" providerId="ADAL" clId="{25B3F861-A83E-429C-8C65-6405B18C7E6F}" dt="2025-02-06T13:00:21.650" v="3873" actId="207"/>
          <ac:spMkLst>
            <pc:docMk/>
            <pc:sldMk cId="3038806631" sldId="4548"/>
            <ac:spMk id="118" creationId="{7B3E9E7D-256C-E309-287D-1C4533052A13}"/>
          </ac:spMkLst>
        </pc:spChg>
        <pc:spChg chg="add mod">
          <ac:chgData name="Mike Rolfes" userId="cc895bca-854c-4db1-ad38-a66c683f6084" providerId="ADAL" clId="{25B3F861-A83E-429C-8C65-6405B18C7E6F}" dt="2025-02-06T13:00:59.559" v="3910" actId="1037"/>
          <ac:spMkLst>
            <pc:docMk/>
            <pc:sldMk cId="3038806631" sldId="4548"/>
            <ac:spMk id="119" creationId="{8D7ADE17-DFD0-34C1-4D32-690DC9878E0A}"/>
          </ac:spMkLst>
        </pc:spChg>
        <pc:spChg chg="add mod">
          <ac:chgData name="Mike Rolfes" userId="cc895bca-854c-4db1-ad38-a66c683f6084" providerId="ADAL" clId="{25B3F861-A83E-429C-8C65-6405B18C7E6F}" dt="2025-02-06T13:08:10.143" v="4063" actId="12788"/>
          <ac:spMkLst>
            <pc:docMk/>
            <pc:sldMk cId="3038806631" sldId="4548"/>
            <ac:spMk id="120" creationId="{CCBE6433-F48B-86C8-313C-B8FFF836F409}"/>
          </ac:spMkLst>
        </pc:spChg>
        <pc:spChg chg="add mod">
          <ac:chgData name="Mike Rolfes" userId="cc895bca-854c-4db1-ad38-a66c683f6084" providerId="ADAL" clId="{25B3F861-A83E-429C-8C65-6405B18C7E6F}" dt="2025-02-06T13:08:10.143" v="4063" actId="12788"/>
          <ac:spMkLst>
            <pc:docMk/>
            <pc:sldMk cId="3038806631" sldId="4548"/>
            <ac:spMk id="122" creationId="{17FDA5CF-F9A4-DA5C-FF4E-0B1DBCEF857E}"/>
          </ac:spMkLst>
        </pc:spChg>
        <pc:spChg chg="add mod">
          <ac:chgData name="Mike Rolfes" userId="cc895bca-854c-4db1-ad38-a66c683f6084" providerId="ADAL" clId="{25B3F861-A83E-429C-8C65-6405B18C7E6F}" dt="2025-02-06T13:08:10.143" v="4063" actId="12788"/>
          <ac:spMkLst>
            <pc:docMk/>
            <pc:sldMk cId="3038806631" sldId="4548"/>
            <ac:spMk id="124" creationId="{8E1C5ADC-B222-E595-1C72-18482A6645D2}"/>
          </ac:spMkLst>
        </pc:spChg>
        <pc:spChg chg="add mod">
          <ac:chgData name="Mike Rolfes" userId="cc895bca-854c-4db1-ad38-a66c683f6084" providerId="ADAL" clId="{25B3F861-A83E-429C-8C65-6405B18C7E6F}" dt="2025-02-06T13:07:40.354" v="4062" actId="12788"/>
          <ac:spMkLst>
            <pc:docMk/>
            <pc:sldMk cId="3038806631" sldId="4548"/>
            <ac:spMk id="126" creationId="{887B7F4A-3AD6-D9D1-B190-98564E73F02A}"/>
          </ac:spMkLst>
        </pc:spChg>
        <pc:spChg chg="add mod">
          <ac:chgData name="Mike Rolfes" userId="cc895bca-854c-4db1-ad38-a66c683f6084" providerId="ADAL" clId="{25B3F861-A83E-429C-8C65-6405B18C7E6F}" dt="2025-02-06T13:07:40.354" v="4062" actId="12788"/>
          <ac:spMkLst>
            <pc:docMk/>
            <pc:sldMk cId="3038806631" sldId="4548"/>
            <ac:spMk id="128" creationId="{2D7D899C-1ACC-0D01-A697-E915421CBBD9}"/>
          </ac:spMkLst>
        </pc:spChg>
        <pc:spChg chg="add mod">
          <ac:chgData name="Mike Rolfes" userId="cc895bca-854c-4db1-ad38-a66c683f6084" providerId="ADAL" clId="{25B3F861-A83E-429C-8C65-6405B18C7E6F}" dt="2025-02-06T13:07:40.354" v="4062" actId="12788"/>
          <ac:spMkLst>
            <pc:docMk/>
            <pc:sldMk cId="3038806631" sldId="4548"/>
            <ac:spMk id="130" creationId="{BB72EF39-CAE7-805A-50E5-69DC5A58B5B1}"/>
          </ac:spMkLst>
        </pc:spChg>
        <pc:grpChg chg="mod">
          <ac:chgData name="Mike Rolfes" userId="cc895bca-854c-4db1-ad38-a66c683f6084" providerId="ADAL" clId="{25B3F861-A83E-429C-8C65-6405B18C7E6F}" dt="2025-02-06T12:53:55.664" v="3658" actId="14100"/>
          <ac:grpSpMkLst>
            <pc:docMk/>
            <pc:sldMk cId="3038806631" sldId="4548"/>
            <ac:grpSpMk id="36" creationId="{3BDFB060-D4FF-62F6-DFD1-765F90238593}"/>
          </ac:grpSpMkLst>
        </pc:grpChg>
        <pc:grpChg chg="mod">
          <ac:chgData name="Mike Rolfes" userId="cc895bca-854c-4db1-ad38-a66c683f6084" providerId="ADAL" clId="{25B3F861-A83E-429C-8C65-6405B18C7E6F}" dt="2025-02-06T13:11:16.209" v="4090" actId="12788"/>
          <ac:grpSpMkLst>
            <pc:docMk/>
            <pc:sldMk cId="3038806631" sldId="4548"/>
            <ac:grpSpMk id="40" creationId="{2F0D8427-4F94-FA46-11DB-041913859FE5}"/>
          </ac:grpSpMkLst>
        </pc:grpChg>
        <pc:grpChg chg="mod">
          <ac:chgData name="Mike Rolfes" userId="cc895bca-854c-4db1-ad38-a66c683f6084" providerId="ADAL" clId="{25B3F861-A83E-429C-8C65-6405B18C7E6F}" dt="2025-02-06T13:11:16.209" v="4090" actId="12788"/>
          <ac:grpSpMkLst>
            <pc:docMk/>
            <pc:sldMk cId="3038806631" sldId="4548"/>
            <ac:grpSpMk id="43" creationId="{10F5392A-1D26-7668-1BF6-B98AD32E68EE}"/>
          </ac:grpSpMkLst>
        </pc:grpChg>
        <pc:grpChg chg="mod">
          <ac:chgData name="Mike Rolfes" userId="cc895bca-854c-4db1-ad38-a66c683f6084" providerId="ADAL" clId="{25B3F861-A83E-429C-8C65-6405B18C7E6F}" dt="2025-02-06T13:10:56.928" v="4089" actId="12788"/>
          <ac:grpSpMkLst>
            <pc:docMk/>
            <pc:sldMk cId="3038806631" sldId="4548"/>
            <ac:grpSpMk id="46" creationId="{15CFBADC-C6DB-0622-4BA1-FE90F85E135F}"/>
          </ac:grpSpMkLst>
        </pc:grpChg>
        <pc:grpChg chg="mod">
          <ac:chgData name="Mike Rolfes" userId="cc895bca-854c-4db1-ad38-a66c683f6084" providerId="ADAL" clId="{25B3F861-A83E-429C-8C65-6405B18C7E6F}" dt="2025-02-06T13:10:56.928" v="4089" actId="12788"/>
          <ac:grpSpMkLst>
            <pc:docMk/>
            <pc:sldMk cId="3038806631" sldId="4548"/>
            <ac:grpSpMk id="54" creationId="{73662BFB-5EC3-11F7-0C2D-686C2BA6559C}"/>
          </ac:grpSpMkLst>
        </pc:grpChg>
        <pc:grpChg chg="mod">
          <ac:chgData name="Mike Rolfes" userId="cc895bca-854c-4db1-ad38-a66c683f6084" providerId="ADAL" clId="{25B3F861-A83E-429C-8C65-6405B18C7E6F}" dt="2025-02-06T13:11:16.209" v="4090" actId="12788"/>
          <ac:grpSpMkLst>
            <pc:docMk/>
            <pc:sldMk cId="3038806631" sldId="4548"/>
            <ac:grpSpMk id="57" creationId="{120E5B50-92F2-AE41-E0FE-AE14E03745DE}"/>
          </ac:grpSpMkLst>
        </pc:grpChg>
        <pc:picChg chg="mod">
          <ac:chgData name="Mike Rolfes" userId="cc895bca-854c-4db1-ad38-a66c683f6084" providerId="ADAL" clId="{25B3F861-A83E-429C-8C65-6405B18C7E6F}" dt="2025-02-06T12:52:17.225" v="3611" actId="1037"/>
          <ac:picMkLst>
            <pc:docMk/>
            <pc:sldMk cId="3038806631" sldId="4548"/>
            <ac:picMk id="6" creationId="{94799117-4728-3C34-1B0A-F7A78B872758}"/>
          </ac:picMkLst>
        </pc:picChg>
        <pc:picChg chg="mod">
          <ac:chgData name="Mike Rolfes" userId="cc895bca-854c-4db1-ad38-a66c683f6084" providerId="ADAL" clId="{25B3F861-A83E-429C-8C65-6405B18C7E6F}" dt="2025-02-06T12:50:59.837" v="3485" actId="1037"/>
          <ac:picMkLst>
            <pc:docMk/>
            <pc:sldMk cId="3038806631" sldId="4548"/>
            <ac:picMk id="10" creationId="{10BDEC3B-29BC-764D-44BA-EF11A6083812}"/>
          </ac:picMkLst>
        </pc:picChg>
        <pc:picChg chg="mod">
          <ac:chgData name="Mike Rolfes" userId="cc895bca-854c-4db1-ad38-a66c683f6084" providerId="ADAL" clId="{25B3F861-A83E-429C-8C65-6405B18C7E6F}" dt="2025-02-06T12:50:48.170" v="3482" actId="1037"/>
          <ac:picMkLst>
            <pc:docMk/>
            <pc:sldMk cId="3038806631" sldId="4548"/>
            <ac:picMk id="12" creationId="{F737806B-6ED3-55F3-D2C8-0DACD834CC15}"/>
          </ac:picMkLst>
        </pc:picChg>
        <pc:picChg chg="mod">
          <ac:chgData name="Mike Rolfes" userId="cc895bca-854c-4db1-ad38-a66c683f6084" providerId="ADAL" clId="{25B3F861-A83E-429C-8C65-6405B18C7E6F}" dt="2025-02-06T12:50:59.837" v="3485" actId="1037"/>
          <ac:picMkLst>
            <pc:docMk/>
            <pc:sldMk cId="3038806631" sldId="4548"/>
            <ac:picMk id="14" creationId="{40F2B871-F1AB-469B-1F9B-1BFC28CF3178}"/>
          </ac:picMkLst>
        </pc:picChg>
        <pc:picChg chg="mod">
          <ac:chgData name="Mike Rolfes" userId="cc895bca-854c-4db1-ad38-a66c683f6084" providerId="ADAL" clId="{25B3F861-A83E-429C-8C65-6405B18C7E6F}" dt="2025-02-06T12:50:48.170" v="3482" actId="1037"/>
          <ac:picMkLst>
            <pc:docMk/>
            <pc:sldMk cId="3038806631" sldId="4548"/>
            <ac:picMk id="16" creationId="{36360F59-F4F2-C07A-5F46-8406899DE145}"/>
          </ac:picMkLst>
        </pc:picChg>
        <pc:picChg chg="mod">
          <ac:chgData name="Mike Rolfes" userId="cc895bca-854c-4db1-ad38-a66c683f6084" providerId="ADAL" clId="{25B3F861-A83E-429C-8C65-6405B18C7E6F}" dt="2025-02-06T12:50:48.170" v="3482" actId="1037"/>
          <ac:picMkLst>
            <pc:docMk/>
            <pc:sldMk cId="3038806631" sldId="4548"/>
            <ac:picMk id="18" creationId="{982B3CB9-571E-9E44-7AE3-91603809F650}"/>
          </ac:picMkLst>
        </pc:picChg>
        <pc:picChg chg="mod">
          <ac:chgData name="Mike Rolfes" userId="cc895bca-854c-4db1-ad38-a66c683f6084" providerId="ADAL" clId="{25B3F861-A83E-429C-8C65-6405B18C7E6F}" dt="2025-02-06T12:50:59.837" v="3485" actId="1037"/>
          <ac:picMkLst>
            <pc:docMk/>
            <pc:sldMk cId="3038806631" sldId="4548"/>
            <ac:picMk id="20" creationId="{C62E66F3-9498-0AF7-1758-05B56A3B4B65}"/>
          </ac:picMkLst>
        </pc:picChg>
        <pc:picChg chg="mod">
          <ac:chgData name="Mike Rolfes" userId="cc895bca-854c-4db1-ad38-a66c683f6084" providerId="ADAL" clId="{25B3F861-A83E-429C-8C65-6405B18C7E6F}" dt="2025-02-06T12:51:38.959" v="3546" actId="1037"/>
          <ac:picMkLst>
            <pc:docMk/>
            <pc:sldMk cId="3038806631" sldId="4548"/>
            <ac:picMk id="25" creationId="{7A1C9020-66B7-BD8C-E95C-85D843B1380E}"/>
          </ac:picMkLst>
        </pc:picChg>
        <pc:picChg chg="mod">
          <ac:chgData name="Mike Rolfes" userId="cc895bca-854c-4db1-ad38-a66c683f6084" providerId="ADAL" clId="{25B3F861-A83E-429C-8C65-6405B18C7E6F}" dt="2025-02-06T12:51:38.959" v="3546" actId="1037"/>
          <ac:picMkLst>
            <pc:docMk/>
            <pc:sldMk cId="3038806631" sldId="4548"/>
            <ac:picMk id="27" creationId="{E0F271AF-09D6-6F63-B584-16112EA08567}"/>
          </ac:picMkLst>
        </pc:picChg>
        <pc:picChg chg="mod">
          <ac:chgData name="Mike Rolfes" userId="cc895bca-854c-4db1-ad38-a66c683f6084" providerId="ADAL" clId="{25B3F861-A83E-429C-8C65-6405B18C7E6F}" dt="2025-02-06T12:51:38.959" v="3546" actId="1037"/>
          <ac:picMkLst>
            <pc:docMk/>
            <pc:sldMk cId="3038806631" sldId="4548"/>
            <ac:picMk id="29" creationId="{D4E45D2E-FADC-675F-CDA9-CCE82D444471}"/>
          </ac:picMkLst>
        </pc:picChg>
        <pc:picChg chg="mod">
          <ac:chgData name="Mike Rolfes" userId="cc895bca-854c-4db1-ad38-a66c683f6084" providerId="ADAL" clId="{25B3F861-A83E-429C-8C65-6405B18C7E6F}" dt="2025-02-06T12:51:51.157" v="3569" actId="1037"/>
          <ac:picMkLst>
            <pc:docMk/>
            <pc:sldMk cId="3038806631" sldId="4548"/>
            <ac:picMk id="31" creationId="{EB37275E-AF05-29CD-1395-42695EE23156}"/>
          </ac:picMkLst>
        </pc:picChg>
        <pc:picChg chg="mod">
          <ac:chgData name="Mike Rolfes" userId="cc895bca-854c-4db1-ad38-a66c683f6084" providerId="ADAL" clId="{25B3F861-A83E-429C-8C65-6405B18C7E6F}" dt="2025-02-06T12:51:51.157" v="3569" actId="1037"/>
          <ac:picMkLst>
            <pc:docMk/>
            <pc:sldMk cId="3038806631" sldId="4548"/>
            <ac:picMk id="33" creationId="{550EE0A0-5B8A-56B1-4DD0-EBA0F0656C04}"/>
          </ac:picMkLst>
        </pc:picChg>
        <pc:picChg chg="mod">
          <ac:chgData name="Mike Rolfes" userId="cc895bca-854c-4db1-ad38-a66c683f6084" providerId="ADAL" clId="{25B3F861-A83E-429C-8C65-6405B18C7E6F}" dt="2025-02-06T12:51:51.157" v="3569" actId="1037"/>
          <ac:picMkLst>
            <pc:docMk/>
            <pc:sldMk cId="3038806631" sldId="4548"/>
            <ac:picMk id="35" creationId="{1D22D884-C85F-B9E5-48AA-7ECFF2CF13F5}"/>
          </ac:picMkLst>
        </pc:picChg>
        <pc:picChg chg="mod">
          <ac:chgData name="Mike Rolfes" userId="cc895bca-854c-4db1-ad38-a66c683f6084" providerId="ADAL" clId="{25B3F861-A83E-429C-8C65-6405B18C7E6F}" dt="2025-02-06T13:10:56.928" v="4089" actId="12788"/>
          <ac:picMkLst>
            <pc:docMk/>
            <pc:sldMk cId="3038806631" sldId="4548"/>
            <ac:picMk id="49" creationId="{3C37B658-3566-1FC1-FA37-DEA8F632F02E}"/>
          </ac:picMkLst>
        </pc:picChg>
        <pc:picChg chg="mod">
          <ac:chgData name="Mike Rolfes" userId="cc895bca-854c-4db1-ad38-a66c683f6084" providerId="ADAL" clId="{25B3F861-A83E-429C-8C65-6405B18C7E6F}" dt="2025-02-06T12:52:17.225" v="3611" actId="1037"/>
          <ac:picMkLst>
            <pc:docMk/>
            <pc:sldMk cId="3038806631" sldId="4548"/>
            <ac:picMk id="50" creationId="{6B5834C1-7027-81D6-E230-E0600ADEECDA}"/>
          </ac:picMkLst>
        </pc:picChg>
        <pc:picChg chg="mod ord topLvl">
          <ac:chgData name="Mike Rolfes" userId="cc895bca-854c-4db1-ad38-a66c683f6084" providerId="ADAL" clId="{25B3F861-A83E-429C-8C65-6405B18C7E6F}" dt="2025-02-06T13:08:10.143" v="4063" actId="12788"/>
          <ac:picMkLst>
            <pc:docMk/>
            <pc:sldMk cId="3038806631" sldId="4548"/>
            <ac:picMk id="97" creationId="{99BC2C44-B53E-241C-ABBA-C5F4144B65D7}"/>
          </ac:picMkLst>
        </pc:picChg>
        <pc:picChg chg="mod ord topLvl">
          <ac:chgData name="Mike Rolfes" userId="cc895bca-854c-4db1-ad38-a66c683f6084" providerId="ADAL" clId="{25B3F861-A83E-429C-8C65-6405B18C7E6F}" dt="2025-02-06T13:08:10.143" v="4063" actId="12788"/>
          <ac:picMkLst>
            <pc:docMk/>
            <pc:sldMk cId="3038806631" sldId="4548"/>
            <ac:picMk id="100" creationId="{0A716DCC-6635-7CD6-35EC-FF47E48D23C2}"/>
          </ac:picMkLst>
        </pc:picChg>
        <pc:picChg chg="mod ord topLvl">
          <ac:chgData name="Mike Rolfes" userId="cc895bca-854c-4db1-ad38-a66c683f6084" providerId="ADAL" clId="{25B3F861-A83E-429C-8C65-6405B18C7E6F}" dt="2025-02-06T13:08:58.592" v="4075" actId="1037"/>
          <ac:picMkLst>
            <pc:docMk/>
            <pc:sldMk cId="3038806631" sldId="4548"/>
            <ac:picMk id="103" creationId="{18D0865B-D728-5966-9F93-0C7B1D36BA38}"/>
          </ac:picMkLst>
        </pc:picChg>
        <pc:picChg chg="mod ord topLvl">
          <ac:chgData name="Mike Rolfes" userId="cc895bca-854c-4db1-ad38-a66c683f6084" providerId="ADAL" clId="{25B3F861-A83E-429C-8C65-6405B18C7E6F}" dt="2025-02-06T13:07:40.354" v="4062" actId="12788"/>
          <ac:picMkLst>
            <pc:docMk/>
            <pc:sldMk cId="3038806631" sldId="4548"/>
            <ac:picMk id="106" creationId="{8C4E6D39-299D-F4CC-8A60-F75365E1FC50}"/>
          </ac:picMkLst>
        </pc:picChg>
        <pc:picChg chg="mod ord topLvl">
          <ac:chgData name="Mike Rolfes" userId="cc895bca-854c-4db1-ad38-a66c683f6084" providerId="ADAL" clId="{25B3F861-A83E-429C-8C65-6405B18C7E6F}" dt="2025-02-06T13:09:53.541" v="4087" actId="14100"/>
          <ac:picMkLst>
            <pc:docMk/>
            <pc:sldMk cId="3038806631" sldId="4548"/>
            <ac:picMk id="109" creationId="{FAFEE7EF-2DC1-3267-698A-1E6C2CADBD1E}"/>
          </ac:picMkLst>
        </pc:picChg>
        <pc:picChg chg="mod">
          <ac:chgData name="Mike Rolfes" userId="cc895bca-854c-4db1-ad38-a66c683f6084" providerId="ADAL" clId="{25B3F861-A83E-429C-8C65-6405B18C7E6F}" dt="2025-02-06T13:12:11.930" v="4106" actId="1038"/>
          <ac:picMkLst>
            <pc:docMk/>
            <pc:sldMk cId="3038806631" sldId="4548"/>
            <ac:picMk id="132" creationId="{3D0C5502-E94C-3F08-499B-A57DE7A8C84C}"/>
          </ac:picMkLst>
        </pc:picChg>
        <pc:picChg chg="add mod">
          <ac:chgData name="Mike Rolfes" userId="cc895bca-854c-4db1-ad38-a66c683f6084" providerId="ADAL" clId="{25B3F861-A83E-429C-8C65-6405B18C7E6F}" dt="2025-02-06T13:08:10.143" v="4063" actId="12788"/>
          <ac:picMkLst>
            <pc:docMk/>
            <pc:sldMk cId="3038806631" sldId="4548"/>
            <ac:picMk id="133" creationId="{66204335-9398-E730-9C00-0C35DC7491A5}"/>
          </ac:picMkLst>
        </pc:picChg>
      </pc:sldChg>
      <pc:sldChg chg="add modNotesTx">
        <pc:chgData name="Mike Rolfes" userId="cc895bca-854c-4db1-ad38-a66c683f6084" providerId="ADAL" clId="{25B3F861-A83E-429C-8C65-6405B18C7E6F}" dt="2025-02-18T18:51:11.496" v="4893" actId="20577"/>
        <pc:sldMkLst>
          <pc:docMk/>
          <pc:sldMk cId="3754577223" sldId="4549"/>
        </pc:sldMkLst>
      </pc:sldChg>
      <pc:sldChg chg="addSp delSp modSp add mod">
        <pc:chgData name="Mike Rolfes" userId="cc895bca-854c-4db1-ad38-a66c683f6084" providerId="ADAL" clId="{25B3F861-A83E-429C-8C65-6405B18C7E6F}" dt="2025-02-19T12:56:40.350" v="4984" actId="1037"/>
        <pc:sldMkLst>
          <pc:docMk/>
          <pc:sldMk cId="1460424137" sldId="4550"/>
        </pc:sldMkLst>
        <pc:spChg chg="mod">
          <ac:chgData name="Mike Rolfes" userId="cc895bca-854c-4db1-ad38-a66c683f6084" providerId="ADAL" clId="{25B3F861-A83E-429C-8C65-6405B18C7E6F}" dt="2025-02-18T12:47:45.803" v="4617" actId="20577"/>
          <ac:spMkLst>
            <pc:docMk/>
            <pc:sldMk cId="1460424137" sldId="4550"/>
            <ac:spMk id="2" creationId="{A21C2C5A-6357-F282-EB22-7AFD5AD04727}"/>
          </ac:spMkLst>
        </pc:spChg>
        <pc:spChg chg="mod">
          <ac:chgData name="Mike Rolfes" userId="cc895bca-854c-4db1-ad38-a66c683f6084" providerId="ADAL" clId="{25B3F861-A83E-429C-8C65-6405B18C7E6F}" dt="2025-02-18T12:47:23.432" v="4589" actId="20577"/>
          <ac:spMkLst>
            <pc:docMk/>
            <pc:sldMk cId="1460424137" sldId="4550"/>
            <ac:spMk id="16" creationId="{1154D558-E96B-420B-9BF1-BBDF6A73B3A0}"/>
          </ac:spMkLst>
        </pc:spChg>
        <pc:picChg chg="mod modCrop">
          <ac:chgData name="Mike Rolfes" userId="cc895bca-854c-4db1-ad38-a66c683f6084" providerId="ADAL" clId="{25B3F861-A83E-429C-8C65-6405B18C7E6F}" dt="2025-02-19T12:56:40.350" v="4984" actId="1037"/>
          <ac:picMkLst>
            <pc:docMk/>
            <pc:sldMk cId="1460424137" sldId="4550"/>
            <ac:picMk id="3" creationId="{23DCF262-9BFB-C761-8DA5-87F340B33850}"/>
          </ac:picMkLst>
        </pc:picChg>
      </pc:sldChg>
      <pc:sldChg chg="modSp mod modNotesTx">
        <pc:chgData name="Mike Rolfes" userId="cc895bca-854c-4db1-ad38-a66c683f6084" providerId="ADAL" clId="{25B3F861-A83E-429C-8C65-6405B18C7E6F}" dt="2025-02-19T19:03:59.601" v="5631" actId="20577"/>
        <pc:sldMkLst>
          <pc:docMk/>
          <pc:sldMk cId="1822943794" sldId="4551"/>
        </pc:sldMkLst>
        <pc:spChg chg="mod">
          <ac:chgData name="Mike Rolfes" userId="cc895bca-854c-4db1-ad38-a66c683f6084" providerId="ADAL" clId="{25B3F861-A83E-429C-8C65-6405B18C7E6F}" dt="2025-02-19T19:02:52.802" v="5623" actId="1076"/>
          <ac:spMkLst>
            <pc:docMk/>
            <pc:sldMk cId="1822943794" sldId="4551"/>
            <ac:spMk id="6" creationId="{7DAE0EDD-6AF0-BC16-3113-67D4EA000B70}"/>
          </ac:spMkLst>
        </pc:spChg>
        <pc:spChg chg="mod">
          <ac:chgData name="Mike Rolfes" userId="cc895bca-854c-4db1-ad38-a66c683f6084" providerId="ADAL" clId="{25B3F861-A83E-429C-8C65-6405B18C7E6F}" dt="2025-02-19T19:02:56.539" v="5624" actId="1076"/>
          <ac:spMkLst>
            <pc:docMk/>
            <pc:sldMk cId="1822943794" sldId="4551"/>
            <ac:spMk id="20" creationId="{DD440967-6BFC-E1A0-CA55-800B1CAF10C8}"/>
          </ac:spMkLst>
        </pc:spChg>
      </pc:sldChg>
      <pc:sldChg chg="add">
        <pc:chgData name="Mike Rolfes" userId="cc895bca-854c-4db1-ad38-a66c683f6084" providerId="ADAL" clId="{25B3F861-A83E-429C-8C65-6405B18C7E6F}" dt="2025-02-19T19:14:30.316" v="5632" actId="2890"/>
        <pc:sldMkLst>
          <pc:docMk/>
          <pc:sldMk cId="2014648464" sldId="4552"/>
        </pc:sldMkLst>
      </pc:sldChg>
      <pc:sldChg chg="del">
        <pc:chgData name="Mike Rolfes" userId="cc895bca-854c-4db1-ad38-a66c683f6084" providerId="ADAL" clId="{25B3F861-A83E-429C-8C65-6405B18C7E6F}" dt="2025-02-19T19:03:46.257" v="5625" actId="2696"/>
        <pc:sldMkLst>
          <pc:docMk/>
          <pc:sldMk cId="2105290696" sldId="4552"/>
        </pc:sldMkLst>
      </pc:sldChg>
      <pc:sldMasterChg chg="del delSldLayout">
        <pc:chgData name="Mike Rolfes" userId="cc895bca-854c-4db1-ad38-a66c683f6084" providerId="ADAL" clId="{25B3F861-A83E-429C-8C65-6405B18C7E6F}" dt="2025-01-31T17:36:55.154" v="0" actId="47"/>
        <pc:sldMasterMkLst>
          <pc:docMk/>
          <pc:sldMasterMk cId="2316340606" sldId="2147483648"/>
        </pc:sldMasterMkLst>
        <pc:sldLayoutChg chg="del">
          <pc:chgData name="Mike Rolfes" userId="cc895bca-854c-4db1-ad38-a66c683f6084" providerId="ADAL" clId="{25B3F861-A83E-429C-8C65-6405B18C7E6F}" dt="2025-01-31T17:36:55.154" v="0" actId="47"/>
          <pc:sldLayoutMkLst>
            <pc:docMk/>
            <pc:sldMasterMk cId="2316340606" sldId="2147483648"/>
            <pc:sldLayoutMk cId="555373277" sldId="2147483660"/>
          </pc:sldLayoutMkLst>
        </pc:sldLayoutChg>
      </pc:sldMasterChg>
      <pc:sldMasterChg chg="del delSldLayout">
        <pc:chgData name="Mike Rolfes" userId="cc895bca-854c-4db1-ad38-a66c683f6084" providerId="ADAL" clId="{25B3F861-A83E-429C-8C65-6405B18C7E6F}" dt="2025-01-31T17:37:05.157" v="1" actId="47"/>
        <pc:sldMasterMkLst>
          <pc:docMk/>
          <pc:sldMasterMk cId="1279573038" sldId="2147483672"/>
        </pc:sldMasterMkLst>
        <pc:sldLayoutChg chg="del">
          <pc:chgData name="Mike Rolfes" userId="cc895bca-854c-4db1-ad38-a66c683f6084" providerId="ADAL" clId="{25B3F861-A83E-429C-8C65-6405B18C7E6F}" dt="2025-01-31T17:37:05.157" v="1" actId="47"/>
          <pc:sldLayoutMkLst>
            <pc:docMk/>
            <pc:sldMasterMk cId="1279573038" sldId="2147483672"/>
            <pc:sldLayoutMk cId="2850951915" sldId="2147483690"/>
          </pc:sldLayoutMkLst>
        </pc:sldLayoutChg>
      </pc:sldMasterChg>
      <pc:sldMasterChg chg="delSldLayout">
        <pc:chgData name="Mike Rolfes" userId="cc895bca-854c-4db1-ad38-a66c683f6084" providerId="ADAL" clId="{25B3F861-A83E-429C-8C65-6405B18C7E6F}" dt="2025-01-31T17:37:05.157" v="1" actId="47"/>
        <pc:sldMasterMkLst>
          <pc:docMk/>
          <pc:sldMasterMk cId="64586451" sldId="2147483678"/>
        </pc:sldMasterMkLst>
        <pc:sldLayoutChg chg="del">
          <pc:chgData name="Mike Rolfes" userId="cc895bca-854c-4db1-ad38-a66c683f6084" providerId="ADAL" clId="{25B3F861-A83E-429C-8C65-6405B18C7E6F}" dt="2025-01-31T17:37:05.157" v="1" actId="47"/>
          <pc:sldLayoutMkLst>
            <pc:docMk/>
            <pc:sldMasterMk cId="64586451" sldId="2147483678"/>
            <pc:sldLayoutMk cId="2378234158" sldId="2147483661"/>
          </pc:sldLayoutMkLst>
        </pc:sldLayoutChg>
        <pc:sldLayoutChg chg="del">
          <pc:chgData name="Mike Rolfes" userId="cc895bca-854c-4db1-ad38-a66c683f6084" providerId="ADAL" clId="{25B3F861-A83E-429C-8C65-6405B18C7E6F}" dt="2025-01-31T17:36:55.154" v="0" actId="47"/>
          <pc:sldLayoutMkLst>
            <pc:docMk/>
            <pc:sldMasterMk cId="64586451" sldId="2147483678"/>
            <pc:sldLayoutMk cId="1504869617" sldId="2147483673"/>
          </pc:sldLayoutMkLst>
        </pc:sldLayoutChg>
      </pc:sldMasterChg>
      <pc:sldMasterChg chg="del delSldLayout">
        <pc:chgData name="Mike Rolfes" userId="cc895bca-854c-4db1-ad38-a66c683f6084" providerId="ADAL" clId="{25B3F861-A83E-429C-8C65-6405B18C7E6F}" dt="2025-01-31T17:37:05.157" v="1" actId="47"/>
        <pc:sldMasterMkLst>
          <pc:docMk/>
          <pc:sldMasterMk cId="64586451" sldId="2147483742"/>
        </pc:sldMasterMkLst>
        <pc:sldLayoutChg chg="del">
          <pc:chgData name="Mike Rolfes" userId="cc895bca-854c-4db1-ad38-a66c683f6084" providerId="ADAL" clId="{25B3F861-A83E-429C-8C65-6405B18C7E6F}" dt="2025-01-31T17:37:05.157" v="1" actId="47"/>
          <pc:sldLayoutMkLst>
            <pc:docMk/>
            <pc:sldMasterMk cId="64586451" sldId="2147483742"/>
            <pc:sldLayoutMk cId="2378234158" sldId="2147483743"/>
          </pc:sldLayoutMkLst>
        </pc:sldLayoutChg>
      </pc:sldMasterChg>
      <pc:sldMasterChg chg="delSldLayout">
        <pc:chgData name="Mike Rolfes" userId="cc895bca-854c-4db1-ad38-a66c683f6084" providerId="ADAL" clId="{25B3F861-A83E-429C-8C65-6405B18C7E6F}" dt="2025-02-03T12:26:53.836" v="1904" actId="47"/>
        <pc:sldMasterMkLst>
          <pc:docMk/>
          <pc:sldMasterMk cId="64586451" sldId="2147483744"/>
        </pc:sldMasterMkLst>
        <pc:sldLayoutChg chg="del">
          <pc:chgData name="Mike Rolfes" userId="cc895bca-854c-4db1-ad38-a66c683f6084" providerId="ADAL" clId="{25B3F861-A83E-429C-8C65-6405B18C7E6F}" dt="2025-01-31T17:36:55.154" v="0" actId="47"/>
          <pc:sldLayoutMkLst>
            <pc:docMk/>
            <pc:sldMasterMk cId="64586451" sldId="2147483744"/>
            <pc:sldLayoutMk cId="3126659360" sldId="2147483675"/>
          </pc:sldLayoutMkLst>
        </pc:sldLayoutChg>
        <pc:sldLayoutChg chg="del">
          <pc:chgData name="Mike Rolfes" userId="cc895bca-854c-4db1-ad38-a66c683f6084" providerId="ADAL" clId="{25B3F861-A83E-429C-8C65-6405B18C7E6F}" dt="2025-02-03T12:26:53.836" v="1904" actId="47"/>
          <pc:sldLayoutMkLst>
            <pc:docMk/>
            <pc:sldMasterMk cId="64586451" sldId="2147483744"/>
            <pc:sldLayoutMk cId="3556168529" sldId="2147483746"/>
          </pc:sldLayoutMkLst>
        </pc:sldLayoutChg>
      </pc:sldMasterChg>
    </pc:docChg>
  </pc:docChgLst>
  <pc:docChgLst>
    <pc:chgData clId="Web-{96F224D0-08F2-47D2-9209-D65B63002F44}"/>
    <pc:docChg chg="mod">
      <pc:chgData name="" userId="" providerId="" clId="Web-{96F224D0-08F2-47D2-9209-D65B63002F44}" dt="2025-02-11T15:23:14.946" v="0"/>
      <pc:docMkLst>
        <pc:docMk/>
      </pc:docMkLst>
    </pc:docChg>
  </pc:docChgLst>
  <pc:docChgLst>
    <pc:chgData name="Michael Wolk" userId="S::michael.wolk@1rivet.com::5fc4f679-fc0f-4c89-81f2-a95be356dce8" providerId="AD" clId="Web-{E13FFABC-D533-9014-24C7-552143E1CD1D}"/>
    <pc:docChg chg="addSld delSld modSld">
      <pc:chgData name="Michael Wolk" userId="S::michael.wolk@1rivet.com::5fc4f679-fc0f-4c89-81f2-a95be356dce8" providerId="AD" clId="Web-{E13FFABC-D533-9014-24C7-552143E1CD1D}" dt="2025-02-19T18:12:55.791" v="477" actId="20577"/>
      <pc:docMkLst>
        <pc:docMk/>
      </pc:docMkLst>
      <pc:sldChg chg="modSp">
        <pc:chgData name="Michael Wolk" userId="S::michael.wolk@1rivet.com::5fc4f679-fc0f-4c89-81f2-a95be356dce8" providerId="AD" clId="Web-{E13FFABC-D533-9014-24C7-552143E1CD1D}" dt="2025-02-19T18:12:55.791" v="477" actId="20577"/>
        <pc:sldMkLst>
          <pc:docMk/>
          <pc:sldMk cId="664597260" sldId="1299"/>
        </pc:sldMkLst>
        <pc:spChg chg="mod">
          <ac:chgData name="Michael Wolk" userId="S::michael.wolk@1rivet.com::5fc4f679-fc0f-4c89-81f2-a95be356dce8" providerId="AD" clId="Web-{E13FFABC-D533-9014-24C7-552143E1CD1D}" dt="2025-02-19T18:12:44.994" v="459" actId="20577"/>
          <ac:spMkLst>
            <pc:docMk/>
            <pc:sldMk cId="664597260" sldId="1299"/>
            <ac:spMk id="4" creationId="{51DC5243-AF25-AD8C-FEA8-386D783AF6AD}"/>
          </ac:spMkLst>
        </pc:spChg>
        <pc:spChg chg="mod">
          <ac:chgData name="Michael Wolk" userId="S::michael.wolk@1rivet.com::5fc4f679-fc0f-4c89-81f2-a95be356dce8" providerId="AD" clId="Web-{E13FFABC-D533-9014-24C7-552143E1CD1D}" dt="2025-02-19T18:12:55.791" v="477" actId="20577"/>
          <ac:spMkLst>
            <pc:docMk/>
            <pc:sldMk cId="664597260" sldId="1299"/>
            <ac:spMk id="17" creationId="{D6137E42-E634-3124-1488-1D9959C7A327}"/>
          </ac:spMkLst>
        </pc:spChg>
      </pc:sldChg>
      <pc:sldChg chg="addSp delSp modSp del delAnim">
        <pc:chgData name="Michael Wolk" userId="S::michael.wolk@1rivet.com::5fc4f679-fc0f-4c89-81f2-a95be356dce8" providerId="AD" clId="Web-{E13FFABC-D533-9014-24C7-552143E1CD1D}" dt="2025-02-19T18:09:32.840" v="434"/>
        <pc:sldMkLst>
          <pc:docMk/>
          <pc:sldMk cId="1524090491" sldId="4542"/>
        </pc:sldMkLst>
        <pc:spChg chg="mod">
          <ac:chgData name="Michael Wolk" userId="S::michael.wolk@1rivet.com::5fc4f679-fc0f-4c89-81f2-a95be356dce8" providerId="AD" clId="Web-{E13FFABC-D533-9014-24C7-552143E1CD1D}" dt="2025-02-19T17:57:36.356" v="32" actId="20577"/>
          <ac:spMkLst>
            <pc:docMk/>
            <pc:sldMk cId="1524090491" sldId="4542"/>
            <ac:spMk id="2" creationId="{58A7D215-B6C9-26F8-6944-09274319E1D4}"/>
          </ac:spMkLst>
        </pc:spChg>
        <pc:spChg chg="del">
          <ac:chgData name="Michael Wolk" userId="S::michael.wolk@1rivet.com::5fc4f679-fc0f-4c89-81f2-a95be356dce8" providerId="AD" clId="Web-{E13FFABC-D533-9014-24C7-552143E1CD1D}" dt="2025-02-19T17:57:44.029" v="35"/>
          <ac:spMkLst>
            <pc:docMk/>
            <pc:sldMk cId="1524090491" sldId="4542"/>
            <ac:spMk id="3" creationId="{4FB70C49-8CE8-E7F8-BC4C-FCEE955FADF8}"/>
          </ac:spMkLst>
        </pc:spChg>
        <pc:spChg chg="del">
          <ac:chgData name="Michael Wolk" userId="S::michael.wolk@1rivet.com::5fc4f679-fc0f-4c89-81f2-a95be356dce8" providerId="AD" clId="Web-{E13FFABC-D533-9014-24C7-552143E1CD1D}" dt="2025-02-19T17:57:44.029" v="34"/>
          <ac:spMkLst>
            <pc:docMk/>
            <pc:sldMk cId="1524090491" sldId="4542"/>
            <ac:spMk id="4" creationId="{980CD69B-ACEF-DDCD-F075-410C505FE2BA}"/>
          </ac:spMkLst>
        </pc:spChg>
        <pc:spChg chg="del">
          <ac:chgData name="Michael Wolk" userId="S::michael.wolk@1rivet.com::5fc4f679-fc0f-4c89-81f2-a95be356dce8" providerId="AD" clId="Web-{E13FFABC-D533-9014-24C7-552143E1CD1D}" dt="2025-02-19T17:57:44.029" v="33"/>
          <ac:spMkLst>
            <pc:docMk/>
            <pc:sldMk cId="1524090491" sldId="4542"/>
            <ac:spMk id="5" creationId="{BFC3B06F-03FE-A6FC-67A8-31B0E5B84849}"/>
          </ac:spMkLst>
        </pc:spChg>
        <pc:spChg chg="add mod">
          <ac:chgData name="Michael Wolk" userId="S::michael.wolk@1rivet.com::5fc4f679-fc0f-4c89-81f2-a95be356dce8" providerId="AD" clId="Web-{E13FFABC-D533-9014-24C7-552143E1CD1D}" dt="2025-02-19T18:03:15.316" v="331" actId="20577"/>
          <ac:spMkLst>
            <pc:docMk/>
            <pc:sldMk cId="1524090491" sldId="4542"/>
            <ac:spMk id="6" creationId="{706BA83E-4691-EA69-BE9D-696C67288D24}"/>
          </ac:spMkLst>
        </pc:spChg>
        <pc:spChg chg="add mod">
          <ac:chgData name="Michael Wolk" userId="S::michael.wolk@1rivet.com::5fc4f679-fc0f-4c89-81f2-a95be356dce8" providerId="AD" clId="Web-{E13FFABC-D533-9014-24C7-552143E1CD1D}" dt="2025-02-19T18:03:17.847" v="333" actId="20577"/>
          <ac:spMkLst>
            <pc:docMk/>
            <pc:sldMk cId="1524090491" sldId="4542"/>
            <ac:spMk id="7" creationId="{1F56B5FD-FA53-51FF-F1F7-D9FB54F42418}"/>
          </ac:spMkLst>
        </pc:spChg>
        <pc:spChg chg="del">
          <ac:chgData name="Michael Wolk" userId="S::michael.wolk@1rivet.com::5fc4f679-fc0f-4c89-81f2-a95be356dce8" providerId="AD" clId="Web-{E13FFABC-D533-9014-24C7-552143E1CD1D}" dt="2025-02-19T17:57:44.044" v="53"/>
          <ac:spMkLst>
            <pc:docMk/>
            <pc:sldMk cId="1524090491" sldId="4542"/>
            <ac:spMk id="8" creationId="{E7C1D7C7-A6A0-EAC7-EEBE-C66D0B3F0919}"/>
          </ac:spMkLst>
        </pc:spChg>
        <pc:spChg chg="del">
          <ac:chgData name="Michael Wolk" userId="S::michael.wolk@1rivet.com::5fc4f679-fc0f-4c89-81f2-a95be356dce8" providerId="AD" clId="Web-{E13FFABC-D533-9014-24C7-552143E1CD1D}" dt="2025-02-19T17:57:44.044" v="52"/>
          <ac:spMkLst>
            <pc:docMk/>
            <pc:sldMk cId="1524090491" sldId="4542"/>
            <ac:spMk id="9" creationId="{8D882984-E009-E144-7FB5-41F49B11DAFB}"/>
          </ac:spMkLst>
        </pc:spChg>
        <pc:spChg chg="del">
          <ac:chgData name="Michael Wolk" userId="S::michael.wolk@1rivet.com::5fc4f679-fc0f-4c89-81f2-a95be356dce8" providerId="AD" clId="Web-{E13FFABC-D533-9014-24C7-552143E1CD1D}" dt="2025-02-19T17:57:44.044" v="51"/>
          <ac:spMkLst>
            <pc:docMk/>
            <pc:sldMk cId="1524090491" sldId="4542"/>
            <ac:spMk id="10" creationId="{71BF4559-3646-267C-91BC-0C59959E21C3}"/>
          </ac:spMkLst>
        </pc:spChg>
        <pc:spChg chg="del">
          <ac:chgData name="Michael Wolk" userId="S::michael.wolk@1rivet.com::5fc4f679-fc0f-4c89-81f2-a95be356dce8" providerId="AD" clId="Web-{E13FFABC-D533-9014-24C7-552143E1CD1D}" dt="2025-02-19T17:57:44.044" v="50"/>
          <ac:spMkLst>
            <pc:docMk/>
            <pc:sldMk cId="1524090491" sldId="4542"/>
            <ac:spMk id="11" creationId="{39C458A0-407D-9D2E-F90D-9176BFC48CBC}"/>
          </ac:spMkLst>
        </pc:spChg>
        <pc:spChg chg="del">
          <ac:chgData name="Michael Wolk" userId="S::michael.wolk@1rivet.com::5fc4f679-fc0f-4c89-81f2-a95be356dce8" providerId="AD" clId="Web-{E13FFABC-D533-9014-24C7-552143E1CD1D}" dt="2025-02-19T17:57:44.044" v="49"/>
          <ac:spMkLst>
            <pc:docMk/>
            <pc:sldMk cId="1524090491" sldId="4542"/>
            <ac:spMk id="12" creationId="{D6E6D8C3-F078-FD77-725C-69D19BD5EB5F}"/>
          </ac:spMkLst>
        </pc:spChg>
        <pc:spChg chg="del">
          <ac:chgData name="Michael Wolk" userId="S::michael.wolk@1rivet.com::5fc4f679-fc0f-4c89-81f2-a95be356dce8" providerId="AD" clId="Web-{E13FFABC-D533-9014-24C7-552143E1CD1D}" dt="2025-02-19T17:57:44.044" v="48"/>
          <ac:spMkLst>
            <pc:docMk/>
            <pc:sldMk cId="1524090491" sldId="4542"/>
            <ac:spMk id="13" creationId="{06CDBF3D-85BE-8162-EEEF-85725729F2DD}"/>
          </ac:spMkLst>
        </pc:spChg>
        <pc:spChg chg="del">
          <ac:chgData name="Michael Wolk" userId="S::michael.wolk@1rivet.com::5fc4f679-fc0f-4c89-81f2-a95be356dce8" providerId="AD" clId="Web-{E13FFABC-D533-9014-24C7-552143E1CD1D}" dt="2025-02-19T17:57:44.044" v="47"/>
          <ac:spMkLst>
            <pc:docMk/>
            <pc:sldMk cId="1524090491" sldId="4542"/>
            <ac:spMk id="14" creationId="{62CA800D-49F8-5E92-A345-5E817E987EC6}"/>
          </ac:spMkLst>
        </pc:spChg>
        <pc:spChg chg="del">
          <ac:chgData name="Michael Wolk" userId="S::michael.wolk@1rivet.com::5fc4f679-fc0f-4c89-81f2-a95be356dce8" providerId="AD" clId="Web-{E13FFABC-D533-9014-24C7-552143E1CD1D}" dt="2025-02-19T17:57:44.044" v="46"/>
          <ac:spMkLst>
            <pc:docMk/>
            <pc:sldMk cId="1524090491" sldId="4542"/>
            <ac:spMk id="15" creationId="{BDE47CF9-765C-9DA2-99D2-54B0B0498C42}"/>
          </ac:spMkLst>
        </pc:spChg>
        <pc:spChg chg="del">
          <ac:chgData name="Michael Wolk" userId="S::michael.wolk@1rivet.com::5fc4f679-fc0f-4c89-81f2-a95be356dce8" providerId="AD" clId="Web-{E13FFABC-D533-9014-24C7-552143E1CD1D}" dt="2025-02-19T17:57:44.044" v="45"/>
          <ac:spMkLst>
            <pc:docMk/>
            <pc:sldMk cId="1524090491" sldId="4542"/>
            <ac:spMk id="16" creationId="{21930F23-A8B1-FD44-730F-CE1F1AD3A892}"/>
          </ac:spMkLst>
        </pc:spChg>
        <pc:spChg chg="del">
          <ac:chgData name="Michael Wolk" userId="S::michael.wolk@1rivet.com::5fc4f679-fc0f-4c89-81f2-a95be356dce8" providerId="AD" clId="Web-{E13FFABC-D533-9014-24C7-552143E1CD1D}" dt="2025-02-19T17:57:44.044" v="44"/>
          <ac:spMkLst>
            <pc:docMk/>
            <pc:sldMk cId="1524090491" sldId="4542"/>
            <ac:spMk id="17" creationId="{34D144E8-4F57-D472-20A6-FF7BC6291553}"/>
          </ac:spMkLst>
        </pc:spChg>
        <pc:spChg chg="del">
          <ac:chgData name="Michael Wolk" userId="S::michael.wolk@1rivet.com::5fc4f679-fc0f-4c89-81f2-a95be356dce8" providerId="AD" clId="Web-{E13FFABC-D533-9014-24C7-552143E1CD1D}" dt="2025-02-19T17:57:44.044" v="43"/>
          <ac:spMkLst>
            <pc:docMk/>
            <pc:sldMk cId="1524090491" sldId="4542"/>
            <ac:spMk id="18" creationId="{A2BADE05-63D7-2550-9B6E-38429493144B}"/>
          </ac:spMkLst>
        </pc:spChg>
        <pc:spChg chg="del">
          <ac:chgData name="Michael Wolk" userId="S::michael.wolk@1rivet.com::5fc4f679-fc0f-4c89-81f2-a95be356dce8" providerId="AD" clId="Web-{E13FFABC-D533-9014-24C7-552143E1CD1D}" dt="2025-02-19T17:57:44.044" v="42"/>
          <ac:spMkLst>
            <pc:docMk/>
            <pc:sldMk cId="1524090491" sldId="4542"/>
            <ac:spMk id="19" creationId="{3639F27A-E0B4-8A4B-3FC2-CE2CEC1CF281}"/>
          </ac:spMkLst>
        </pc:spChg>
        <pc:picChg chg="del">
          <ac:chgData name="Michael Wolk" userId="S::michael.wolk@1rivet.com::5fc4f679-fc0f-4c89-81f2-a95be356dce8" providerId="AD" clId="Web-{E13FFABC-D533-9014-24C7-552143E1CD1D}" dt="2025-02-19T17:57:44.044" v="41"/>
          <ac:picMkLst>
            <pc:docMk/>
            <pc:sldMk cId="1524090491" sldId="4542"/>
            <ac:picMk id="21" creationId="{63332856-D605-A405-118C-C5C5AA5EE031}"/>
          </ac:picMkLst>
        </pc:picChg>
        <pc:picChg chg="del">
          <ac:chgData name="Michael Wolk" userId="S::michael.wolk@1rivet.com::5fc4f679-fc0f-4c89-81f2-a95be356dce8" providerId="AD" clId="Web-{E13FFABC-D533-9014-24C7-552143E1CD1D}" dt="2025-02-19T17:57:44.044" v="40"/>
          <ac:picMkLst>
            <pc:docMk/>
            <pc:sldMk cId="1524090491" sldId="4542"/>
            <ac:picMk id="22" creationId="{0AE8CA64-27FB-D093-857B-3B2DA4BCBF48}"/>
          </ac:picMkLst>
        </pc:picChg>
        <pc:picChg chg="del">
          <ac:chgData name="Michael Wolk" userId="S::michael.wolk@1rivet.com::5fc4f679-fc0f-4c89-81f2-a95be356dce8" providerId="AD" clId="Web-{E13FFABC-D533-9014-24C7-552143E1CD1D}" dt="2025-02-19T17:57:44.044" v="39"/>
          <ac:picMkLst>
            <pc:docMk/>
            <pc:sldMk cId="1524090491" sldId="4542"/>
            <ac:picMk id="23" creationId="{F494D28C-804F-D0BE-9AE4-BFC444176BDC}"/>
          </ac:picMkLst>
        </pc:picChg>
        <pc:picChg chg="del">
          <ac:chgData name="Michael Wolk" userId="S::michael.wolk@1rivet.com::5fc4f679-fc0f-4c89-81f2-a95be356dce8" providerId="AD" clId="Web-{E13FFABC-D533-9014-24C7-552143E1CD1D}" dt="2025-02-19T17:57:44.029" v="38"/>
          <ac:picMkLst>
            <pc:docMk/>
            <pc:sldMk cId="1524090491" sldId="4542"/>
            <ac:picMk id="24" creationId="{48DAE787-0984-8C37-86D5-A17CF48AA056}"/>
          </ac:picMkLst>
        </pc:picChg>
        <pc:picChg chg="del">
          <ac:chgData name="Michael Wolk" userId="S::michael.wolk@1rivet.com::5fc4f679-fc0f-4c89-81f2-a95be356dce8" providerId="AD" clId="Web-{E13FFABC-D533-9014-24C7-552143E1CD1D}" dt="2025-02-19T17:57:44.029" v="37"/>
          <ac:picMkLst>
            <pc:docMk/>
            <pc:sldMk cId="1524090491" sldId="4542"/>
            <ac:picMk id="25" creationId="{883C1735-3B44-7FA1-22A9-47AD78A5E67B}"/>
          </ac:picMkLst>
        </pc:picChg>
        <pc:picChg chg="del">
          <ac:chgData name="Michael Wolk" userId="S::michael.wolk@1rivet.com::5fc4f679-fc0f-4c89-81f2-a95be356dce8" providerId="AD" clId="Web-{E13FFABC-D533-9014-24C7-552143E1CD1D}" dt="2025-02-19T17:57:44.029" v="36"/>
          <ac:picMkLst>
            <pc:docMk/>
            <pc:sldMk cId="1524090491" sldId="4542"/>
            <ac:picMk id="26" creationId="{E1F3BF6D-2616-1A86-08EA-F451884F3669}"/>
          </ac:picMkLst>
        </pc:picChg>
      </pc:sldChg>
      <pc:sldChg chg="addSp delSp modSp add replId delAnim">
        <pc:chgData name="Michael Wolk" userId="S::michael.wolk@1rivet.com::5fc4f679-fc0f-4c89-81f2-a95be356dce8" providerId="AD" clId="Web-{E13FFABC-D533-9014-24C7-552143E1CD1D}" dt="2025-02-19T18:10:04.983" v="448" actId="1076"/>
        <pc:sldMkLst>
          <pc:docMk/>
          <pc:sldMk cId="1822943794" sldId="4551"/>
        </pc:sldMkLst>
        <pc:spChg chg="mod">
          <ac:chgData name="Michael Wolk" userId="S::michael.wolk@1rivet.com::5fc4f679-fc0f-4c89-81f2-a95be356dce8" providerId="AD" clId="Web-{E13FFABC-D533-9014-24C7-552143E1CD1D}" dt="2025-02-19T18:09:23.543" v="433" actId="20577"/>
          <ac:spMkLst>
            <pc:docMk/>
            <pc:sldMk cId="1822943794" sldId="4551"/>
            <ac:spMk id="2" creationId="{CB1D8091-6A78-D071-2E7C-4A3B6CC64A53}"/>
          </ac:spMkLst>
        </pc:spChg>
        <pc:spChg chg="del mod">
          <ac:chgData name="Michael Wolk" userId="S::michael.wolk@1rivet.com::5fc4f679-fc0f-4c89-81f2-a95be356dce8" providerId="AD" clId="Web-{E13FFABC-D533-9014-24C7-552143E1CD1D}" dt="2025-02-19T18:06:53.314" v="405"/>
          <ac:spMkLst>
            <pc:docMk/>
            <pc:sldMk cId="1822943794" sldId="4551"/>
            <ac:spMk id="3" creationId="{18426DDB-F8CF-62D4-E0A8-67E3E80AD8A6}"/>
          </ac:spMkLst>
        </pc:spChg>
        <pc:spChg chg="del mod">
          <ac:chgData name="Michael Wolk" userId="S::michael.wolk@1rivet.com::5fc4f679-fc0f-4c89-81f2-a95be356dce8" providerId="AD" clId="Web-{E13FFABC-D533-9014-24C7-552143E1CD1D}" dt="2025-02-19T18:06:55.893" v="407"/>
          <ac:spMkLst>
            <pc:docMk/>
            <pc:sldMk cId="1822943794" sldId="4551"/>
            <ac:spMk id="4" creationId="{579EC8EB-0800-BD8E-6834-D2EC16548ABF}"/>
          </ac:spMkLst>
        </pc:spChg>
        <pc:spChg chg="del mod">
          <ac:chgData name="Michael Wolk" userId="S::michael.wolk@1rivet.com::5fc4f679-fc0f-4c89-81f2-a95be356dce8" providerId="AD" clId="Web-{E13FFABC-D533-9014-24C7-552143E1CD1D}" dt="2025-02-19T18:06:54.689" v="406"/>
          <ac:spMkLst>
            <pc:docMk/>
            <pc:sldMk cId="1822943794" sldId="4551"/>
            <ac:spMk id="5" creationId="{AC5E748E-CDC7-8AD6-7E31-C67316329AEB}"/>
          </ac:spMkLst>
        </pc:spChg>
        <pc:spChg chg="add mod">
          <ac:chgData name="Michael Wolk" userId="S::michael.wolk@1rivet.com::5fc4f679-fc0f-4c89-81f2-a95be356dce8" providerId="AD" clId="Web-{E13FFABC-D533-9014-24C7-552143E1CD1D}" dt="2025-02-19T18:10:04.967" v="447" actId="1076"/>
          <ac:spMkLst>
            <pc:docMk/>
            <pc:sldMk cId="1822943794" sldId="4551"/>
            <ac:spMk id="6" creationId="{7DAE0EDD-6AF0-BC16-3113-67D4EA000B70}"/>
          </ac:spMkLst>
        </pc:spChg>
        <pc:spChg chg="mod">
          <ac:chgData name="Michael Wolk" userId="S::michael.wolk@1rivet.com::5fc4f679-fc0f-4c89-81f2-a95be356dce8" providerId="AD" clId="Web-{E13FFABC-D533-9014-24C7-552143E1CD1D}" dt="2025-02-19T18:05:59.407" v="377" actId="1076"/>
          <ac:spMkLst>
            <pc:docMk/>
            <pc:sldMk cId="1822943794" sldId="4551"/>
            <ac:spMk id="8" creationId="{861074BC-9254-2287-FA2C-72B29DD442C9}"/>
          </ac:spMkLst>
        </pc:spChg>
        <pc:spChg chg="mod">
          <ac:chgData name="Michael Wolk" userId="S::michael.wolk@1rivet.com::5fc4f679-fc0f-4c89-81f2-a95be356dce8" providerId="AD" clId="Web-{E13FFABC-D533-9014-24C7-552143E1CD1D}" dt="2025-02-19T18:05:59.420" v="378" actId="1076"/>
          <ac:spMkLst>
            <pc:docMk/>
            <pc:sldMk cId="1822943794" sldId="4551"/>
            <ac:spMk id="9" creationId="{64316C5A-0AD1-1034-99DF-5F53204D3C09}"/>
          </ac:spMkLst>
        </pc:spChg>
        <pc:spChg chg="mod">
          <ac:chgData name="Michael Wolk" userId="S::michael.wolk@1rivet.com::5fc4f679-fc0f-4c89-81f2-a95be356dce8" providerId="AD" clId="Web-{E13FFABC-D533-9014-24C7-552143E1CD1D}" dt="2025-02-19T18:05:59.451" v="379" actId="1076"/>
          <ac:spMkLst>
            <pc:docMk/>
            <pc:sldMk cId="1822943794" sldId="4551"/>
            <ac:spMk id="10" creationId="{AA242C6C-747E-A9D4-3908-089A8AEE2C09}"/>
          </ac:spMkLst>
        </pc:spChg>
        <pc:spChg chg="mod">
          <ac:chgData name="Michael Wolk" userId="S::michael.wolk@1rivet.com::5fc4f679-fc0f-4c89-81f2-a95be356dce8" providerId="AD" clId="Web-{E13FFABC-D533-9014-24C7-552143E1CD1D}" dt="2025-02-19T18:05:59.467" v="380" actId="1076"/>
          <ac:spMkLst>
            <pc:docMk/>
            <pc:sldMk cId="1822943794" sldId="4551"/>
            <ac:spMk id="11" creationId="{4CC72C1E-61BF-568C-E0FB-95301E13AD37}"/>
          </ac:spMkLst>
        </pc:spChg>
        <pc:spChg chg="mod">
          <ac:chgData name="Michael Wolk" userId="S::michael.wolk@1rivet.com::5fc4f679-fc0f-4c89-81f2-a95be356dce8" providerId="AD" clId="Web-{E13FFABC-D533-9014-24C7-552143E1CD1D}" dt="2025-02-19T18:05:59.483" v="381" actId="1076"/>
          <ac:spMkLst>
            <pc:docMk/>
            <pc:sldMk cId="1822943794" sldId="4551"/>
            <ac:spMk id="12" creationId="{B5547258-3F02-885C-CA7C-863FD6E64997}"/>
          </ac:spMkLst>
        </pc:spChg>
        <pc:spChg chg="mod">
          <ac:chgData name="Michael Wolk" userId="S::michael.wolk@1rivet.com::5fc4f679-fc0f-4c89-81f2-a95be356dce8" providerId="AD" clId="Web-{E13FFABC-D533-9014-24C7-552143E1CD1D}" dt="2025-02-19T18:05:59.514" v="382" actId="1076"/>
          <ac:spMkLst>
            <pc:docMk/>
            <pc:sldMk cId="1822943794" sldId="4551"/>
            <ac:spMk id="13" creationId="{8EEA5DD4-7E47-37D4-F945-91533C0E8CCE}"/>
          </ac:spMkLst>
        </pc:spChg>
        <pc:spChg chg="mod">
          <ac:chgData name="Michael Wolk" userId="S::michael.wolk@1rivet.com::5fc4f679-fc0f-4c89-81f2-a95be356dce8" providerId="AD" clId="Web-{E13FFABC-D533-9014-24C7-552143E1CD1D}" dt="2025-02-19T18:09:53.279" v="441" actId="1076"/>
          <ac:spMkLst>
            <pc:docMk/>
            <pc:sldMk cId="1822943794" sldId="4551"/>
            <ac:spMk id="14" creationId="{8CE1F31E-A72C-BBA1-6757-6D1BD77434B1}"/>
          </ac:spMkLst>
        </pc:spChg>
        <pc:spChg chg="mod">
          <ac:chgData name="Michael Wolk" userId="S::michael.wolk@1rivet.com::5fc4f679-fc0f-4c89-81f2-a95be356dce8" providerId="AD" clId="Web-{E13FFABC-D533-9014-24C7-552143E1CD1D}" dt="2025-02-19T18:09:53.295" v="442" actId="1076"/>
          <ac:spMkLst>
            <pc:docMk/>
            <pc:sldMk cId="1822943794" sldId="4551"/>
            <ac:spMk id="15" creationId="{2F3FCB5E-6DCC-700A-E834-CC137DDF75F5}"/>
          </ac:spMkLst>
        </pc:spChg>
        <pc:spChg chg="mod">
          <ac:chgData name="Michael Wolk" userId="S::michael.wolk@1rivet.com::5fc4f679-fc0f-4c89-81f2-a95be356dce8" providerId="AD" clId="Web-{E13FFABC-D533-9014-24C7-552143E1CD1D}" dt="2025-02-19T18:09:53.326" v="443" actId="1076"/>
          <ac:spMkLst>
            <pc:docMk/>
            <pc:sldMk cId="1822943794" sldId="4551"/>
            <ac:spMk id="16" creationId="{2B156B4F-A388-1636-E543-380CAF48DBA5}"/>
          </ac:spMkLst>
        </pc:spChg>
        <pc:spChg chg="mod">
          <ac:chgData name="Michael Wolk" userId="S::michael.wolk@1rivet.com::5fc4f679-fc0f-4c89-81f2-a95be356dce8" providerId="AD" clId="Web-{E13FFABC-D533-9014-24C7-552143E1CD1D}" dt="2025-02-19T18:09:53.342" v="444" actId="1076"/>
          <ac:spMkLst>
            <pc:docMk/>
            <pc:sldMk cId="1822943794" sldId="4551"/>
            <ac:spMk id="17" creationId="{E1687F8E-5C63-BB95-734E-6D4149F1CCED}"/>
          </ac:spMkLst>
        </pc:spChg>
        <pc:spChg chg="mod">
          <ac:chgData name="Michael Wolk" userId="S::michael.wolk@1rivet.com::5fc4f679-fc0f-4c89-81f2-a95be356dce8" providerId="AD" clId="Web-{E13FFABC-D533-9014-24C7-552143E1CD1D}" dt="2025-02-19T18:09:53.373" v="445" actId="1076"/>
          <ac:spMkLst>
            <pc:docMk/>
            <pc:sldMk cId="1822943794" sldId="4551"/>
            <ac:spMk id="18" creationId="{9D565D12-8E64-5D75-0715-15F183045714}"/>
          </ac:spMkLst>
        </pc:spChg>
        <pc:spChg chg="mod">
          <ac:chgData name="Michael Wolk" userId="S::michael.wolk@1rivet.com::5fc4f679-fc0f-4c89-81f2-a95be356dce8" providerId="AD" clId="Web-{E13FFABC-D533-9014-24C7-552143E1CD1D}" dt="2025-02-19T18:09:53.389" v="446" actId="1076"/>
          <ac:spMkLst>
            <pc:docMk/>
            <pc:sldMk cId="1822943794" sldId="4551"/>
            <ac:spMk id="19" creationId="{E493DF51-1B34-7923-21EA-BF675C6D14A2}"/>
          </ac:spMkLst>
        </pc:spChg>
        <pc:spChg chg="add mod">
          <ac:chgData name="Michael Wolk" userId="S::michael.wolk@1rivet.com::5fc4f679-fc0f-4c89-81f2-a95be356dce8" providerId="AD" clId="Web-{E13FFABC-D533-9014-24C7-552143E1CD1D}" dt="2025-02-19T18:10:04.983" v="448" actId="1076"/>
          <ac:spMkLst>
            <pc:docMk/>
            <pc:sldMk cId="1822943794" sldId="4551"/>
            <ac:spMk id="20" creationId="{DD440967-6BFC-E1A0-CA55-800B1CAF10C8}"/>
          </ac:spMkLst>
        </pc:spChg>
        <pc:picChg chg="mod">
          <ac:chgData name="Michael Wolk" userId="S::michael.wolk@1rivet.com::5fc4f679-fc0f-4c89-81f2-a95be356dce8" providerId="AD" clId="Web-{E13FFABC-D533-9014-24C7-552143E1CD1D}" dt="2025-02-19T18:05:59.998" v="389" actId="1076"/>
          <ac:picMkLst>
            <pc:docMk/>
            <pc:sldMk cId="1822943794" sldId="4551"/>
            <ac:picMk id="21" creationId="{38378BF9-BDC8-F47E-5E19-25B78579BA1A}"/>
          </ac:picMkLst>
        </pc:picChg>
        <pc:picChg chg="mod">
          <ac:chgData name="Michael Wolk" userId="S::michael.wolk@1rivet.com::5fc4f679-fc0f-4c89-81f2-a95be356dce8" providerId="AD" clId="Web-{E13FFABC-D533-9014-24C7-552143E1CD1D}" dt="2025-02-19T18:06:00.014" v="390" actId="1076"/>
          <ac:picMkLst>
            <pc:docMk/>
            <pc:sldMk cId="1822943794" sldId="4551"/>
            <ac:picMk id="22" creationId="{2EF1623A-592E-E3B0-A0C8-AEE3D4C0E8F5}"/>
          </ac:picMkLst>
        </pc:picChg>
        <pc:picChg chg="mod">
          <ac:chgData name="Michael Wolk" userId="S::michael.wolk@1rivet.com::5fc4f679-fc0f-4c89-81f2-a95be356dce8" providerId="AD" clId="Web-{E13FFABC-D533-9014-24C7-552143E1CD1D}" dt="2025-02-19T18:06:00.030" v="391" actId="1076"/>
          <ac:picMkLst>
            <pc:docMk/>
            <pc:sldMk cId="1822943794" sldId="4551"/>
            <ac:picMk id="23" creationId="{BEFD7DED-ABE4-E21F-615D-C92506965FF6}"/>
          </ac:picMkLst>
        </pc:picChg>
        <pc:picChg chg="mod">
          <ac:chgData name="Michael Wolk" userId="S::michael.wolk@1rivet.com::5fc4f679-fc0f-4c89-81f2-a95be356dce8" providerId="AD" clId="Web-{E13FFABC-D533-9014-24C7-552143E1CD1D}" dt="2025-02-19T18:06:00.045" v="392" actId="1076"/>
          <ac:picMkLst>
            <pc:docMk/>
            <pc:sldMk cId="1822943794" sldId="4551"/>
            <ac:picMk id="24" creationId="{B6C35290-6B33-4645-CADD-E816483E87FA}"/>
          </ac:picMkLst>
        </pc:picChg>
        <pc:picChg chg="mod">
          <ac:chgData name="Michael Wolk" userId="S::michael.wolk@1rivet.com::5fc4f679-fc0f-4c89-81f2-a95be356dce8" providerId="AD" clId="Web-{E13FFABC-D533-9014-24C7-552143E1CD1D}" dt="2025-02-19T18:06:00.155" v="393" actId="1076"/>
          <ac:picMkLst>
            <pc:docMk/>
            <pc:sldMk cId="1822943794" sldId="4551"/>
            <ac:picMk id="25" creationId="{1005F429-DF4E-4447-2265-01A0F5A7933A}"/>
          </ac:picMkLst>
        </pc:picChg>
        <pc:picChg chg="mod">
          <ac:chgData name="Michael Wolk" userId="S::michael.wolk@1rivet.com::5fc4f679-fc0f-4c89-81f2-a95be356dce8" providerId="AD" clId="Web-{E13FFABC-D533-9014-24C7-552143E1CD1D}" dt="2025-02-19T18:06:00.170" v="394" actId="1076"/>
          <ac:picMkLst>
            <pc:docMk/>
            <pc:sldMk cId="1822943794" sldId="4551"/>
            <ac:picMk id="26" creationId="{641F3807-C6AA-337D-0408-25D70CF7DE86}"/>
          </ac:picMkLst>
        </pc:picChg>
      </pc:sldChg>
      <pc:sldChg chg="add replId">
        <pc:chgData name="Michael Wolk" userId="S::michael.wolk@1rivet.com::5fc4f679-fc0f-4c89-81f2-a95be356dce8" providerId="AD" clId="Web-{E13FFABC-D533-9014-24C7-552143E1CD1D}" dt="2025-02-19T18:05:52.295" v="376"/>
        <pc:sldMkLst>
          <pc:docMk/>
          <pc:sldMk cId="2105290696" sldId="4552"/>
        </pc:sldMkLst>
      </pc:sldChg>
    </pc:docChg>
  </pc:docChgLst>
  <pc:docChgLst>
    <pc:chgData name="Derek Swank" userId="S::derek.swank@1rivet.com::4e026a2b-e7b8-4a96-84ef-4c90103f56d8" providerId="AD" clId="Web-{57AFDD04-687E-4FE3-2AFD-9878116D8DAC}"/>
    <pc:docChg chg="addSld modSld">
      <pc:chgData name="Derek Swank" userId="S::derek.swank@1rivet.com::4e026a2b-e7b8-4a96-84ef-4c90103f56d8" providerId="AD" clId="Web-{57AFDD04-687E-4FE3-2AFD-9878116D8DAC}" dt="2025-02-04T20:23:29.015" v="52"/>
      <pc:docMkLst>
        <pc:docMk/>
      </pc:docMkLst>
      <pc:sldChg chg="modSp">
        <pc:chgData name="Derek Swank" userId="S::derek.swank@1rivet.com::4e026a2b-e7b8-4a96-84ef-4c90103f56d8" providerId="AD" clId="Web-{57AFDD04-687E-4FE3-2AFD-9878116D8DAC}" dt="2025-02-04T20:20:16.323" v="51" actId="20577"/>
        <pc:sldMkLst>
          <pc:docMk/>
          <pc:sldMk cId="1524090491" sldId="4542"/>
        </pc:sldMkLst>
      </pc:sldChg>
      <pc:sldChg chg="addSp delSp modSp">
        <pc:chgData name="Derek Swank" userId="S::derek.swank@1rivet.com::4e026a2b-e7b8-4a96-84ef-4c90103f56d8" providerId="AD" clId="Web-{57AFDD04-687E-4FE3-2AFD-9878116D8DAC}" dt="2025-02-04T20:13:03.767" v="50" actId="1076"/>
        <pc:sldMkLst>
          <pc:docMk/>
          <pc:sldMk cId="3967340413" sldId="4543"/>
        </pc:sldMkLst>
        <pc:spChg chg="mod">
          <ac:chgData name="Derek Swank" userId="S::derek.swank@1rivet.com::4e026a2b-e7b8-4a96-84ef-4c90103f56d8" providerId="AD" clId="Web-{57AFDD04-687E-4FE3-2AFD-9878116D8DAC}" dt="2025-02-04T20:11:20.108" v="26" actId="20577"/>
          <ac:spMkLst>
            <pc:docMk/>
            <pc:sldMk cId="3967340413" sldId="4543"/>
            <ac:spMk id="2" creationId="{B8A2E7F7-D130-9BA1-2486-192E027EE907}"/>
          </ac:spMkLst>
        </pc:spChg>
        <pc:picChg chg="add mod">
          <ac:chgData name="Derek Swank" userId="S::derek.swank@1rivet.com::4e026a2b-e7b8-4a96-84ef-4c90103f56d8" providerId="AD" clId="Web-{57AFDD04-687E-4FE3-2AFD-9878116D8DAC}" dt="2025-02-04T20:13:03.767" v="50" actId="1076"/>
          <ac:picMkLst>
            <pc:docMk/>
            <pc:sldMk cId="3967340413" sldId="4543"/>
            <ac:picMk id="4" creationId="{FEB2A7CA-2DBF-4E18-4EA5-9DFD599CEC11}"/>
          </ac:picMkLst>
        </pc:picChg>
      </pc:sldChg>
      <pc:sldChg chg="modSp add replId">
        <pc:chgData name="Derek Swank" userId="S::derek.swank@1rivet.com::4e026a2b-e7b8-4a96-84ef-4c90103f56d8" providerId="AD" clId="Web-{57AFDD04-687E-4FE3-2AFD-9878116D8DAC}" dt="2025-02-04T20:11:53.531" v="42" actId="20577"/>
        <pc:sldMkLst>
          <pc:docMk/>
          <pc:sldMk cId="2239012697" sldId="4546"/>
        </pc:sldMkLst>
        <pc:spChg chg="mod">
          <ac:chgData name="Derek Swank" userId="S::derek.swank@1rivet.com::4e026a2b-e7b8-4a96-84ef-4c90103f56d8" providerId="AD" clId="Web-{57AFDD04-687E-4FE3-2AFD-9878116D8DAC}" dt="2025-02-04T20:11:53.531" v="42" actId="20577"/>
          <ac:spMkLst>
            <pc:docMk/>
            <pc:sldMk cId="2239012697" sldId="4546"/>
            <ac:spMk id="2" creationId="{122CCD86-A6C3-B596-361B-8CB93C8D7DED}"/>
          </ac:spMkLst>
        </pc:spChg>
      </pc:sldChg>
      <pc:sldChg chg="add">
        <pc:chgData name="Derek Swank" userId="S::derek.swank@1rivet.com::4e026a2b-e7b8-4a96-84ef-4c90103f56d8" providerId="AD" clId="Web-{57AFDD04-687E-4FE3-2AFD-9878116D8DAC}" dt="2025-02-04T20:23:29.015" v="52"/>
        <pc:sldMkLst>
          <pc:docMk/>
          <pc:sldMk cId="2522772314" sldId="4547"/>
        </pc:sldMkLst>
      </pc:sldChg>
      <pc:sldMasterChg chg="addSldLayout">
        <pc:chgData name="Derek Swank" userId="S::derek.swank@1rivet.com::4e026a2b-e7b8-4a96-84ef-4c90103f56d8" providerId="AD" clId="Web-{57AFDD04-687E-4FE3-2AFD-9878116D8DAC}" dt="2025-02-04T20:23:29.015" v="52"/>
        <pc:sldMasterMkLst>
          <pc:docMk/>
          <pc:sldMasterMk cId="64586451" sldId="2147483744"/>
        </pc:sldMasterMkLst>
        <pc:sldLayoutChg chg="add">
          <pc:chgData name="Derek Swank" userId="S::derek.swank@1rivet.com::4e026a2b-e7b8-4a96-84ef-4c90103f56d8" providerId="AD" clId="Web-{57AFDD04-687E-4FE3-2AFD-9878116D8DAC}" dt="2025-02-04T20:23:29.015" v="52"/>
          <pc:sldLayoutMkLst>
            <pc:docMk/>
            <pc:sldMasterMk cId="64586451" sldId="2147483744"/>
            <pc:sldLayoutMk cId="285126976" sldId="2147483746"/>
          </pc:sldLayoutMkLst>
        </pc:sldLayoutChg>
      </pc:sldMasterChg>
    </pc:docChg>
  </pc:docChgLst>
  <pc:docChgLst>
    <pc:chgData name="Michael Wolk" userId="S::michael.wolk@1rivet.com::5fc4f679-fc0f-4c89-81f2-a95be356dce8" providerId="AD" clId="Web-{484B208B-87BB-93C3-DD5B-BC9310677DE2}"/>
    <pc:docChg chg="modSld">
      <pc:chgData name="Michael Wolk" userId="S::michael.wolk@1rivet.com::5fc4f679-fc0f-4c89-81f2-a95be356dce8" providerId="AD" clId="Web-{484B208B-87BB-93C3-DD5B-BC9310677DE2}" dt="2025-02-18T16:58:43.901" v="3"/>
      <pc:docMkLst>
        <pc:docMk/>
      </pc:docMkLst>
      <pc:sldChg chg="addSp delSp modSp">
        <pc:chgData name="Michael Wolk" userId="S::michael.wolk@1rivet.com::5fc4f679-fc0f-4c89-81f2-a95be356dce8" providerId="AD" clId="Web-{484B208B-87BB-93C3-DD5B-BC9310677DE2}" dt="2025-02-18T16:58:43.901" v="3"/>
        <pc:sldMkLst>
          <pc:docMk/>
          <pc:sldMk cId="1460424137" sldId="4550"/>
        </pc:sldMkLst>
        <pc:picChg chg="add mod modCrop">
          <ac:chgData name="Michael Wolk" userId="S::michael.wolk@1rivet.com::5fc4f679-fc0f-4c89-81f2-a95be356dce8" providerId="AD" clId="Web-{484B208B-87BB-93C3-DD5B-BC9310677DE2}" dt="2025-02-18T16:58:43.901" v="3"/>
          <ac:picMkLst>
            <pc:docMk/>
            <pc:sldMk cId="1460424137" sldId="4550"/>
            <ac:picMk id="3" creationId="{23DCF262-9BFB-C761-8DA5-87F340B33850}"/>
          </ac:picMkLst>
        </pc:picChg>
        <pc:picChg chg="del">
          <ac:chgData name="Michael Wolk" userId="S::michael.wolk@1rivet.com::5fc4f679-fc0f-4c89-81f2-a95be356dce8" providerId="AD" clId="Web-{484B208B-87BB-93C3-DD5B-BC9310677DE2}" dt="2025-02-18T16:58:19.150" v="1"/>
          <ac:picMkLst>
            <pc:docMk/>
            <pc:sldMk cId="1460424137" sldId="4550"/>
            <ac:picMk id="4" creationId="{8CBB0231-3E2E-3D77-04B1-629E7CA606CC}"/>
          </ac:picMkLst>
        </pc:picChg>
      </pc:sldChg>
    </pc:docChg>
  </pc:docChgLst>
  <pc:docChgLst>
    <pc:chgData name="Derek Swank" userId="S::derek.swank@1rivet.com::4e026a2b-e7b8-4a96-84ef-4c90103f56d8" providerId="AD" clId="Web-{6E59A479-91E0-0D5F-77FA-0BD6F711096A}"/>
    <pc:docChg chg="modSld sldOrd">
      <pc:chgData name="Derek Swank" userId="S::derek.swank@1rivet.com::4e026a2b-e7b8-4a96-84ef-4c90103f56d8" providerId="AD" clId="Web-{6E59A479-91E0-0D5F-77FA-0BD6F711096A}" dt="2025-02-04T20:08:16.889" v="40" actId="20577"/>
      <pc:docMkLst>
        <pc:docMk/>
      </pc:docMkLst>
      <pc:sldChg chg="ord">
        <pc:chgData name="Derek Swank" userId="S::derek.swank@1rivet.com::4e026a2b-e7b8-4a96-84ef-4c90103f56d8" providerId="AD" clId="Web-{6E59A479-91E0-0D5F-77FA-0BD6F711096A}" dt="2025-02-04T20:07:45.576" v="28"/>
        <pc:sldMkLst>
          <pc:docMk/>
          <pc:sldMk cId="2834014155" sldId="4528"/>
        </pc:sldMkLst>
      </pc:sldChg>
      <pc:sldChg chg="modSp">
        <pc:chgData name="Derek Swank" userId="S::derek.swank@1rivet.com::4e026a2b-e7b8-4a96-84ef-4c90103f56d8" providerId="AD" clId="Web-{6E59A479-91E0-0D5F-77FA-0BD6F711096A}" dt="2025-02-04T20:08:16.889" v="40" actId="20577"/>
        <pc:sldMkLst>
          <pc:docMk/>
          <pc:sldMk cId="245798272" sldId="4536"/>
        </pc:sldMkLst>
        <pc:spChg chg="mod">
          <ac:chgData name="Derek Swank" userId="S::derek.swank@1rivet.com::4e026a2b-e7b8-4a96-84ef-4c90103f56d8" providerId="AD" clId="Web-{6E59A479-91E0-0D5F-77FA-0BD6F711096A}" dt="2025-02-04T20:08:16.889" v="40" actId="20577"/>
          <ac:spMkLst>
            <pc:docMk/>
            <pc:sldMk cId="245798272" sldId="4536"/>
            <ac:spMk id="2" creationId="{9CA5A104-10B8-2B99-E669-6AF9D2D9A5EF}"/>
          </ac:spMkLst>
        </pc:spChg>
      </pc:sldChg>
      <pc:sldChg chg="modSp">
        <pc:chgData name="Derek Swank" userId="S::derek.swank@1rivet.com::4e026a2b-e7b8-4a96-84ef-4c90103f56d8" providerId="AD" clId="Web-{6E59A479-91E0-0D5F-77FA-0BD6F711096A}" dt="2025-02-04T20:07:12.153" v="27" actId="20577"/>
        <pc:sldMkLst>
          <pc:docMk/>
          <pc:sldMk cId="1524090491" sldId="4542"/>
        </pc:sldMkLst>
      </pc:sldChg>
    </pc:docChg>
  </pc:docChgLst>
  <pc:docChgLst>
    <pc:chgData name="Derek Swank" userId="S::derek.swank@1rivet.com::4e026a2b-e7b8-4a96-84ef-4c90103f56d8" providerId="AD" clId="Web-{04B01C9B-9244-A027-A175-B6F4ED74DAFD}"/>
    <pc:docChg chg="modSld">
      <pc:chgData name="Derek Swank" userId="S::derek.swank@1rivet.com::4e026a2b-e7b8-4a96-84ef-4c90103f56d8" providerId="AD" clId="Web-{04B01C9B-9244-A027-A175-B6F4ED74DAFD}" dt="2025-02-07T20:39:21.130" v="1"/>
      <pc:docMkLst>
        <pc:docMk/>
      </pc:docMkLst>
      <pc:sldChg chg="modSp">
        <pc:chgData name="Derek Swank" userId="S::derek.swank@1rivet.com::4e026a2b-e7b8-4a96-84ef-4c90103f56d8" providerId="AD" clId="Web-{04B01C9B-9244-A027-A175-B6F4ED74DAFD}" dt="2025-02-07T20:39:21.130" v="1"/>
        <pc:sldMkLst>
          <pc:docMk/>
          <pc:sldMk cId="3038806631" sldId="4548"/>
        </pc:sldMkLst>
        <pc:spChg chg="mod">
          <ac:chgData name="Derek Swank" userId="S::derek.swank@1rivet.com::4e026a2b-e7b8-4a96-84ef-4c90103f56d8" providerId="AD" clId="Web-{04B01C9B-9244-A027-A175-B6F4ED74DAFD}" dt="2025-02-07T20:39:21.130" v="1"/>
          <ac:spMkLst>
            <pc:docMk/>
            <pc:sldMk cId="3038806631" sldId="4548"/>
            <ac:spMk id="118" creationId="{7B3E9E7D-256C-E309-287D-1C4533052A13}"/>
          </ac:spMkLst>
        </pc:spChg>
      </pc:sldChg>
    </pc:docChg>
  </pc:docChgLst>
  <pc:docChgLst>
    <pc:chgData name="Derek Swank" userId="4e026a2b-e7b8-4a96-84ef-4c90103f56d8" providerId="ADAL" clId="{C76EE9EC-CEE8-46C2-903F-0750C8C00723}"/>
    <pc:docChg chg="undo custSel addSld delSld modSld sldOrd">
      <pc:chgData name="Derek Swank" userId="4e026a2b-e7b8-4a96-84ef-4c90103f56d8" providerId="ADAL" clId="{C76EE9EC-CEE8-46C2-903F-0750C8C00723}" dt="2025-02-05T22:19:48.686" v="2738"/>
      <pc:docMkLst>
        <pc:docMk/>
      </pc:docMkLst>
      <pc:sldChg chg="modSp mod">
        <pc:chgData name="Derek Swank" userId="4e026a2b-e7b8-4a96-84ef-4c90103f56d8" providerId="ADAL" clId="{C76EE9EC-CEE8-46C2-903F-0750C8C00723}" dt="2025-02-05T21:59:19.254" v="2260" actId="20577"/>
        <pc:sldMkLst>
          <pc:docMk/>
          <pc:sldMk cId="1505888831" sldId="4525"/>
        </pc:sldMkLst>
        <pc:spChg chg="mod">
          <ac:chgData name="Derek Swank" userId="4e026a2b-e7b8-4a96-84ef-4c90103f56d8" providerId="ADAL" clId="{C76EE9EC-CEE8-46C2-903F-0750C8C00723}" dt="2025-02-05T21:59:19.254" v="2260" actId="20577"/>
          <ac:spMkLst>
            <pc:docMk/>
            <pc:sldMk cId="1505888831" sldId="4525"/>
            <ac:spMk id="16" creationId="{D281570E-1CB7-3109-A462-5DF1228D3984}"/>
          </ac:spMkLst>
        </pc:spChg>
      </pc:sldChg>
      <pc:sldChg chg="addSp delSp modSp mod">
        <pc:chgData name="Derek Swank" userId="4e026a2b-e7b8-4a96-84ef-4c90103f56d8" providerId="ADAL" clId="{C76EE9EC-CEE8-46C2-903F-0750C8C00723}" dt="2025-02-05T22:13:44.125" v="2605" actId="20577"/>
        <pc:sldMkLst>
          <pc:docMk/>
          <pc:sldMk cId="506515906" sldId="4529"/>
        </pc:sldMkLst>
        <pc:spChg chg="mod">
          <ac:chgData name="Derek Swank" userId="4e026a2b-e7b8-4a96-84ef-4c90103f56d8" providerId="ADAL" clId="{C76EE9EC-CEE8-46C2-903F-0750C8C00723}" dt="2025-02-05T22:13:44.125" v="2605" actId="20577"/>
          <ac:spMkLst>
            <pc:docMk/>
            <pc:sldMk cId="506515906" sldId="4529"/>
            <ac:spMk id="2" creationId="{57025F0C-C5B3-70ED-A143-774318555DE6}"/>
          </ac:spMkLst>
        </pc:spChg>
        <pc:spChg chg="mod">
          <ac:chgData name="Derek Swank" userId="4e026a2b-e7b8-4a96-84ef-4c90103f56d8" providerId="ADAL" clId="{C76EE9EC-CEE8-46C2-903F-0750C8C00723}" dt="2025-02-04T20:49:07.311" v="436"/>
          <ac:spMkLst>
            <pc:docMk/>
            <pc:sldMk cId="506515906" sldId="4529"/>
            <ac:spMk id="5" creationId="{B04CA34A-DC55-865E-F5EF-1BA70E1DD718}"/>
          </ac:spMkLst>
        </pc:spChg>
        <pc:spChg chg="mod">
          <ac:chgData name="Derek Swank" userId="4e026a2b-e7b8-4a96-84ef-4c90103f56d8" providerId="ADAL" clId="{C76EE9EC-CEE8-46C2-903F-0750C8C00723}" dt="2025-02-04T20:49:07.311" v="436"/>
          <ac:spMkLst>
            <pc:docMk/>
            <pc:sldMk cId="506515906" sldId="4529"/>
            <ac:spMk id="9" creationId="{43BE9162-DD93-F946-4826-2A3C4F4875CE}"/>
          </ac:spMkLst>
        </pc:spChg>
        <pc:spChg chg="mod">
          <ac:chgData name="Derek Swank" userId="4e026a2b-e7b8-4a96-84ef-4c90103f56d8" providerId="ADAL" clId="{C76EE9EC-CEE8-46C2-903F-0750C8C00723}" dt="2025-02-04T20:49:07.311" v="436"/>
          <ac:spMkLst>
            <pc:docMk/>
            <pc:sldMk cId="506515906" sldId="4529"/>
            <ac:spMk id="10" creationId="{C447EA7B-2EE2-9049-D80C-6615CBA2E2A6}"/>
          </ac:spMkLst>
        </pc:spChg>
        <pc:spChg chg="mod">
          <ac:chgData name="Derek Swank" userId="4e026a2b-e7b8-4a96-84ef-4c90103f56d8" providerId="ADAL" clId="{C76EE9EC-CEE8-46C2-903F-0750C8C00723}" dt="2025-02-04T20:49:07.311" v="436"/>
          <ac:spMkLst>
            <pc:docMk/>
            <pc:sldMk cId="506515906" sldId="4529"/>
            <ac:spMk id="11" creationId="{21C7F557-18A7-B914-993E-E928B3464390}"/>
          </ac:spMkLst>
        </pc:spChg>
        <pc:spChg chg="mod">
          <ac:chgData name="Derek Swank" userId="4e026a2b-e7b8-4a96-84ef-4c90103f56d8" providerId="ADAL" clId="{C76EE9EC-CEE8-46C2-903F-0750C8C00723}" dt="2025-02-04T20:49:07.311" v="436"/>
          <ac:spMkLst>
            <pc:docMk/>
            <pc:sldMk cId="506515906" sldId="4529"/>
            <ac:spMk id="12" creationId="{186EED4C-0A70-EEB4-08A6-D9C28A4DFB3F}"/>
          </ac:spMkLst>
        </pc:spChg>
        <pc:spChg chg="mod">
          <ac:chgData name="Derek Swank" userId="4e026a2b-e7b8-4a96-84ef-4c90103f56d8" providerId="ADAL" clId="{C76EE9EC-CEE8-46C2-903F-0750C8C00723}" dt="2025-02-04T20:49:07.311" v="436"/>
          <ac:spMkLst>
            <pc:docMk/>
            <pc:sldMk cId="506515906" sldId="4529"/>
            <ac:spMk id="13" creationId="{C0F00293-4466-4A29-3464-B1A213568329}"/>
          </ac:spMkLst>
        </pc:spChg>
        <pc:grpChg chg="add mod">
          <ac:chgData name="Derek Swank" userId="4e026a2b-e7b8-4a96-84ef-4c90103f56d8" providerId="ADAL" clId="{C76EE9EC-CEE8-46C2-903F-0750C8C00723}" dt="2025-02-04T20:49:07.311" v="436"/>
          <ac:grpSpMkLst>
            <pc:docMk/>
            <pc:sldMk cId="506515906" sldId="4529"/>
            <ac:grpSpMk id="3" creationId="{B37383FF-CFFD-E698-9B59-7DBFEEDB698C}"/>
          </ac:grpSpMkLst>
        </pc:grpChg>
      </pc:sldChg>
      <pc:sldChg chg="addSp delSp modSp mod ord">
        <pc:chgData name="Derek Swank" userId="4e026a2b-e7b8-4a96-84ef-4c90103f56d8" providerId="ADAL" clId="{C76EE9EC-CEE8-46C2-903F-0750C8C00723}" dt="2025-02-05T22:12:15.768" v="2560" actId="20577"/>
        <pc:sldMkLst>
          <pc:docMk/>
          <pc:sldMk cId="3565561516" sldId="4532"/>
        </pc:sldMkLst>
        <pc:spChg chg="mod">
          <ac:chgData name="Derek Swank" userId="4e026a2b-e7b8-4a96-84ef-4c90103f56d8" providerId="ADAL" clId="{C76EE9EC-CEE8-46C2-903F-0750C8C00723}" dt="2025-02-05T22:12:15.768" v="2560" actId="20577"/>
          <ac:spMkLst>
            <pc:docMk/>
            <pc:sldMk cId="3565561516" sldId="4532"/>
            <ac:spMk id="2" creationId="{8E5F378B-CF91-5932-64AE-982D7EEDB110}"/>
          </ac:spMkLst>
        </pc:spChg>
      </pc:sldChg>
      <pc:sldChg chg="addSp delSp modSp mod ord">
        <pc:chgData name="Derek Swank" userId="4e026a2b-e7b8-4a96-84ef-4c90103f56d8" providerId="ADAL" clId="{C76EE9EC-CEE8-46C2-903F-0750C8C00723}" dt="2025-02-05T22:11:30.989" v="2529" actId="20577"/>
        <pc:sldMkLst>
          <pc:docMk/>
          <pc:sldMk cId="3242884271" sldId="4533"/>
        </pc:sldMkLst>
        <pc:spChg chg="mod">
          <ac:chgData name="Derek Swank" userId="4e026a2b-e7b8-4a96-84ef-4c90103f56d8" providerId="ADAL" clId="{C76EE9EC-CEE8-46C2-903F-0750C8C00723}" dt="2025-02-05T22:11:30.989" v="2529" actId="20577"/>
          <ac:spMkLst>
            <pc:docMk/>
            <pc:sldMk cId="3242884271" sldId="4533"/>
            <ac:spMk id="2" creationId="{32DBD304-91A9-855B-6E64-F4F162E533C1}"/>
          </ac:spMkLst>
        </pc:spChg>
        <pc:spChg chg="mod">
          <ac:chgData name="Derek Swank" userId="4e026a2b-e7b8-4a96-84ef-4c90103f56d8" providerId="ADAL" clId="{C76EE9EC-CEE8-46C2-903F-0750C8C00723}" dt="2025-02-05T22:11:24.985" v="2506" actId="1076"/>
          <ac:spMkLst>
            <pc:docMk/>
            <pc:sldMk cId="3242884271" sldId="4533"/>
            <ac:spMk id="3" creationId="{1CBCA66D-5F17-364B-20B3-08B2989ADC01}"/>
          </ac:spMkLst>
        </pc:spChg>
        <pc:spChg chg="mod">
          <ac:chgData name="Derek Swank" userId="4e026a2b-e7b8-4a96-84ef-4c90103f56d8" providerId="ADAL" clId="{C76EE9EC-CEE8-46C2-903F-0750C8C00723}" dt="2025-02-05T22:08:20.405" v="2392"/>
          <ac:spMkLst>
            <pc:docMk/>
            <pc:sldMk cId="3242884271" sldId="4533"/>
            <ac:spMk id="13" creationId="{0321CA3C-9AD2-627B-BAF1-B63F0F843BEE}"/>
          </ac:spMkLst>
        </pc:spChg>
        <pc:spChg chg="mod">
          <ac:chgData name="Derek Swank" userId="4e026a2b-e7b8-4a96-84ef-4c90103f56d8" providerId="ADAL" clId="{C76EE9EC-CEE8-46C2-903F-0750C8C00723}" dt="2025-02-05T22:08:20.405" v="2392"/>
          <ac:spMkLst>
            <pc:docMk/>
            <pc:sldMk cId="3242884271" sldId="4533"/>
            <ac:spMk id="14" creationId="{100BD9AB-8159-8B0D-8199-65094118067B}"/>
          </ac:spMkLst>
        </pc:spChg>
        <pc:spChg chg="mod">
          <ac:chgData name="Derek Swank" userId="4e026a2b-e7b8-4a96-84ef-4c90103f56d8" providerId="ADAL" clId="{C76EE9EC-CEE8-46C2-903F-0750C8C00723}" dt="2025-02-05T22:08:20.405" v="2392"/>
          <ac:spMkLst>
            <pc:docMk/>
            <pc:sldMk cId="3242884271" sldId="4533"/>
            <ac:spMk id="15" creationId="{E36F9BC8-86B0-8C30-745C-0FBF7B5B071D}"/>
          </ac:spMkLst>
        </pc:spChg>
        <pc:spChg chg="mod">
          <ac:chgData name="Derek Swank" userId="4e026a2b-e7b8-4a96-84ef-4c90103f56d8" providerId="ADAL" clId="{C76EE9EC-CEE8-46C2-903F-0750C8C00723}" dt="2025-02-05T22:08:20.405" v="2392"/>
          <ac:spMkLst>
            <pc:docMk/>
            <pc:sldMk cId="3242884271" sldId="4533"/>
            <ac:spMk id="16" creationId="{E3AF9746-2D68-A2FA-908F-3F3C57DC5924}"/>
          </ac:spMkLst>
        </pc:spChg>
        <pc:spChg chg="mod">
          <ac:chgData name="Derek Swank" userId="4e026a2b-e7b8-4a96-84ef-4c90103f56d8" providerId="ADAL" clId="{C76EE9EC-CEE8-46C2-903F-0750C8C00723}" dt="2025-02-05T22:08:20.405" v="2392"/>
          <ac:spMkLst>
            <pc:docMk/>
            <pc:sldMk cId="3242884271" sldId="4533"/>
            <ac:spMk id="17" creationId="{8F63E975-1804-CE8E-8618-27C03945B2CC}"/>
          </ac:spMkLst>
        </pc:spChg>
        <pc:spChg chg="mod">
          <ac:chgData name="Derek Swank" userId="4e026a2b-e7b8-4a96-84ef-4c90103f56d8" providerId="ADAL" clId="{C76EE9EC-CEE8-46C2-903F-0750C8C00723}" dt="2025-02-05T22:08:20.405" v="2392"/>
          <ac:spMkLst>
            <pc:docMk/>
            <pc:sldMk cId="3242884271" sldId="4533"/>
            <ac:spMk id="18" creationId="{ABA0BB68-1A66-81B7-3761-27027A069226}"/>
          </ac:spMkLst>
        </pc:spChg>
        <pc:grpChg chg="add mod">
          <ac:chgData name="Derek Swank" userId="4e026a2b-e7b8-4a96-84ef-4c90103f56d8" providerId="ADAL" clId="{C76EE9EC-CEE8-46C2-903F-0750C8C00723}" dt="2025-02-05T22:08:20.405" v="2392"/>
          <ac:grpSpMkLst>
            <pc:docMk/>
            <pc:sldMk cId="3242884271" sldId="4533"/>
            <ac:grpSpMk id="12" creationId="{C3B8119A-0305-DB1D-0120-00CD439AE861}"/>
          </ac:grpSpMkLst>
        </pc:grpChg>
      </pc:sldChg>
      <pc:sldChg chg="addSp delSp modSp mod">
        <pc:chgData name="Derek Swank" userId="4e026a2b-e7b8-4a96-84ef-4c90103f56d8" providerId="ADAL" clId="{C76EE9EC-CEE8-46C2-903F-0750C8C00723}" dt="2025-02-05T22:08:48.746" v="2425" actId="20577"/>
        <pc:sldMkLst>
          <pc:docMk/>
          <pc:sldMk cId="1606092399" sldId="4534"/>
        </pc:sldMkLst>
        <pc:spChg chg="mod">
          <ac:chgData name="Derek Swank" userId="4e026a2b-e7b8-4a96-84ef-4c90103f56d8" providerId="ADAL" clId="{C76EE9EC-CEE8-46C2-903F-0750C8C00723}" dt="2025-02-05T22:08:48.746" v="2425" actId="20577"/>
          <ac:spMkLst>
            <pc:docMk/>
            <pc:sldMk cId="1606092399" sldId="4534"/>
            <ac:spMk id="2" creationId="{AB284DED-BB76-7C03-F40D-B73B1725DA54}"/>
          </ac:spMkLst>
        </pc:spChg>
        <pc:spChg chg="mod">
          <ac:chgData name="Derek Swank" userId="4e026a2b-e7b8-4a96-84ef-4c90103f56d8" providerId="ADAL" clId="{C76EE9EC-CEE8-46C2-903F-0750C8C00723}" dt="2025-02-04T20:48:10.168" v="421"/>
          <ac:spMkLst>
            <pc:docMk/>
            <pc:sldMk cId="1606092399" sldId="4534"/>
            <ac:spMk id="6" creationId="{747C85AA-873A-0BEA-31E6-A01243925795}"/>
          </ac:spMkLst>
        </pc:spChg>
        <pc:spChg chg="mod">
          <ac:chgData name="Derek Swank" userId="4e026a2b-e7b8-4a96-84ef-4c90103f56d8" providerId="ADAL" clId="{C76EE9EC-CEE8-46C2-903F-0750C8C00723}" dt="2025-02-04T20:48:10.168" v="421"/>
          <ac:spMkLst>
            <pc:docMk/>
            <pc:sldMk cId="1606092399" sldId="4534"/>
            <ac:spMk id="7" creationId="{A26768E2-D098-E1F3-CDAF-D27636FA001E}"/>
          </ac:spMkLst>
        </pc:spChg>
        <pc:spChg chg="mod">
          <ac:chgData name="Derek Swank" userId="4e026a2b-e7b8-4a96-84ef-4c90103f56d8" providerId="ADAL" clId="{C76EE9EC-CEE8-46C2-903F-0750C8C00723}" dt="2025-02-04T20:48:10.168" v="421"/>
          <ac:spMkLst>
            <pc:docMk/>
            <pc:sldMk cId="1606092399" sldId="4534"/>
            <ac:spMk id="8" creationId="{C39F5E16-7BC7-D3E9-9513-44CBD5F30C13}"/>
          </ac:spMkLst>
        </pc:spChg>
        <pc:spChg chg="mod">
          <ac:chgData name="Derek Swank" userId="4e026a2b-e7b8-4a96-84ef-4c90103f56d8" providerId="ADAL" clId="{C76EE9EC-CEE8-46C2-903F-0750C8C00723}" dt="2025-02-04T20:48:10.168" v="421"/>
          <ac:spMkLst>
            <pc:docMk/>
            <pc:sldMk cId="1606092399" sldId="4534"/>
            <ac:spMk id="9" creationId="{0C2018DD-5EEE-EBBC-0266-35B7B7376938}"/>
          </ac:spMkLst>
        </pc:spChg>
        <pc:spChg chg="mod">
          <ac:chgData name="Derek Swank" userId="4e026a2b-e7b8-4a96-84ef-4c90103f56d8" providerId="ADAL" clId="{C76EE9EC-CEE8-46C2-903F-0750C8C00723}" dt="2025-02-04T20:48:10.168" v="421"/>
          <ac:spMkLst>
            <pc:docMk/>
            <pc:sldMk cId="1606092399" sldId="4534"/>
            <ac:spMk id="10" creationId="{59D061F0-6F78-3BB3-22C1-12B68ABA70A1}"/>
          </ac:spMkLst>
        </pc:spChg>
        <pc:spChg chg="mod">
          <ac:chgData name="Derek Swank" userId="4e026a2b-e7b8-4a96-84ef-4c90103f56d8" providerId="ADAL" clId="{C76EE9EC-CEE8-46C2-903F-0750C8C00723}" dt="2025-02-04T20:48:10.168" v="421"/>
          <ac:spMkLst>
            <pc:docMk/>
            <pc:sldMk cId="1606092399" sldId="4534"/>
            <ac:spMk id="11" creationId="{C6F270EF-620C-C11B-EB66-C796533070E9}"/>
          </ac:spMkLst>
        </pc:spChg>
        <pc:grpChg chg="add mod">
          <ac:chgData name="Derek Swank" userId="4e026a2b-e7b8-4a96-84ef-4c90103f56d8" providerId="ADAL" clId="{C76EE9EC-CEE8-46C2-903F-0750C8C00723}" dt="2025-02-04T20:48:10.168" v="421"/>
          <ac:grpSpMkLst>
            <pc:docMk/>
            <pc:sldMk cId="1606092399" sldId="4534"/>
            <ac:grpSpMk id="4" creationId="{F39B94E9-4327-D840-873B-B1F6DB170556}"/>
          </ac:grpSpMkLst>
        </pc:grpChg>
      </pc:sldChg>
      <pc:sldChg chg="addSp delSp modSp add del mod">
        <pc:chgData name="Derek Swank" userId="4e026a2b-e7b8-4a96-84ef-4c90103f56d8" providerId="ADAL" clId="{C76EE9EC-CEE8-46C2-903F-0750C8C00723}" dt="2025-02-05T22:09:18.611" v="2464" actId="115"/>
        <pc:sldMkLst>
          <pc:docMk/>
          <pc:sldMk cId="1957546237" sldId="4535"/>
        </pc:sldMkLst>
        <pc:spChg chg="mod">
          <ac:chgData name="Derek Swank" userId="4e026a2b-e7b8-4a96-84ef-4c90103f56d8" providerId="ADAL" clId="{C76EE9EC-CEE8-46C2-903F-0750C8C00723}" dt="2025-02-05T22:08:59.062" v="2463" actId="20577"/>
          <ac:spMkLst>
            <pc:docMk/>
            <pc:sldMk cId="1957546237" sldId="4535"/>
            <ac:spMk id="2" creationId="{8617F608-B10C-1EDC-8BE7-3D96C5B11E29}"/>
          </ac:spMkLst>
        </pc:spChg>
        <pc:spChg chg="mod">
          <ac:chgData name="Derek Swank" userId="4e026a2b-e7b8-4a96-84ef-4c90103f56d8" providerId="ADAL" clId="{C76EE9EC-CEE8-46C2-903F-0750C8C00723}" dt="2025-02-05T22:09:18.611" v="2464" actId="115"/>
          <ac:spMkLst>
            <pc:docMk/>
            <pc:sldMk cId="1957546237" sldId="4535"/>
            <ac:spMk id="4" creationId="{BABBDD30-47CD-B4DB-6C1A-AF0B417590F8}"/>
          </ac:spMkLst>
        </pc:spChg>
        <pc:spChg chg="mod">
          <ac:chgData name="Derek Swank" userId="4e026a2b-e7b8-4a96-84ef-4c90103f56d8" providerId="ADAL" clId="{C76EE9EC-CEE8-46C2-903F-0750C8C00723}" dt="2025-02-04T20:48:13.648" v="423"/>
          <ac:spMkLst>
            <pc:docMk/>
            <pc:sldMk cId="1957546237" sldId="4535"/>
            <ac:spMk id="5" creationId="{65C9BE57-EA45-B439-7825-917594D5C783}"/>
          </ac:spMkLst>
        </pc:spChg>
        <pc:spChg chg="mod">
          <ac:chgData name="Derek Swank" userId="4e026a2b-e7b8-4a96-84ef-4c90103f56d8" providerId="ADAL" clId="{C76EE9EC-CEE8-46C2-903F-0750C8C00723}" dt="2025-02-04T20:48:13.648" v="423"/>
          <ac:spMkLst>
            <pc:docMk/>
            <pc:sldMk cId="1957546237" sldId="4535"/>
            <ac:spMk id="35" creationId="{C3AA5A75-9F86-6416-BEB8-4C69A8E54DB0}"/>
          </ac:spMkLst>
        </pc:spChg>
        <pc:spChg chg="mod">
          <ac:chgData name="Derek Swank" userId="4e026a2b-e7b8-4a96-84ef-4c90103f56d8" providerId="ADAL" clId="{C76EE9EC-CEE8-46C2-903F-0750C8C00723}" dt="2025-02-04T20:48:13.648" v="423"/>
          <ac:spMkLst>
            <pc:docMk/>
            <pc:sldMk cId="1957546237" sldId="4535"/>
            <ac:spMk id="36" creationId="{5AA15FD6-F415-481F-306B-22F0D5B8C45A}"/>
          </ac:spMkLst>
        </pc:spChg>
        <pc:spChg chg="mod">
          <ac:chgData name="Derek Swank" userId="4e026a2b-e7b8-4a96-84ef-4c90103f56d8" providerId="ADAL" clId="{C76EE9EC-CEE8-46C2-903F-0750C8C00723}" dt="2025-02-04T20:48:13.648" v="423"/>
          <ac:spMkLst>
            <pc:docMk/>
            <pc:sldMk cId="1957546237" sldId="4535"/>
            <ac:spMk id="37" creationId="{8F45FE5C-5843-6B44-3686-474C00B86ACC}"/>
          </ac:spMkLst>
        </pc:spChg>
        <pc:spChg chg="mod">
          <ac:chgData name="Derek Swank" userId="4e026a2b-e7b8-4a96-84ef-4c90103f56d8" providerId="ADAL" clId="{C76EE9EC-CEE8-46C2-903F-0750C8C00723}" dt="2025-02-04T20:48:13.648" v="423"/>
          <ac:spMkLst>
            <pc:docMk/>
            <pc:sldMk cId="1957546237" sldId="4535"/>
            <ac:spMk id="38" creationId="{8EAB8067-5113-B79F-E441-4CE23A61A870}"/>
          </ac:spMkLst>
        </pc:spChg>
        <pc:spChg chg="mod">
          <ac:chgData name="Derek Swank" userId="4e026a2b-e7b8-4a96-84ef-4c90103f56d8" providerId="ADAL" clId="{C76EE9EC-CEE8-46C2-903F-0750C8C00723}" dt="2025-02-04T20:48:13.648" v="423"/>
          <ac:spMkLst>
            <pc:docMk/>
            <pc:sldMk cId="1957546237" sldId="4535"/>
            <ac:spMk id="39" creationId="{EFF103DA-79CB-94C0-AABB-FC3C8A4E6595}"/>
          </ac:spMkLst>
        </pc:spChg>
        <pc:grpChg chg="add mod">
          <ac:chgData name="Derek Swank" userId="4e026a2b-e7b8-4a96-84ef-4c90103f56d8" providerId="ADAL" clId="{C76EE9EC-CEE8-46C2-903F-0750C8C00723}" dt="2025-02-04T20:48:13.648" v="423"/>
          <ac:grpSpMkLst>
            <pc:docMk/>
            <pc:sldMk cId="1957546237" sldId="4535"/>
            <ac:grpSpMk id="3" creationId="{808F744B-39B6-D883-1BD1-A2AF86C4AA25}"/>
          </ac:grpSpMkLst>
        </pc:grpChg>
      </pc:sldChg>
      <pc:sldChg chg="addSp delSp modSp mod">
        <pc:chgData name="Derek Swank" userId="4e026a2b-e7b8-4a96-84ef-4c90103f56d8" providerId="ADAL" clId="{C76EE9EC-CEE8-46C2-903F-0750C8C00723}" dt="2025-02-05T22:13:33.439" v="2602" actId="20577"/>
        <pc:sldMkLst>
          <pc:docMk/>
          <pc:sldMk cId="245798272" sldId="4536"/>
        </pc:sldMkLst>
        <pc:spChg chg="mod">
          <ac:chgData name="Derek Swank" userId="4e026a2b-e7b8-4a96-84ef-4c90103f56d8" providerId="ADAL" clId="{C76EE9EC-CEE8-46C2-903F-0750C8C00723}" dt="2025-02-05T22:13:33.439" v="2602" actId="20577"/>
          <ac:spMkLst>
            <pc:docMk/>
            <pc:sldMk cId="245798272" sldId="4536"/>
            <ac:spMk id="2" creationId="{9CA5A104-10B8-2B99-E669-6AF9D2D9A5EF}"/>
          </ac:spMkLst>
        </pc:spChg>
        <pc:spChg chg="mod">
          <ac:chgData name="Derek Swank" userId="4e026a2b-e7b8-4a96-84ef-4c90103f56d8" providerId="ADAL" clId="{C76EE9EC-CEE8-46C2-903F-0750C8C00723}" dt="2025-02-04T20:49:03.788" v="434"/>
          <ac:spMkLst>
            <pc:docMk/>
            <pc:sldMk cId="245798272" sldId="4536"/>
            <ac:spMk id="5" creationId="{5F4A9017-54C0-6021-D246-B9BB6502AA4C}"/>
          </ac:spMkLst>
        </pc:spChg>
        <pc:spChg chg="mod">
          <ac:chgData name="Derek Swank" userId="4e026a2b-e7b8-4a96-84ef-4c90103f56d8" providerId="ADAL" clId="{C76EE9EC-CEE8-46C2-903F-0750C8C00723}" dt="2025-02-04T20:49:03.788" v="434"/>
          <ac:spMkLst>
            <pc:docMk/>
            <pc:sldMk cId="245798272" sldId="4536"/>
            <ac:spMk id="6" creationId="{34EC4177-63F1-C4EF-8115-D8B66D002DAA}"/>
          </ac:spMkLst>
        </pc:spChg>
        <pc:spChg chg="mod">
          <ac:chgData name="Derek Swank" userId="4e026a2b-e7b8-4a96-84ef-4c90103f56d8" providerId="ADAL" clId="{C76EE9EC-CEE8-46C2-903F-0750C8C00723}" dt="2025-02-04T20:49:03.788" v="434"/>
          <ac:spMkLst>
            <pc:docMk/>
            <pc:sldMk cId="245798272" sldId="4536"/>
            <ac:spMk id="7" creationId="{CD5887D3-7D04-24B6-9083-54A7B61BC00F}"/>
          </ac:spMkLst>
        </pc:spChg>
        <pc:spChg chg="mod">
          <ac:chgData name="Derek Swank" userId="4e026a2b-e7b8-4a96-84ef-4c90103f56d8" providerId="ADAL" clId="{C76EE9EC-CEE8-46C2-903F-0750C8C00723}" dt="2025-02-04T20:49:03.788" v="434"/>
          <ac:spMkLst>
            <pc:docMk/>
            <pc:sldMk cId="245798272" sldId="4536"/>
            <ac:spMk id="8" creationId="{638E582C-8CC3-C0BC-3BA7-11BC7AC6890C}"/>
          </ac:spMkLst>
        </pc:spChg>
        <pc:spChg chg="mod">
          <ac:chgData name="Derek Swank" userId="4e026a2b-e7b8-4a96-84ef-4c90103f56d8" providerId="ADAL" clId="{C76EE9EC-CEE8-46C2-903F-0750C8C00723}" dt="2025-02-04T20:49:03.788" v="434"/>
          <ac:spMkLst>
            <pc:docMk/>
            <pc:sldMk cId="245798272" sldId="4536"/>
            <ac:spMk id="9" creationId="{81D875BD-5111-EE0A-F08D-B2D22E846A2E}"/>
          </ac:spMkLst>
        </pc:spChg>
        <pc:spChg chg="mod">
          <ac:chgData name="Derek Swank" userId="4e026a2b-e7b8-4a96-84ef-4c90103f56d8" providerId="ADAL" clId="{C76EE9EC-CEE8-46C2-903F-0750C8C00723}" dt="2025-02-04T20:49:03.788" v="434"/>
          <ac:spMkLst>
            <pc:docMk/>
            <pc:sldMk cId="245798272" sldId="4536"/>
            <ac:spMk id="10" creationId="{87647B7A-60DF-A6CE-8594-1AAF5FC1D8E9}"/>
          </ac:spMkLst>
        </pc:spChg>
        <pc:grpChg chg="add mod">
          <ac:chgData name="Derek Swank" userId="4e026a2b-e7b8-4a96-84ef-4c90103f56d8" providerId="ADAL" clId="{C76EE9EC-CEE8-46C2-903F-0750C8C00723}" dt="2025-02-04T20:49:03.788" v="434"/>
          <ac:grpSpMkLst>
            <pc:docMk/>
            <pc:sldMk cId="245798272" sldId="4536"/>
            <ac:grpSpMk id="3" creationId="{B9E59FA5-474A-DABE-9A2E-BA32BBBD883B}"/>
          </ac:grpSpMkLst>
        </pc:grpChg>
      </pc:sldChg>
      <pc:sldChg chg="addSp delSp modSp mod modAnim">
        <pc:chgData name="Derek Swank" userId="4e026a2b-e7b8-4a96-84ef-4c90103f56d8" providerId="ADAL" clId="{C76EE9EC-CEE8-46C2-903F-0750C8C00723}" dt="2025-02-05T22:02:08.139" v="2309" actId="1076"/>
        <pc:sldMkLst>
          <pc:docMk/>
          <pc:sldMk cId="3896318099" sldId="4537"/>
        </pc:sldMkLst>
        <pc:spChg chg="mod">
          <ac:chgData name="Derek Swank" userId="4e026a2b-e7b8-4a96-84ef-4c90103f56d8" providerId="ADAL" clId="{C76EE9EC-CEE8-46C2-903F-0750C8C00723}" dt="2025-02-05T22:01:36.999" v="2308" actId="113"/>
          <ac:spMkLst>
            <pc:docMk/>
            <pc:sldMk cId="3896318099" sldId="4537"/>
            <ac:spMk id="3" creationId="{AE9CB696-DB4A-4692-ACA4-3EA7CEC5F449}"/>
          </ac:spMkLst>
        </pc:spChg>
        <pc:spChg chg="add mod">
          <ac:chgData name="Derek Swank" userId="4e026a2b-e7b8-4a96-84ef-4c90103f56d8" providerId="ADAL" clId="{C76EE9EC-CEE8-46C2-903F-0750C8C00723}" dt="2025-02-04T20:35:15.599" v="152" actId="1038"/>
          <ac:spMkLst>
            <pc:docMk/>
            <pc:sldMk cId="3896318099" sldId="4537"/>
            <ac:spMk id="9" creationId="{4BAE83BB-4594-AADF-85D3-71FDC04886E0}"/>
          </ac:spMkLst>
        </pc:spChg>
        <pc:spChg chg="add mod">
          <ac:chgData name="Derek Swank" userId="4e026a2b-e7b8-4a96-84ef-4c90103f56d8" providerId="ADAL" clId="{C76EE9EC-CEE8-46C2-903F-0750C8C00723}" dt="2025-02-05T22:00:42.922" v="2280" actId="1076"/>
          <ac:spMkLst>
            <pc:docMk/>
            <pc:sldMk cId="3896318099" sldId="4537"/>
            <ac:spMk id="11" creationId="{16B7003C-947D-171A-44CC-50D7EA62C0D4}"/>
          </ac:spMkLst>
        </pc:spChg>
        <pc:spChg chg="add mod">
          <ac:chgData name="Derek Swank" userId="4e026a2b-e7b8-4a96-84ef-4c90103f56d8" providerId="ADAL" clId="{C76EE9EC-CEE8-46C2-903F-0750C8C00723}" dt="2025-02-05T22:02:08.139" v="2309" actId="1076"/>
          <ac:spMkLst>
            <pc:docMk/>
            <pc:sldMk cId="3896318099" sldId="4537"/>
            <ac:spMk id="15" creationId="{00EEDBD1-1A60-0F15-1FD7-571E6B32F928}"/>
          </ac:spMkLst>
        </pc:spChg>
        <pc:picChg chg="add mod">
          <ac:chgData name="Derek Swank" userId="4e026a2b-e7b8-4a96-84ef-4c90103f56d8" providerId="ADAL" clId="{C76EE9EC-CEE8-46C2-903F-0750C8C00723}" dt="2025-02-04T20:35:15.599" v="152" actId="1038"/>
          <ac:picMkLst>
            <pc:docMk/>
            <pc:sldMk cId="3896318099" sldId="4537"/>
            <ac:picMk id="5" creationId="{7580E437-1010-76EE-FF12-135211C47B7A}"/>
          </ac:picMkLst>
        </pc:picChg>
      </pc:sldChg>
      <pc:sldChg chg="addSp modSp mod">
        <pc:chgData name="Derek Swank" userId="4e026a2b-e7b8-4a96-84ef-4c90103f56d8" providerId="ADAL" clId="{C76EE9EC-CEE8-46C2-903F-0750C8C00723}" dt="2025-02-05T22:19:35.412" v="2736" actId="113"/>
        <pc:sldMkLst>
          <pc:docMk/>
          <pc:sldMk cId="3195012208" sldId="4539"/>
        </pc:sldMkLst>
        <pc:spChg chg="mod">
          <ac:chgData name="Derek Swank" userId="4e026a2b-e7b8-4a96-84ef-4c90103f56d8" providerId="ADAL" clId="{C76EE9EC-CEE8-46C2-903F-0750C8C00723}" dt="2025-02-05T22:19:08.461" v="2724"/>
          <ac:spMkLst>
            <pc:docMk/>
            <pc:sldMk cId="3195012208" sldId="4539"/>
            <ac:spMk id="3" creationId="{CA8AD4A8-B098-8CC2-863E-6787621832AC}"/>
          </ac:spMkLst>
        </pc:spChg>
      </pc:sldChg>
      <pc:sldChg chg="modSp del mod">
        <pc:chgData name="Derek Swank" userId="4e026a2b-e7b8-4a96-84ef-4c90103f56d8" providerId="ADAL" clId="{C76EE9EC-CEE8-46C2-903F-0750C8C00723}" dt="2025-02-05T22:12:53.056" v="2562" actId="47"/>
        <pc:sldMkLst>
          <pc:docMk/>
          <pc:sldMk cId="2713627190" sldId="4540"/>
        </pc:sldMkLst>
      </pc:sldChg>
      <pc:sldChg chg="addSp modSp">
        <pc:chgData name="Derek Swank" userId="4e026a2b-e7b8-4a96-84ef-4c90103f56d8" providerId="ADAL" clId="{C76EE9EC-CEE8-46C2-903F-0750C8C00723}" dt="2025-02-05T22:19:38.877" v="2737"/>
        <pc:sldMkLst>
          <pc:docMk/>
          <pc:sldMk cId="4106106172" sldId="4541"/>
        </pc:sldMkLst>
      </pc:sldChg>
      <pc:sldChg chg="modSp mod">
        <pc:chgData name="Derek Swank" userId="4e026a2b-e7b8-4a96-84ef-4c90103f56d8" providerId="ADAL" clId="{C76EE9EC-CEE8-46C2-903F-0750C8C00723}" dt="2025-02-04T20:46:52.260" v="412" actId="20577"/>
        <pc:sldMkLst>
          <pc:docMk/>
          <pc:sldMk cId="1524090491" sldId="4542"/>
        </pc:sldMkLst>
      </pc:sldChg>
      <pc:sldChg chg="addSp delSp modSp mod">
        <pc:chgData name="Derek Swank" userId="4e026a2b-e7b8-4a96-84ef-4c90103f56d8" providerId="ADAL" clId="{C76EE9EC-CEE8-46C2-903F-0750C8C00723}" dt="2025-02-05T22:14:26.105" v="2640" actId="20577"/>
        <pc:sldMkLst>
          <pc:docMk/>
          <pc:sldMk cId="3967340413" sldId="4543"/>
        </pc:sldMkLst>
        <pc:spChg chg="mod">
          <ac:chgData name="Derek Swank" userId="4e026a2b-e7b8-4a96-84ef-4c90103f56d8" providerId="ADAL" clId="{C76EE9EC-CEE8-46C2-903F-0750C8C00723}" dt="2025-02-05T22:14:26.105" v="2640" actId="20577"/>
          <ac:spMkLst>
            <pc:docMk/>
            <pc:sldMk cId="3967340413" sldId="4543"/>
            <ac:spMk id="2" creationId="{B8A2E7F7-D130-9BA1-2486-192E027EE907}"/>
          </ac:spMkLst>
        </pc:spChg>
        <pc:spChg chg="mod">
          <ac:chgData name="Derek Swank" userId="4e026a2b-e7b8-4a96-84ef-4c90103f56d8" providerId="ADAL" clId="{C76EE9EC-CEE8-46C2-903F-0750C8C00723}" dt="2025-02-04T20:49:11.263" v="438"/>
          <ac:spMkLst>
            <pc:docMk/>
            <pc:sldMk cId="3967340413" sldId="4543"/>
            <ac:spMk id="5" creationId="{312E9BF8-8631-9807-51D4-661A72FEC6AE}"/>
          </ac:spMkLst>
        </pc:spChg>
        <pc:spChg chg="mod">
          <ac:chgData name="Derek Swank" userId="4e026a2b-e7b8-4a96-84ef-4c90103f56d8" providerId="ADAL" clId="{C76EE9EC-CEE8-46C2-903F-0750C8C00723}" dt="2025-02-04T20:49:11.263" v="438"/>
          <ac:spMkLst>
            <pc:docMk/>
            <pc:sldMk cId="3967340413" sldId="4543"/>
            <ac:spMk id="6" creationId="{5D6011EF-0512-6D0F-B9BA-4576C487D99D}"/>
          </ac:spMkLst>
        </pc:spChg>
        <pc:spChg chg="mod">
          <ac:chgData name="Derek Swank" userId="4e026a2b-e7b8-4a96-84ef-4c90103f56d8" providerId="ADAL" clId="{C76EE9EC-CEE8-46C2-903F-0750C8C00723}" dt="2025-02-04T20:49:11.263" v="438"/>
          <ac:spMkLst>
            <pc:docMk/>
            <pc:sldMk cId="3967340413" sldId="4543"/>
            <ac:spMk id="7" creationId="{61E8642E-4EEE-FFBC-B28A-3525BC87E6BF}"/>
          </ac:spMkLst>
        </pc:spChg>
        <pc:spChg chg="mod">
          <ac:chgData name="Derek Swank" userId="4e026a2b-e7b8-4a96-84ef-4c90103f56d8" providerId="ADAL" clId="{C76EE9EC-CEE8-46C2-903F-0750C8C00723}" dt="2025-02-04T20:49:11.263" v="438"/>
          <ac:spMkLst>
            <pc:docMk/>
            <pc:sldMk cId="3967340413" sldId="4543"/>
            <ac:spMk id="8" creationId="{FAFBD5F0-1555-178C-5186-4A67C1CB569B}"/>
          </ac:spMkLst>
        </pc:spChg>
        <pc:spChg chg="mod">
          <ac:chgData name="Derek Swank" userId="4e026a2b-e7b8-4a96-84ef-4c90103f56d8" providerId="ADAL" clId="{C76EE9EC-CEE8-46C2-903F-0750C8C00723}" dt="2025-02-04T20:49:11.263" v="438"/>
          <ac:spMkLst>
            <pc:docMk/>
            <pc:sldMk cId="3967340413" sldId="4543"/>
            <ac:spMk id="9" creationId="{E02FE272-02E7-4FCE-B4DC-E77641066C18}"/>
          </ac:spMkLst>
        </pc:spChg>
        <pc:spChg chg="mod">
          <ac:chgData name="Derek Swank" userId="4e026a2b-e7b8-4a96-84ef-4c90103f56d8" providerId="ADAL" clId="{C76EE9EC-CEE8-46C2-903F-0750C8C00723}" dt="2025-02-04T20:49:11.263" v="438"/>
          <ac:spMkLst>
            <pc:docMk/>
            <pc:sldMk cId="3967340413" sldId="4543"/>
            <ac:spMk id="10" creationId="{D25A83D2-31E1-0C36-8138-658E1D393D0C}"/>
          </ac:spMkLst>
        </pc:spChg>
        <pc:spChg chg="add mod">
          <ac:chgData name="Derek Swank" userId="4e026a2b-e7b8-4a96-84ef-4c90103f56d8" providerId="ADAL" clId="{C76EE9EC-CEE8-46C2-903F-0750C8C00723}" dt="2025-02-04T20:58:28.612" v="1248" actId="20577"/>
          <ac:spMkLst>
            <pc:docMk/>
            <pc:sldMk cId="3967340413" sldId="4543"/>
            <ac:spMk id="11" creationId="{16F1143C-17CE-626A-E0E5-962C0DAE0F1D}"/>
          </ac:spMkLst>
        </pc:spChg>
        <pc:grpChg chg="add mod">
          <ac:chgData name="Derek Swank" userId="4e026a2b-e7b8-4a96-84ef-4c90103f56d8" providerId="ADAL" clId="{C76EE9EC-CEE8-46C2-903F-0750C8C00723}" dt="2025-02-04T20:49:11.263" v="438"/>
          <ac:grpSpMkLst>
            <pc:docMk/>
            <pc:sldMk cId="3967340413" sldId="4543"/>
            <ac:grpSpMk id="3" creationId="{F523655A-DD1D-37F5-0F55-A84626E76C6F}"/>
          </ac:grpSpMkLst>
        </pc:grpChg>
        <pc:picChg chg="mod">
          <ac:chgData name="Derek Swank" userId="4e026a2b-e7b8-4a96-84ef-4c90103f56d8" providerId="ADAL" clId="{C76EE9EC-CEE8-46C2-903F-0750C8C00723}" dt="2025-02-04T20:50:46.559" v="442" actId="1076"/>
          <ac:picMkLst>
            <pc:docMk/>
            <pc:sldMk cId="3967340413" sldId="4543"/>
            <ac:picMk id="4" creationId="{FEB2A7CA-2DBF-4E18-4EA5-9DFD599CEC11}"/>
          </ac:picMkLst>
        </pc:picChg>
      </pc:sldChg>
      <pc:sldChg chg="modSp mod">
        <pc:chgData name="Derek Swank" userId="4e026a2b-e7b8-4a96-84ef-4c90103f56d8" providerId="ADAL" clId="{C76EE9EC-CEE8-46C2-903F-0750C8C00723}" dt="2025-02-05T22:11:54.058" v="2550" actId="20577"/>
        <pc:sldMkLst>
          <pc:docMk/>
          <pc:sldMk cId="780543371" sldId="4544"/>
        </pc:sldMkLst>
        <pc:spChg chg="mod">
          <ac:chgData name="Derek Swank" userId="4e026a2b-e7b8-4a96-84ef-4c90103f56d8" providerId="ADAL" clId="{C76EE9EC-CEE8-46C2-903F-0750C8C00723}" dt="2025-02-05T22:11:54.058" v="2550" actId="20577"/>
          <ac:spMkLst>
            <pc:docMk/>
            <pc:sldMk cId="780543371" sldId="4544"/>
            <ac:spMk id="2" creationId="{318876C2-5C33-1C63-3994-D0B736337048}"/>
          </ac:spMkLst>
        </pc:spChg>
      </pc:sldChg>
      <pc:sldChg chg="addSp delSp modSp mod">
        <pc:chgData name="Derek Swank" userId="4e026a2b-e7b8-4a96-84ef-4c90103f56d8" providerId="ADAL" clId="{C76EE9EC-CEE8-46C2-903F-0750C8C00723}" dt="2025-02-05T22:14:40.091" v="2650" actId="20577"/>
        <pc:sldMkLst>
          <pc:docMk/>
          <pc:sldMk cId="2239012697" sldId="4546"/>
        </pc:sldMkLst>
        <pc:spChg chg="mod">
          <ac:chgData name="Derek Swank" userId="4e026a2b-e7b8-4a96-84ef-4c90103f56d8" providerId="ADAL" clId="{C76EE9EC-CEE8-46C2-903F-0750C8C00723}" dt="2025-02-05T22:14:40.091" v="2650" actId="20577"/>
          <ac:spMkLst>
            <pc:docMk/>
            <pc:sldMk cId="2239012697" sldId="4546"/>
            <ac:spMk id="2" creationId="{122CCD86-A6C3-B596-361B-8CB93C8D7DED}"/>
          </ac:spMkLst>
        </pc:spChg>
        <pc:spChg chg="mod">
          <ac:chgData name="Derek Swank" userId="4e026a2b-e7b8-4a96-84ef-4c90103f56d8" providerId="ADAL" clId="{C76EE9EC-CEE8-46C2-903F-0750C8C00723}" dt="2025-02-04T20:49:15.376" v="440"/>
          <ac:spMkLst>
            <pc:docMk/>
            <pc:sldMk cId="2239012697" sldId="4546"/>
            <ac:spMk id="5" creationId="{28983E50-B922-AC67-A412-19BA43BAED42}"/>
          </ac:spMkLst>
        </pc:spChg>
        <pc:spChg chg="mod">
          <ac:chgData name="Derek Swank" userId="4e026a2b-e7b8-4a96-84ef-4c90103f56d8" providerId="ADAL" clId="{C76EE9EC-CEE8-46C2-903F-0750C8C00723}" dt="2025-02-04T20:49:15.376" v="440"/>
          <ac:spMkLst>
            <pc:docMk/>
            <pc:sldMk cId="2239012697" sldId="4546"/>
            <ac:spMk id="6" creationId="{B3579488-5CE2-B102-8658-D6DBEFCAA8D2}"/>
          </ac:spMkLst>
        </pc:spChg>
        <pc:spChg chg="mod">
          <ac:chgData name="Derek Swank" userId="4e026a2b-e7b8-4a96-84ef-4c90103f56d8" providerId="ADAL" clId="{C76EE9EC-CEE8-46C2-903F-0750C8C00723}" dt="2025-02-04T20:49:15.376" v="440"/>
          <ac:spMkLst>
            <pc:docMk/>
            <pc:sldMk cId="2239012697" sldId="4546"/>
            <ac:spMk id="7" creationId="{211921E0-A5CE-E7BB-D161-A40F0BA3F310}"/>
          </ac:spMkLst>
        </pc:spChg>
        <pc:spChg chg="mod">
          <ac:chgData name="Derek Swank" userId="4e026a2b-e7b8-4a96-84ef-4c90103f56d8" providerId="ADAL" clId="{C76EE9EC-CEE8-46C2-903F-0750C8C00723}" dt="2025-02-04T20:49:15.376" v="440"/>
          <ac:spMkLst>
            <pc:docMk/>
            <pc:sldMk cId="2239012697" sldId="4546"/>
            <ac:spMk id="8" creationId="{C9B34941-3F54-7980-9019-9A39043420B5}"/>
          </ac:spMkLst>
        </pc:spChg>
        <pc:spChg chg="mod">
          <ac:chgData name="Derek Swank" userId="4e026a2b-e7b8-4a96-84ef-4c90103f56d8" providerId="ADAL" clId="{C76EE9EC-CEE8-46C2-903F-0750C8C00723}" dt="2025-02-04T20:49:15.376" v="440"/>
          <ac:spMkLst>
            <pc:docMk/>
            <pc:sldMk cId="2239012697" sldId="4546"/>
            <ac:spMk id="9" creationId="{613FCA2D-CE17-B25A-9A34-F5D2248308B1}"/>
          </ac:spMkLst>
        </pc:spChg>
        <pc:spChg chg="mod">
          <ac:chgData name="Derek Swank" userId="4e026a2b-e7b8-4a96-84ef-4c90103f56d8" providerId="ADAL" clId="{C76EE9EC-CEE8-46C2-903F-0750C8C00723}" dt="2025-02-04T20:49:15.376" v="440"/>
          <ac:spMkLst>
            <pc:docMk/>
            <pc:sldMk cId="2239012697" sldId="4546"/>
            <ac:spMk id="10" creationId="{626DAF8E-B5AF-9879-EE2E-581AA7891D0F}"/>
          </ac:spMkLst>
        </pc:spChg>
        <pc:spChg chg="add mod">
          <ac:chgData name="Derek Swank" userId="4e026a2b-e7b8-4a96-84ef-4c90103f56d8" providerId="ADAL" clId="{C76EE9EC-CEE8-46C2-903F-0750C8C00723}" dt="2025-02-04T20:58:25.669" v="1247" actId="20577"/>
          <ac:spMkLst>
            <pc:docMk/>
            <pc:sldMk cId="2239012697" sldId="4546"/>
            <ac:spMk id="11" creationId="{1AA9F0F9-1B3D-43F1-9325-6B3E492D1070}"/>
          </ac:spMkLst>
        </pc:spChg>
        <pc:grpChg chg="add mod">
          <ac:chgData name="Derek Swank" userId="4e026a2b-e7b8-4a96-84ef-4c90103f56d8" providerId="ADAL" clId="{C76EE9EC-CEE8-46C2-903F-0750C8C00723}" dt="2025-02-04T20:49:15.376" v="440"/>
          <ac:grpSpMkLst>
            <pc:docMk/>
            <pc:sldMk cId="2239012697" sldId="4546"/>
            <ac:grpSpMk id="4" creationId="{D6EFA1DD-E44F-0FD2-BA73-56E92D546FEE}"/>
          </ac:grpSpMkLst>
        </pc:grpChg>
        <pc:picChg chg="mod">
          <ac:chgData name="Derek Swank" userId="4e026a2b-e7b8-4a96-84ef-4c90103f56d8" providerId="ADAL" clId="{C76EE9EC-CEE8-46C2-903F-0750C8C00723}" dt="2025-02-04T20:52:33.360" v="723" actId="14100"/>
          <ac:picMkLst>
            <pc:docMk/>
            <pc:sldMk cId="2239012697" sldId="4546"/>
            <ac:picMk id="3" creationId="{8084371C-3256-16E1-C309-228E1FB00106}"/>
          </ac:picMkLst>
        </pc:picChg>
      </pc:sldChg>
      <pc:sldChg chg="addSp modSp add del mod ord modNotesTx">
        <pc:chgData name="Derek Swank" userId="4e026a2b-e7b8-4a96-84ef-4c90103f56d8" providerId="ADAL" clId="{C76EE9EC-CEE8-46C2-903F-0750C8C00723}" dt="2025-02-05T22:18:31.291" v="2723" actId="47"/>
        <pc:sldMkLst>
          <pc:docMk/>
          <pc:sldMk cId="2522772314" sldId="4547"/>
        </pc:sldMkLst>
      </pc:sldChg>
      <pc:sldChg chg="addSp modSp new mod">
        <pc:chgData name="Derek Swank" userId="4e026a2b-e7b8-4a96-84ef-4c90103f56d8" providerId="ADAL" clId="{C76EE9EC-CEE8-46C2-903F-0750C8C00723}" dt="2025-02-05T22:19:48.686" v="2738"/>
        <pc:sldMkLst>
          <pc:docMk/>
          <pc:sldMk cId="3038806631" sldId="4548"/>
        </pc:sldMkLst>
        <pc:spChg chg="mod">
          <ac:chgData name="Derek Swank" userId="4e026a2b-e7b8-4a96-84ef-4c90103f56d8" providerId="ADAL" clId="{C76EE9EC-CEE8-46C2-903F-0750C8C00723}" dt="2025-02-04T21:03:54.964" v="1600" actId="20577"/>
          <ac:spMkLst>
            <pc:docMk/>
            <pc:sldMk cId="3038806631" sldId="4548"/>
            <ac:spMk id="2" creationId="{8C4A7DC3-C578-393A-39A1-4FC9DD589C98}"/>
          </ac:spMkLst>
        </pc:spChg>
        <pc:spChg chg="add mod">
          <ac:chgData name="Derek Swank" userId="4e026a2b-e7b8-4a96-84ef-4c90103f56d8" providerId="ADAL" clId="{C76EE9EC-CEE8-46C2-903F-0750C8C00723}" dt="2025-02-05T22:15:51.223" v="2718" actId="1076"/>
          <ac:spMkLst>
            <pc:docMk/>
            <pc:sldMk cId="3038806631" sldId="4548"/>
            <ac:spMk id="3" creationId="{668E9A7F-9E94-D165-5628-C0102CE49FF6}"/>
          </ac:spMkLst>
        </pc:spChg>
        <pc:spChg chg="add mod">
          <ac:chgData name="Derek Swank" userId="4e026a2b-e7b8-4a96-84ef-4c90103f56d8" providerId="ADAL" clId="{C76EE9EC-CEE8-46C2-903F-0750C8C00723}" dt="2025-02-04T21:04:26.941" v="1604"/>
          <ac:spMkLst>
            <pc:docMk/>
            <pc:sldMk cId="3038806631" sldId="4548"/>
            <ac:spMk id="4" creationId="{ACFAC11D-BB82-508B-EE7A-FD2C86F67AAC}"/>
          </ac:spMkLst>
        </pc:spChg>
        <pc:spChg chg="add mod">
          <ac:chgData name="Derek Swank" userId="4e026a2b-e7b8-4a96-84ef-4c90103f56d8" providerId="ADAL" clId="{C76EE9EC-CEE8-46C2-903F-0750C8C00723}" dt="2025-02-04T21:04:26.941" v="1604"/>
          <ac:spMkLst>
            <pc:docMk/>
            <pc:sldMk cId="3038806631" sldId="4548"/>
            <ac:spMk id="9" creationId="{E0CC899D-881D-F96F-783F-3290E002FA0A}"/>
          </ac:spMkLst>
        </pc:spChg>
        <pc:spChg chg="mod">
          <ac:chgData name="Derek Swank" userId="4e026a2b-e7b8-4a96-84ef-4c90103f56d8" providerId="ADAL" clId="{C76EE9EC-CEE8-46C2-903F-0750C8C00723}" dt="2025-02-04T21:05:36.012" v="1674" actId="113"/>
          <ac:spMkLst>
            <pc:docMk/>
            <pc:sldMk cId="3038806631" sldId="4548"/>
            <ac:spMk id="11" creationId="{F6AC3092-6920-8D20-E46D-95219897D1B7}"/>
          </ac:spMkLst>
        </pc:spChg>
        <pc:spChg chg="mod">
          <ac:chgData name="Derek Swank" userId="4e026a2b-e7b8-4a96-84ef-4c90103f56d8" providerId="ADAL" clId="{C76EE9EC-CEE8-46C2-903F-0750C8C00723}" dt="2025-02-04T21:05:45.440" v="1675" actId="113"/>
          <ac:spMkLst>
            <pc:docMk/>
            <pc:sldMk cId="3038806631" sldId="4548"/>
            <ac:spMk id="13" creationId="{DF533D45-8745-201A-371C-411C7FBA15F9}"/>
          </ac:spMkLst>
        </pc:spChg>
        <pc:spChg chg="mod">
          <ac:chgData name="Derek Swank" userId="4e026a2b-e7b8-4a96-84ef-4c90103f56d8" providerId="ADAL" clId="{C76EE9EC-CEE8-46C2-903F-0750C8C00723}" dt="2025-02-04T21:05:50.932" v="1676" actId="113"/>
          <ac:spMkLst>
            <pc:docMk/>
            <pc:sldMk cId="3038806631" sldId="4548"/>
            <ac:spMk id="24" creationId="{2B327A1C-1502-091A-8CC4-2DC3EC35C7AA}"/>
          </ac:spMkLst>
        </pc:spChg>
        <pc:spChg chg="add mod">
          <ac:chgData name="Derek Swank" userId="4e026a2b-e7b8-4a96-84ef-4c90103f56d8" providerId="ADAL" clId="{C76EE9EC-CEE8-46C2-903F-0750C8C00723}" dt="2025-02-04T21:05:53.508" v="1677" actId="113"/>
          <ac:spMkLst>
            <pc:docMk/>
            <pc:sldMk cId="3038806631" sldId="4548"/>
            <ac:spMk id="28" creationId="{F4A91DF9-DDDE-F561-BC7B-BFFB3E3211E5}"/>
          </ac:spMkLst>
        </pc:spChg>
        <pc:spChg chg="add mod">
          <ac:chgData name="Derek Swank" userId="4e026a2b-e7b8-4a96-84ef-4c90103f56d8" providerId="ADAL" clId="{C76EE9EC-CEE8-46C2-903F-0750C8C00723}" dt="2025-02-04T21:06:00.033" v="1679" actId="113"/>
          <ac:spMkLst>
            <pc:docMk/>
            <pc:sldMk cId="3038806631" sldId="4548"/>
            <ac:spMk id="30" creationId="{87B32FC1-13C7-2468-C450-094944714F5E}"/>
          </ac:spMkLst>
        </pc:spChg>
        <pc:spChg chg="add mod">
          <ac:chgData name="Derek Swank" userId="4e026a2b-e7b8-4a96-84ef-4c90103f56d8" providerId="ADAL" clId="{C76EE9EC-CEE8-46C2-903F-0750C8C00723}" dt="2025-02-04T21:04:26.941" v="1604"/>
          <ac:spMkLst>
            <pc:docMk/>
            <pc:sldMk cId="3038806631" sldId="4548"/>
            <ac:spMk id="32" creationId="{71BF834C-4FDC-3027-E54C-4BDEA552BF18}"/>
          </ac:spMkLst>
        </pc:spChg>
        <pc:spChg chg="mod">
          <ac:chgData name="Derek Swank" userId="4e026a2b-e7b8-4a96-84ef-4c90103f56d8" providerId="ADAL" clId="{C76EE9EC-CEE8-46C2-903F-0750C8C00723}" dt="2025-02-04T21:04:26.941" v="1604"/>
          <ac:spMkLst>
            <pc:docMk/>
            <pc:sldMk cId="3038806631" sldId="4548"/>
            <ac:spMk id="39" creationId="{41678C47-57E3-2492-B2BC-9E2A2771379B}"/>
          </ac:spMkLst>
        </pc:spChg>
        <pc:spChg chg="mod">
          <ac:chgData name="Derek Swank" userId="4e026a2b-e7b8-4a96-84ef-4c90103f56d8" providerId="ADAL" clId="{C76EE9EC-CEE8-46C2-903F-0750C8C00723}" dt="2025-02-04T21:06:06.822" v="1680" actId="113"/>
          <ac:spMkLst>
            <pc:docMk/>
            <pc:sldMk cId="3038806631" sldId="4548"/>
            <ac:spMk id="47" creationId="{A493DC4B-AF41-4B6C-AC8D-CD5F062BA0D0}"/>
          </ac:spMkLst>
        </pc:spChg>
        <pc:spChg chg="mod">
          <ac:chgData name="Derek Swank" userId="4e026a2b-e7b8-4a96-84ef-4c90103f56d8" providerId="ADAL" clId="{C76EE9EC-CEE8-46C2-903F-0750C8C00723}" dt="2025-02-04T21:06:12.537" v="1681" actId="113"/>
          <ac:spMkLst>
            <pc:docMk/>
            <pc:sldMk cId="3038806631" sldId="4548"/>
            <ac:spMk id="55" creationId="{E7B63D3E-9475-AFA1-480F-B42B590EDC53}"/>
          </ac:spMkLst>
        </pc:spChg>
        <pc:spChg chg="mod">
          <ac:chgData name="Derek Swank" userId="4e026a2b-e7b8-4a96-84ef-4c90103f56d8" providerId="ADAL" clId="{C76EE9EC-CEE8-46C2-903F-0750C8C00723}" dt="2025-02-04T21:06:30.428" v="1683" actId="113"/>
          <ac:spMkLst>
            <pc:docMk/>
            <pc:sldMk cId="3038806631" sldId="4548"/>
            <ac:spMk id="64" creationId="{53C87D22-52FD-FE9E-2516-E4C95465F205}"/>
          </ac:spMkLst>
        </pc:spChg>
        <pc:spChg chg="add mod">
          <ac:chgData name="Derek Swank" userId="4e026a2b-e7b8-4a96-84ef-4c90103f56d8" providerId="ADAL" clId="{C76EE9EC-CEE8-46C2-903F-0750C8C00723}" dt="2025-02-04T21:06:27.327" v="1682" actId="113"/>
          <ac:spMkLst>
            <pc:docMk/>
            <pc:sldMk cId="3038806631" sldId="4548"/>
            <ac:spMk id="65" creationId="{93CB1573-E5CB-9531-CDE3-AC7C55ACDD6E}"/>
          </ac:spMkLst>
        </pc:spChg>
        <pc:spChg chg="mod">
          <ac:chgData name="Derek Swank" userId="4e026a2b-e7b8-4a96-84ef-4c90103f56d8" providerId="ADAL" clId="{C76EE9EC-CEE8-46C2-903F-0750C8C00723}" dt="2025-02-04T21:04:26.941" v="1604"/>
          <ac:spMkLst>
            <pc:docMk/>
            <pc:sldMk cId="3038806631" sldId="4548"/>
            <ac:spMk id="84" creationId="{B8562218-7C56-CFF1-FD83-7D20C25C1E1B}"/>
          </ac:spMkLst>
        </pc:spChg>
      </pc:sldChg>
    </pc:docChg>
  </pc:docChgLst>
  <pc:docChgLst>
    <pc:chgData name="Michael Wolk" userId="S::michael.wolk@1rivet.com::5fc4f679-fc0f-4c89-81f2-a95be356dce8" providerId="AD" clId="Web-{DC0ABC96-EA95-60EA-1CC0-4AE56CFD4A1E}"/>
    <pc:docChg chg="modSld">
      <pc:chgData name="Michael Wolk" userId="S::michael.wolk@1rivet.com::5fc4f679-fc0f-4c89-81f2-a95be356dce8" providerId="AD" clId="Web-{DC0ABC96-EA95-60EA-1CC0-4AE56CFD4A1E}" dt="2025-02-18T16:59:53.640" v="3" actId="1076"/>
      <pc:docMkLst>
        <pc:docMk/>
      </pc:docMkLst>
      <pc:sldChg chg="modSp">
        <pc:chgData name="Michael Wolk" userId="S::michael.wolk@1rivet.com::5fc4f679-fc0f-4c89-81f2-a95be356dce8" providerId="AD" clId="Web-{DC0ABC96-EA95-60EA-1CC0-4AE56CFD4A1E}" dt="2025-02-18T16:59:53.640" v="3" actId="1076"/>
        <pc:sldMkLst>
          <pc:docMk/>
          <pc:sldMk cId="1460424137" sldId="4550"/>
        </pc:sldMkLst>
        <pc:picChg chg="mod">
          <ac:chgData name="Michael Wolk" userId="S::michael.wolk@1rivet.com::5fc4f679-fc0f-4c89-81f2-a95be356dce8" providerId="AD" clId="Web-{DC0ABC96-EA95-60EA-1CC0-4AE56CFD4A1E}" dt="2025-02-18T16:59:53.640" v="3" actId="1076"/>
          <ac:picMkLst>
            <pc:docMk/>
            <pc:sldMk cId="1460424137" sldId="4550"/>
            <ac:picMk id="3" creationId="{23DCF262-9BFB-C761-8DA5-87F340B3385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9CD-4304-9183-1F8B0DCEA33D}"/>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9CD-4304-9183-1F8B0DCEA33D}"/>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89CD-4304-9183-1F8B0DCEA33D}"/>
              </c:ext>
            </c:extLst>
          </c:dPt>
          <c:dPt>
            <c:idx val="3"/>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9CD-4304-9183-1F8B0DCEA33D}"/>
              </c:ext>
            </c:extLst>
          </c:dPt>
          <c:dLbls>
            <c:delete val="1"/>
          </c:dLbls>
          <c:cat>
            <c:numRef>
              <c:f>Sheet1!$A$2:$A$5</c:f>
              <c:numCache>
                <c:formatCode>General</c:formatCode>
                <c:ptCount val="4"/>
              </c:numCache>
            </c:numRef>
          </c:cat>
          <c:val>
            <c:numRef>
              <c:f>Sheet1!$B$2:$B$5</c:f>
              <c:numCache>
                <c:formatCode>General</c:formatCode>
                <c:ptCount val="4"/>
                <c:pt idx="0">
                  <c:v>81</c:v>
                </c:pt>
                <c:pt idx="1">
                  <c:v>19</c:v>
                </c:pt>
              </c:numCache>
            </c:numRef>
          </c:val>
          <c:extLst>
            <c:ext xmlns:c16="http://schemas.microsoft.com/office/drawing/2014/chart" uri="{C3380CC4-5D6E-409C-BE32-E72D297353CC}">
              <c16:uniqueId val="{00000000-A916-4ED7-9E7B-D5976790BA63}"/>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spcAft>
                <a:spcPts val="600"/>
              </a:spcAft>
              <a:defRPr sz="2128" b="1" i="0" u="none" strike="noStrike" kern="1200" baseline="0">
                <a:solidFill>
                  <a:schemeClr val="tx2"/>
                </a:solidFill>
                <a:latin typeface="Futura LT"/>
                <a:ea typeface="+mn-ea"/>
                <a:cs typeface="+mn-cs"/>
              </a:defRPr>
            </a:pPr>
            <a:r>
              <a:rPr lang="en-US">
                <a:latin typeface="Futura LT"/>
              </a:rPr>
              <a:t>IT</a:t>
            </a:r>
            <a:r>
              <a:rPr lang="en-US" baseline="0">
                <a:latin typeface="Futura LT"/>
              </a:rPr>
              <a:t> </a:t>
            </a:r>
            <a:r>
              <a:rPr lang="en-US">
                <a:latin typeface="Futura LT"/>
              </a:rPr>
              <a:t>Operational Maturity Assessment</a:t>
            </a:r>
          </a:p>
        </c:rich>
      </c:tx>
      <c:layout>
        <c:manualLayout>
          <c:xMode val="edge"/>
          <c:yMode val="edge"/>
          <c:x val="0.13871571377152536"/>
          <c:y val="0"/>
        </c:manualLayout>
      </c:layout>
      <c:overlay val="0"/>
      <c:spPr>
        <a:noFill/>
        <a:ln>
          <a:noFill/>
        </a:ln>
        <a:effectLst/>
      </c:spPr>
      <c:txPr>
        <a:bodyPr rot="0" spcFirstLastPara="1" vertOverflow="ellipsis" vert="horz" wrap="square" anchor="ctr" anchorCtr="1"/>
        <a:lstStyle/>
        <a:p>
          <a:pPr>
            <a:spcAft>
              <a:spcPts val="600"/>
            </a:spcAft>
            <a:defRPr sz="2128" b="1" i="0" u="none" strike="noStrike" kern="1200" baseline="0">
              <a:solidFill>
                <a:schemeClr val="tx2"/>
              </a:solidFill>
              <a:latin typeface="Futura LT"/>
              <a:ea typeface="+mn-ea"/>
              <a:cs typeface="+mn-cs"/>
            </a:defRPr>
          </a:pPr>
          <a:endParaRPr lang="en-US"/>
        </a:p>
      </c:txPr>
    </c:title>
    <c:autoTitleDeleted val="0"/>
    <c:plotArea>
      <c:layout>
        <c:manualLayout>
          <c:layoutTarget val="inner"/>
          <c:xMode val="edge"/>
          <c:yMode val="edge"/>
          <c:x val="0.24987819881889767"/>
          <c:y val="0.16254458891827087"/>
          <c:w val="0.50024360236220478"/>
          <c:h val="0.75036535738402088"/>
        </c:manualLayout>
      </c:layout>
      <c:radarChart>
        <c:radarStyle val="marker"/>
        <c:varyColors val="0"/>
        <c:ser>
          <c:idx val="0"/>
          <c:order val="0"/>
          <c:tx>
            <c:strRef>
              <c:f>Sheet1!$B$1</c:f>
              <c:strCache>
                <c:ptCount val="1"/>
                <c:pt idx="0">
                  <c:v>Maturity</c:v>
                </c:pt>
              </c:strCache>
            </c:strRef>
          </c:tx>
          <c:spPr>
            <a:ln w="31750" cap="rnd">
              <a:solidFill>
                <a:schemeClr val="accent1"/>
              </a:solidFill>
              <a:round/>
            </a:ln>
            <a:effectLst/>
          </c:spPr>
          <c:marker>
            <c:symbol val="none"/>
          </c:marker>
          <c:cat>
            <c:strRef>
              <c:f>Sheet1!$A$2:$A$9</c:f>
              <c:strCache>
                <c:ptCount val="8"/>
                <c:pt idx="0">
                  <c:v>FINANCIAL / BUDGETS</c:v>
                </c:pt>
                <c:pt idx="1">
                  <c:v>IT STRATEGY</c:v>
                </c:pt>
                <c:pt idx="2">
                  <c:v>BUSINESS APPLICATIONS</c:v>
                </c:pt>
                <c:pt idx="3">
                  <c:v>SOFTWARE DEVELOPMENT &amp; PROPRIETARY SOFTWARE</c:v>
                </c:pt>
                <c:pt idx="4">
                  <c:v>CYBERSECURITY &amp; NETWORK</c:v>
                </c:pt>
                <c:pt idx="5">
                  <c:v>HARDWARE CLOUD STRATEGY</c:v>
                </c:pt>
                <c:pt idx="6">
                  <c:v>CUSTOMER SUPPORT SYSTEMS</c:v>
                </c:pt>
                <c:pt idx="7">
                  <c:v>IT STAFF &amp; OPERATIONS</c:v>
                </c:pt>
              </c:strCache>
            </c:strRef>
          </c:cat>
          <c:val>
            <c:numRef>
              <c:f>Sheet1!$B$2:$B$9</c:f>
              <c:numCache>
                <c:formatCode>General</c:formatCode>
                <c:ptCount val="8"/>
                <c:pt idx="0">
                  <c:v>9</c:v>
                </c:pt>
                <c:pt idx="1">
                  <c:v>7</c:v>
                </c:pt>
                <c:pt idx="2">
                  <c:v>6</c:v>
                </c:pt>
                <c:pt idx="3">
                  <c:v>8</c:v>
                </c:pt>
                <c:pt idx="4">
                  <c:v>5</c:v>
                </c:pt>
                <c:pt idx="5">
                  <c:v>6</c:v>
                </c:pt>
                <c:pt idx="6">
                  <c:v>10</c:v>
                </c:pt>
                <c:pt idx="7">
                  <c:v>11</c:v>
                </c:pt>
              </c:numCache>
            </c:numRef>
          </c:val>
          <c:extLst>
            <c:ext xmlns:c16="http://schemas.microsoft.com/office/drawing/2014/chart" uri="{C3380CC4-5D6E-409C-BE32-E72D297353CC}">
              <c16:uniqueId val="{00000000-0688-4AE9-A95D-0BB0C097D5AF}"/>
            </c:ext>
          </c:extLst>
        </c:ser>
        <c:dLbls>
          <c:showLegendKey val="0"/>
          <c:showVal val="0"/>
          <c:showCatName val="0"/>
          <c:showSerName val="0"/>
          <c:showPercent val="0"/>
          <c:showBubbleSize val="0"/>
        </c:dLbls>
        <c:axId val="2106282960"/>
        <c:axId val="2106289200"/>
      </c:radarChart>
      <c:catAx>
        <c:axId val="210628296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Futura LT"/>
                <a:ea typeface="+mn-ea"/>
                <a:cs typeface="+mn-cs"/>
              </a:defRPr>
            </a:pPr>
            <a:endParaRPr lang="en-US"/>
          </a:p>
        </c:txPr>
        <c:crossAx val="2106289200"/>
        <c:crosses val="autoZero"/>
        <c:auto val="1"/>
        <c:lblAlgn val="ctr"/>
        <c:lblOffset val="100"/>
        <c:noMultiLvlLbl val="0"/>
      </c:catAx>
      <c:valAx>
        <c:axId val="2106289200"/>
        <c:scaling>
          <c:orientation val="minMax"/>
          <c:max val="15"/>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106282960"/>
        <c:crosses val="autoZero"/>
        <c:crossBetween val="between"/>
        <c:majorUnit val="3"/>
      </c:valAx>
      <c:spPr>
        <a:noFill/>
        <a:ln w="76200">
          <a:noFill/>
        </a:ln>
        <a:effectLst/>
      </c:spPr>
    </c:plotArea>
    <c:legend>
      <c:legendPos val="b"/>
      <c:layout>
        <c:manualLayout>
          <c:xMode val="edge"/>
          <c:yMode val="edge"/>
          <c:x val="0.73932017925587645"/>
          <c:y val="9.7242554632259295E-2"/>
          <c:w val="0.16461928604828169"/>
          <c:h val="5.068806435846516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Futura 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50C577-40C6-B993-A4D1-C60D007609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FC3D10F-7054-BC2B-2DBC-7D33B61CE4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CBA756-78AA-4511-9462-6A9E28AD2F09}" type="datetimeFigureOut">
              <a:rPr lang="en-US" smtClean="0"/>
              <a:t>2/18/2025</a:t>
            </a:fld>
            <a:endParaRPr lang="en-US"/>
          </a:p>
        </p:txBody>
      </p:sp>
      <p:sp>
        <p:nvSpPr>
          <p:cNvPr id="4" name="Footer Placeholder 3">
            <a:extLst>
              <a:ext uri="{FF2B5EF4-FFF2-40B4-BE49-F238E27FC236}">
                <a16:creationId xmlns:a16="http://schemas.microsoft.com/office/drawing/2014/main" id="{AD3FA0BB-4FAA-71CC-7CF6-919B6CEE796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20F523F-83FF-0D5D-3B23-58815324BAA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964350-F2C5-4D79-98FD-45DA2B4D88A0}" type="slidenum">
              <a:rPr lang="en-US" smtClean="0"/>
              <a:t>‹#›</a:t>
            </a:fld>
            <a:endParaRPr lang="en-US"/>
          </a:p>
        </p:txBody>
      </p:sp>
    </p:spTree>
    <p:extLst>
      <p:ext uri="{BB962C8B-B14F-4D97-AF65-F5344CB8AC3E}">
        <p14:creationId xmlns:p14="http://schemas.microsoft.com/office/powerpoint/2010/main" val="3575742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B6A88E-8A92-4693-9931-012A2C64C02C}" type="datetimeFigureOut">
              <a:rPr lang="en-IN" smtClean="0"/>
              <a:t>18-02-2025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E3E3AF-16FF-4A23-8F44-3966049F6CBC}" type="slidenum">
              <a:rPr lang="en-IN" smtClean="0"/>
              <a:t>‹#›</a:t>
            </a:fld>
            <a:endParaRPr lang="en-IN"/>
          </a:p>
        </p:txBody>
      </p:sp>
    </p:spTree>
    <p:extLst>
      <p:ext uri="{BB962C8B-B14F-4D97-AF65-F5344CB8AC3E}">
        <p14:creationId xmlns:p14="http://schemas.microsoft.com/office/powerpoint/2010/main" val="2106312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823DA-5CAF-40B2-9816-20343873C6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713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consolidation plays a vital role in the success of mergers and acquisitions. By streamlining IT systems, companies can significantly reduce costs and enhance efficiency. Conducting thorough due diligence is essential to uncover potential risks prior to merging. Moreover, effective integration of technology ensures that all systems align with the overall business objectives, thus facilitating a smoother transition and achieving desired outcomes.</a:t>
            </a:r>
          </a:p>
          <a:p>
            <a:endParaRPr lang="en-US" dirty="0"/>
          </a:p>
          <a:p>
            <a:r>
              <a:rPr lang="en-US" dirty="0"/>
              <a:t>**Title: The Critical Role of IT Consolidation in M&amp;A Success**</a:t>
            </a:r>
          </a:p>
          <a:p>
            <a:endParaRPr lang="en-US" dirty="0"/>
          </a:p>
          <a:p>
            <a:r>
              <a:rPr lang="en-US" dirty="0"/>
              <a:t>**Key Points:**</a:t>
            </a:r>
          </a:p>
          <a:p>
            <a:r>
              <a:rPr lang="en-US" dirty="0"/>
              <a:t>- **M&amp;A Momentum Post-Pandemic**: After a slowdown during the pandemic, M&amp;A activity surged in late 2020, with a total value of $2.3 trillion.</a:t>
            </a:r>
          </a:p>
          <a:p>
            <a:r>
              <a:rPr lang="en-US" dirty="0"/>
              <a:t>- **Importance of IT Integration**: Proper IT integration is crucial for realizing ROI, reducing costs, and increasing productivity. Neglecting this can lead to disjointed workflows and business risks.</a:t>
            </a:r>
          </a:p>
          <a:p>
            <a:r>
              <a:rPr lang="en-US" dirty="0"/>
              <a:t>- **Common Pitfalls**: Missteps in merging IT, such as lack of planning and communication, can lead to frustration and additional complications.</a:t>
            </a:r>
          </a:p>
          <a:p>
            <a:r>
              <a:rPr lang="en-US" dirty="0"/>
              <a:t>- **Steps for Success**:</a:t>
            </a:r>
          </a:p>
          <a:p>
            <a:r>
              <a:rPr lang="en-US" dirty="0"/>
              <a:t>  1. Make disciplined and strategic decisions about systems to keep and consolidate.</a:t>
            </a:r>
          </a:p>
          <a:p>
            <a:r>
              <a:rPr lang="en-US" dirty="0"/>
              <a:t>  2. Create a data governance plan to manage and purge irrelevant data.</a:t>
            </a:r>
          </a:p>
          <a:p>
            <a:r>
              <a:rPr lang="en-US" dirty="0"/>
              <a:t>  3. Leverage synchronization for coexistence between systems.</a:t>
            </a:r>
          </a:p>
          <a:p>
            <a:r>
              <a:rPr lang="en-US" dirty="0"/>
              <a:t>  4. Govern and monitor new solutions post-merger using third-party tools.</a:t>
            </a:r>
          </a:p>
          <a:p>
            <a:endParaRPr lang="en-US" dirty="0"/>
          </a:p>
          <a:p>
            <a:r>
              <a:rPr lang="en-US" dirty="0"/>
              <a:t>**Conclusion**: Factoring IT consolidation into early M&amp;A planning positions companies for quicker business gains and long-term success.</a:t>
            </a:r>
          </a:p>
          <a:p>
            <a:endParaRPr lang="en-US" dirty="0"/>
          </a:p>
          <a:p>
            <a:r>
              <a:rPr lang="en-US" dirty="0"/>
              <a:t>---</a:t>
            </a:r>
          </a:p>
          <a:p>
            <a:endParaRPr lang="en-US" dirty="0"/>
          </a:p>
          <a:p>
            <a:r>
              <a:rPr lang="en-US" dirty="0"/>
              <a:t>I hope this helps! Let me know if you need any more details.</a:t>
            </a:r>
          </a:p>
        </p:txBody>
      </p:sp>
      <p:sp>
        <p:nvSpPr>
          <p:cNvPr id="4" name="Slide Number Placeholder 3"/>
          <p:cNvSpPr>
            <a:spLocks noGrp="1"/>
          </p:cNvSpPr>
          <p:nvPr>
            <p:ph type="sldNum" sz="quarter" idx="5"/>
          </p:nvPr>
        </p:nvSpPr>
        <p:spPr/>
        <p:txBody>
          <a:bodyPr/>
          <a:lstStyle/>
          <a:p>
            <a:fld id="{46E3E3AF-16FF-4A23-8F44-3966049F6CBC}" type="slidenum">
              <a:rPr lang="en-IN" smtClean="0"/>
              <a:t>13</a:t>
            </a:fld>
            <a:endParaRPr lang="en-IN"/>
          </a:p>
        </p:txBody>
      </p:sp>
    </p:spTree>
    <p:extLst>
      <p:ext uri="{BB962C8B-B14F-4D97-AF65-F5344CB8AC3E}">
        <p14:creationId xmlns:p14="http://schemas.microsoft.com/office/powerpoint/2010/main" val="2462696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Rolfes</a:t>
            </a:r>
          </a:p>
        </p:txBody>
      </p:sp>
      <p:sp>
        <p:nvSpPr>
          <p:cNvPr id="4" name="Slide Number Placeholder 3"/>
          <p:cNvSpPr>
            <a:spLocks noGrp="1"/>
          </p:cNvSpPr>
          <p:nvPr>
            <p:ph type="sldNum" sz="quarter" idx="5"/>
          </p:nvPr>
        </p:nvSpPr>
        <p:spPr/>
        <p:txBody>
          <a:bodyPr/>
          <a:lstStyle/>
          <a:p>
            <a:fld id="{46E3E3AF-16FF-4A23-8F44-3966049F6CBC}" type="slidenum">
              <a:rPr lang="en-IN" smtClean="0"/>
              <a:t>15</a:t>
            </a:fld>
            <a:endParaRPr lang="en-IN"/>
          </a:p>
        </p:txBody>
      </p:sp>
    </p:spTree>
    <p:extLst>
      <p:ext uri="{BB962C8B-B14F-4D97-AF65-F5344CB8AC3E}">
        <p14:creationId xmlns:p14="http://schemas.microsoft.com/office/powerpoint/2010/main" val="2447700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Wolk</a:t>
            </a:r>
          </a:p>
          <a:p>
            <a:endParaRPr lang="en-US" dirty="0"/>
          </a:p>
        </p:txBody>
      </p:sp>
      <p:sp>
        <p:nvSpPr>
          <p:cNvPr id="4" name="Slide Number Placeholder 3"/>
          <p:cNvSpPr>
            <a:spLocks noGrp="1"/>
          </p:cNvSpPr>
          <p:nvPr>
            <p:ph type="sldNum" sz="quarter" idx="5"/>
          </p:nvPr>
        </p:nvSpPr>
        <p:spPr/>
        <p:txBody>
          <a:bodyPr/>
          <a:lstStyle/>
          <a:p>
            <a:fld id="{46E3E3AF-16FF-4A23-8F44-3966049F6CBC}" type="slidenum">
              <a:rPr lang="en-IN" smtClean="0"/>
              <a:t>16</a:t>
            </a:fld>
            <a:endParaRPr lang="en-IN"/>
          </a:p>
        </p:txBody>
      </p:sp>
    </p:spTree>
    <p:extLst>
      <p:ext uri="{BB962C8B-B14F-4D97-AF65-F5344CB8AC3E}">
        <p14:creationId xmlns:p14="http://schemas.microsoft.com/office/powerpoint/2010/main" val="1701942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Wolk</a:t>
            </a:r>
          </a:p>
        </p:txBody>
      </p:sp>
      <p:sp>
        <p:nvSpPr>
          <p:cNvPr id="4" name="Slide Number Placeholder 3"/>
          <p:cNvSpPr>
            <a:spLocks noGrp="1"/>
          </p:cNvSpPr>
          <p:nvPr>
            <p:ph type="sldNum" sz="quarter" idx="5"/>
          </p:nvPr>
        </p:nvSpPr>
        <p:spPr/>
        <p:txBody>
          <a:bodyPr/>
          <a:lstStyle/>
          <a:p>
            <a:fld id="{46E3E3AF-16FF-4A23-8F44-3966049F6CBC}" type="slidenum">
              <a:rPr lang="en-IN" smtClean="0"/>
              <a:t>17</a:t>
            </a:fld>
            <a:endParaRPr lang="en-IN"/>
          </a:p>
        </p:txBody>
      </p:sp>
    </p:spTree>
    <p:extLst>
      <p:ext uri="{BB962C8B-B14F-4D97-AF65-F5344CB8AC3E}">
        <p14:creationId xmlns:p14="http://schemas.microsoft.com/office/powerpoint/2010/main" val="3962180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Wolk</a:t>
            </a:r>
          </a:p>
        </p:txBody>
      </p:sp>
      <p:sp>
        <p:nvSpPr>
          <p:cNvPr id="4" name="Slide Number Placeholder 3"/>
          <p:cNvSpPr>
            <a:spLocks noGrp="1"/>
          </p:cNvSpPr>
          <p:nvPr>
            <p:ph type="sldNum" sz="quarter" idx="5"/>
          </p:nvPr>
        </p:nvSpPr>
        <p:spPr/>
        <p:txBody>
          <a:bodyPr/>
          <a:lstStyle/>
          <a:p>
            <a:fld id="{46E3E3AF-16FF-4A23-8F44-3966049F6CBC}" type="slidenum">
              <a:rPr lang="en-IN" smtClean="0"/>
              <a:t>18</a:t>
            </a:fld>
            <a:endParaRPr lang="en-IN"/>
          </a:p>
        </p:txBody>
      </p:sp>
    </p:spTree>
    <p:extLst>
      <p:ext uri="{BB962C8B-B14F-4D97-AF65-F5344CB8AC3E}">
        <p14:creationId xmlns:p14="http://schemas.microsoft.com/office/powerpoint/2010/main" val="3864532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Wolk</a:t>
            </a:r>
          </a:p>
        </p:txBody>
      </p:sp>
      <p:sp>
        <p:nvSpPr>
          <p:cNvPr id="4" name="Slide Number Placeholder 3"/>
          <p:cNvSpPr>
            <a:spLocks noGrp="1"/>
          </p:cNvSpPr>
          <p:nvPr>
            <p:ph type="sldNum" sz="quarter" idx="5"/>
          </p:nvPr>
        </p:nvSpPr>
        <p:spPr/>
        <p:txBody>
          <a:bodyPr/>
          <a:lstStyle/>
          <a:p>
            <a:fld id="{46E3E3AF-16FF-4A23-8F44-3966049F6CBC}" type="slidenum">
              <a:rPr lang="en-IN" smtClean="0"/>
              <a:t>19</a:t>
            </a:fld>
            <a:endParaRPr lang="en-IN"/>
          </a:p>
        </p:txBody>
      </p:sp>
    </p:spTree>
    <p:extLst>
      <p:ext uri="{BB962C8B-B14F-4D97-AF65-F5344CB8AC3E}">
        <p14:creationId xmlns:p14="http://schemas.microsoft.com/office/powerpoint/2010/main" val="2501006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Rolfes –any punches you can relate with?</a:t>
            </a:r>
          </a:p>
        </p:txBody>
      </p:sp>
      <p:sp>
        <p:nvSpPr>
          <p:cNvPr id="4" name="Slide Number Placeholder 3"/>
          <p:cNvSpPr>
            <a:spLocks noGrp="1"/>
          </p:cNvSpPr>
          <p:nvPr>
            <p:ph type="sldNum" sz="quarter" idx="5"/>
          </p:nvPr>
        </p:nvSpPr>
        <p:spPr/>
        <p:txBody>
          <a:bodyPr/>
          <a:lstStyle/>
          <a:p>
            <a:fld id="{46E3E3AF-16FF-4A23-8F44-3966049F6CBC}" type="slidenum">
              <a:rPr lang="en-IN" smtClean="0"/>
              <a:t>21</a:t>
            </a:fld>
            <a:endParaRPr lang="en-IN"/>
          </a:p>
        </p:txBody>
      </p:sp>
    </p:spTree>
    <p:extLst>
      <p:ext uri="{BB962C8B-B14F-4D97-AF65-F5344CB8AC3E}">
        <p14:creationId xmlns:p14="http://schemas.microsoft.com/office/powerpoint/2010/main" val="2218278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E3E3AF-16FF-4A23-8F44-3966049F6CBC}" type="slidenum">
              <a:rPr lang="en-IN" smtClean="0"/>
              <a:t>22</a:t>
            </a:fld>
            <a:endParaRPr lang="en-IN"/>
          </a:p>
        </p:txBody>
      </p:sp>
    </p:spTree>
    <p:extLst>
      <p:ext uri="{BB962C8B-B14F-4D97-AF65-F5344CB8AC3E}">
        <p14:creationId xmlns:p14="http://schemas.microsoft.com/office/powerpoint/2010/main" val="339097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Rolfes</a:t>
            </a:r>
          </a:p>
        </p:txBody>
      </p:sp>
      <p:sp>
        <p:nvSpPr>
          <p:cNvPr id="4" name="Slide Number Placeholder 3"/>
          <p:cNvSpPr>
            <a:spLocks noGrp="1"/>
          </p:cNvSpPr>
          <p:nvPr>
            <p:ph type="sldNum" sz="quarter" idx="5"/>
          </p:nvPr>
        </p:nvSpPr>
        <p:spPr/>
        <p:txBody>
          <a:bodyPr/>
          <a:lstStyle/>
          <a:p>
            <a:fld id="{46E3E3AF-16FF-4A23-8F44-3966049F6CBC}" type="slidenum">
              <a:rPr lang="en-IN" smtClean="0"/>
              <a:t>26</a:t>
            </a:fld>
            <a:endParaRPr lang="en-IN"/>
          </a:p>
        </p:txBody>
      </p:sp>
    </p:spTree>
    <p:extLst>
      <p:ext uri="{BB962C8B-B14F-4D97-AF65-F5344CB8AC3E}">
        <p14:creationId xmlns:p14="http://schemas.microsoft.com/office/powerpoint/2010/main" val="69120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E3E3AF-16FF-4A23-8F44-3966049F6CBC}" type="slidenum">
              <a:rPr lang="en-IN" smtClean="0"/>
              <a:t>3</a:t>
            </a:fld>
            <a:endParaRPr lang="en-IN"/>
          </a:p>
        </p:txBody>
      </p:sp>
    </p:spTree>
    <p:extLst>
      <p:ext uri="{BB962C8B-B14F-4D97-AF65-F5344CB8AC3E}">
        <p14:creationId xmlns:p14="http://schemas.microsoft.com/office/powerpoint/2010/main" val="2022201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1RIVET is still 1RIVET. And we are still the entrepreneurial entity we always have been, but now we have access to our worldwide partners to enhance what we can offer.</a:t>
            </a:r>
          </a:p>
        </p:txBody>
      </p:sp>
      <p:sp>
        <p:nvSpPr>
          <p:cNvPr id="4" name="Slide Number Placeholder 3"/>
          <p:cNvSpPr>
            <a:spLocks noGrp="1"/>
          </p:cNvSpPr>
          <p:nvPr>
            <p:ph type="sldNum" sz="quarter" idx="5"/>
          </p:nvPr>
        </p:nvSpPr>
        <p:spPr/>
        <p:txBody>
          <a:bodyPr/>
          <a:lstStyle/>
          <a:p>
            <a:fld id="{46E3E3AF-16FF-4A23-8F44-3966049F6CBC}" type="slidenum">
              <a:rPr lang="en-IN" smtClean="0"/>
              <a:t>4</a:t>
            </a:fld>
            <a:endParaRPr lang="en-IN"/>
          </a:p>
        </p:txBody>
      </p:sp>
    </p:spTree>
    <p:extLst>
      <p:ext uri="{BB962C8B-B14F-4D97-AF65-F5344CB8AC3E}">
        <p14:creationId xmlns:p14="http://schemas.microsoft.com/office/powerpoint/2010/main" val="3406876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is all over the place and the volume of the data being gathered is only accelerating.</a:t>
            </a:r>
          </a:p>
          <a:p>
            <a:endParaRPr lang="en-US" dirty="0"/>
          </a:p>
          <a:p>
            <a:r>
              <a:rPr lang="en-US" dirty="0"/>
              <a:t>Data provides us with the ability to develop statistics.  …and as Mark Twain made popular, there are lies, damn lies and statistics…..so we’ll be sharing some of those interesting statistics, how they relate (or don’t) and would love to know your thoughts.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6E3E3AF-16FF-4A23-8F44-3966049F6CBC}" type="slidenum">
              <a:rPr lang="en-IN" smtClean="0"/>
              <a:t>7</a:t>
            </a:fld>
            <a:endParaRPr lang="en-IN"/>
          </a:p>
        </p:txBody>
      </p:sp>
    </p:spTree>
    <p:extLst>
      <p:ext uri="{BB962C8B-B14F-4D97-AF65-F5344CB8AC3E}">
        <p14:creationId xmlns:p14="http://schemas.microsoft.com/office/powerpoint/2010/main" val="2102925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433BF-9941-C4DC-6F28-7BD00874E5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7028E-2800-44A6-68FD-48F07DBDFD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7144C1-FA7D-97A7-863E-A76696B6FBC8}"/>
              </a:ext>
            </a:extLst>
          </p:cNvPr>
          <p:cNvSpPr>
            <a:spLocks noGrp="1"/>
          </p:cNvSpPr>
          <p:nvPr>
            <p:ph type="body" idx="1"/>
          </p:nvPr>
        </p:nvSpPr>
        <p:spPr/>
        <p:txBody>
          <a:bodyPr/>
          <a:lstStyle/>
          <a:p>
            <a:r>
              <a:rPr lang="en-US" dirty="0"/>
              <a:t>Wolk:</a:t>
            </a:r>
          </a:p>
          <a:p>
            <a:r>
              <a:rPr lang="en-US" dirty="0"/>
              <a:t>The M&amp;A lifecycle is a critical framework for managing mergers and acquisitions. It encompasses several stages: planning, due diligence, negotiation, and integration. Each phase requires careful strategic decision-making and collaboration among teams. Effective communication is vital to ensure all stakeholders are aligned. Ultimately, successful post-merger integration can significantly influence the long-term success of the merged entities.</a:t>
            </a:r>
          </a:p>
        </p:txBody>
      </p:sp>
      <p:sp>
        <p:nvSpPr>
          <p:cNvPr id="4" name="Slide Number Placeholder 3">
            <a:extLst>
              <a:ext uri="{FF2B5EF4-FFF2-40B4-BE49-F238E27FC236}">
                <a16:creationId xmlns:a16="http://schemas.microsoft.com/office/drawing/2014/main" id="{304129AC-5599-8C2B-85BC-DAD539C4404A}"/>
              </a:ext>
            </a:extLst>
          </p:cNvPr>
          <p:cNvSpPr>
            <a:spLocks noGrp="1"/>
          </p:cNvSpPr>
          <p:nvPr>
            <p:ph type="sldNum" sz="quarter" idx="5"/>
          </p:nvPr>
        </p:nvSpPr>
        <p:spPr/>
        <p:txBody>
          <a:bodyPr/>
          <a:lstStyle/>
          <a:p>
            <a:fld id="{46E3E3AF-16FF-4A23-8F44-3966049F6CBC}" type="slidenum">
              <a:rPr lang="en-IN" smtClean="0"/>
              <a:t>8</a:t>
            </a:fld>
            <a:endParaRPr lang="en-IN"/>
          </a:p>
        </p:txBody>
      </p:sp>
    </p:spTree>
    <p:extLst>
      <p:ext uri="{BB962C8B-B14F-4D97-AF65-F5344CB8AC3E}">
        <p14:creationId xmlns:p14="http://schemas.microsoft.com/office/powerpoint/2010/main" val="4141755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brief summary of the key points from the PwC 2025 Outlook for Global M&amp;A Industry Trends and many of these trends are battling against each other.</a:t>
            </a:r>
          </a:p>
          <a:p>
            <a:endParaRPr lang="en-US" dirty="0"/>
          </a:p>
          <a:p>
            <a:r>
              <a:rPr lang="en-US" dirty="0"/>
              <a:t>1. **M&amp;A Market Recovery**: There's an upward trend in dealmaking, especially for deals over $1 billion, although smaller and mid-sized deals have decreased.</a:t>
            </a:r>
          </a:p>
          <a:p>
            <a:endParaRPr lang="en-US" dirty="0"/>
          </a:p>
          <a:p>
            <a:r>
              <a:rPr lang="en-US" dirty="0"/>
              <a:t>2. **Economic and Geopolitical Factors**: Volatile geopolitics and changes in policy, especially due to the new Trump administration, are significant factors impacting the M&amp;A landscape.</a:t>
            </a:r>
          </a:p>
          <a:p>
            <a:endParaRPr lang="en-US" dirty="0"/>
          </a:p>
          <a:p>
            <a:r>
              <a:rPr lang="en-US" dirty="0"/>
              <a:t>3. **Interest Rates**: Rising long-term interest rates and higher valuations in some countries are influencing deal strategies.</a:t>
            </a:r>
          </a:p>
          <a:p>
            <a:endParaRPr lang="en-US" dirty="0"/>
          </a:p>
          <a:p>
            <a:r>
              <a:rPr lang="en-US" dirty="0"/>
              <a:t>4. **Sector-Specific Impacts**: Different sectors like manufacturing, energy, healthcare, and technology are affected by various policy changes and economic conditions.</a:t>
            </a:r>
          </a:p>
          <a:p>
            <a:endParaRPr lang="en-US" dirty="0"/>
          </a:p>
          <a:p>
            <a:r>
              <a:rPr lang="en-US" dirty="0"/>
              <a:t>5. **AI and Transformation**: AI is a major catalyst for change, driving companies to transform their business models and invest in digital infrastructure.</a:t>
            </a:r>
          </a:p>
          <a:p>
            <a:endParaRPr lang="en-US" dirty="0"/>
          </a:p>
          <a:p>
            <a:r>
              <a:rPr lang="en-US" dirty="0"/>
              <a:t>6. **Private Equity Trends**: PE firms are under pressure to exit mature investments, leading to more market activity.</a:t>
            </a:r>
          </a:p>
          <a:p>
            <a:endParaRPr lang="en-US" dirty="0"/>
          </a:p>
          <a:p>
            <a:r>
              <a:rPr lang="en-US" dirty="0"/>
              <a:t>7. **M&amp;A Activity by Region**: There are notable regional variations, with some countries like Japan and India seeing increased deal values, while others see declines in deal volumes.</a:t>
            </a:r>
          </a:p>
          <a:p>
            <a:endParaRPr lang="en-US" dirty="0"/>
          </a:p>
          <a:p>
            <a:r>
              <a:rPr lang="en-US" dirty="0"/>
              <a:t>The challenge for Dealmakers is that they need to navigate high valuations, interest rates, and geopolitical uncertainties to be successful.</a:t>
            </a:r>
          </a:p>
          <a:p>
            <a:endParaRPr lang="en-US" dirty="0"/>
          </a:p>
        </p:txBody>
      </p:sp>
      <p:sp>
        <p:nvSpPr>
          <p:cNvPr id="4" name="Slide Number Placeholder 3"/>
          <p:cNvSpPr>
            <a:spLocks noGrp="1"/>
          </p:cNvSpPr>
          <p:nvPr>
            <p:ph type="sldNum" sz="quarter" idx="5"/>
          </p:nvPr>
        </p:nvSpPr>
        <p:spPr/>
        <p:txBody>
          <a:bodyPr/>
          <a:lstStyle/>
          <a:p>
            <a:fld id="{46E3E3AF-16FF-4A23-8F44-3966049F6CBC}" type="slidenum">
              <a:rPr lang="en-IN" smtClean="0"/>
              <a:t>9</a:t>
            </a:fld>
            <a:endParaRPr lang="en-IN"/>
          </a:p>
        </p:txBody>
      </p:sp>
    </p:spTree>
    <p:extLst>
      <p:ext uri="{BB962C8B-B14F-4D97-AF65-F5344CB8AC3E}">
        <p14:creationId xmlns:p14="http://schemas.microsoft.com/office/powerpoint/2010/main" val="3016651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CEO’s who are new to their leadership roles tend to be less successful in their M&amp;A efforts</a:t>
            </a:r>
          </a:p>
        </p:txBody>
      </p:sp>
      <p:sp>
        <p:nvSpPr>
          <p:cNvPr id="4" name="Slide Number Placeholder 3"/>
          <p:cNvSpPr>
            <a:spLocks noGrp="1"/>
          </p:cNvSpPr>
          <p:nvPr>
            <p:ph type="sldNum" sz="quarter" idx="5"/>
          </p:nvPr>
        </p:nvSpPr>
        <p:spPr/>
        <p:txBody>
          <a:bodyPr/>
          <a:lstStyle/>
          <a:p>
            <a:fld id="{46E3E3AF-16FF-4A23-8F44-3966049F6CBC}" type="slidenum">
              <a:rPr lang="en-IN" smtClean="0"/>
              <a:t>10</a:t>
            </a:fld>
            <a:endParaRPr lang="en-IN"/>
          </a:p>
        </p:txBody>
      </p:sp>
    </p:spTree>
    <p:extLst>
      <p:ext uri="{BB962C8B-B14F-4D97-AF65-F5344CB8AC3E}">
        <p14:creationId xmlns:p14="http://schemas.microsoft.com/office/powerpoint/2010/main" val="1617015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450"/>
              </a:spcBef>
              <a:spcAft>
                <a:spcPts val="750"/>
              </a:spcAft>
            </a:pPr>
            <a:r>
              <a:rPr lang="en-US" b="0" i="0" dirty="0">
                <a:solidFill>
                  <a:srgbClr val="424242"/>
                </a:solidFill>
                <a:effectLst/>
                <a:latin typeface="Segoe Sans"/>
              </a:rPr>
              <a:t>Baruch Lev is a distinguished academic in the field of accounting and finance. He is the Philip Bardes Professor Emeritus of Accounting and Finance at NYU's Stern School of Business</a:t>
            </a:r>
            <a:r>
              <a:rPr lang="en-US" dirty="0"/>
              <a:t>. Lev has held professorial positions at several prestigious institutions, including the University of Chicago, Tel Aviv University (where he served as Dean of the business school), and the University of California, Berkeley. </a:t>
            </a:r>
            <a:r>
              <a:rPr lang="en-US" b="0" i="0" dirty="0">
                <a:solidFill>
                  <a:srgbClr val="424242"/>
                </a:solidFill>
                <a:effectLst/>
                <a:latin typeface="Segoe Sans"/>
              </a:rPr>
              <a:t>His research interests include corporate financial analysis, earnings measurement and management, mergers and acquisitions, and the impact of machine learning and AI on financial analysis</a:t>
            </a:r>
            <a:r>
              <a:rPr lang="en-US" dirty="0"/>
              <a:t>. Lev has authored numerous books and over 100 research studies, making significant contributions to the understanding of intangible assets and corporate financial reporting.</a:t>
            </a:r>
            <a:endParaRPr lang="en-US" b="0" i="0" dirty="0">
              <a:solidFill>
                <a:srgbClr val="424242"/>
              </a:solidFill>
              <a:effectLst/>
              <a:latin typeface="Segoe Sans"/>
            </a:endParaRPr>
          </a:p>
          <a:p>
            <a:pPr algn="l"/>
            <a:endParaRPr lang="en-US" b="0" i="0" dirty="0">
              <a:solidFill>
                <a:srgbClr val="424242"/>
              </a:solidFill>
              <a:effectLst/>
              <a:latin typeface="Segoe Sans"/>
            </a:endParaRPr>
          </a:p>
          <a:p>
            <a:pPr algn="l"/>
            <a:r>
              <a:rPr lang="en-US" b="0" i="0" dirty="0">
                <a:solidFill>
                  <a:srgbClr val="424242"/>
                </a:solidFill>
                <a:effectLst/>
                <a:latin typeface="Segoe Sans"/>
              </a:rPr>
              <a:t>Feng Gu is a prominent academic and professor in the field of accounting and law. He currently serves as the Chair and Professor at the School of Management at the University at Buffalo. His research interests include financial reporting, intangible assets, and the impact of information technology on business practices.</a:t>
            </a:r>
            <a:endParaRPr lang="en-US" dirty="0"/>
          </a:p>
          <a:p>
            <a:endParaRPr lang="en-US" dirty="0"/>
          </a:p>
        </p:txBody>
      </p:sp>
      <p:sp>
        <p:nvSpPr>
          <p:cNvPr id="4" name="Slide Number Placeholder 3"/>
          <p:cNvSpPr>
            <a:spLocks noGrp="1"/>
          </p:cNvSpPr>
          <p:nvPr>
            <p:ph type="sldNum" sz="quarter" idx="5"/>
          </p:nvPr>
        </p:nvSpPr>
        <p:spPr/>
        <p:txBody>
          <a:bodyPr/>
          <a:lstStyle/>
          <a:p>
            <a:fld id="{46E3E3AF-16FF-4A23-8F44-3966049F6CBC}" type="slidenum">
              <a:rPr lang="en-IN" smtClean="0"/>
              <a:t>11</a:t>
            </a:fld>
            <a:endParaRPr lang="en-IN"/>
          </a:p>
        </p:txBody>
      </p:sp>
    </p:spTree>
    <p:extLst>
      <p:ext uri="{BB962C8B-B14F-4D97-AF65-F5344CB8AC3E}">
        <p14:creationId xmlns:p14="http://schemas.microsoft.com/office/powerpoint/2010/main" val="721966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450"/>
              </a:spcBef>
              <a:spcAft>
                <a:spcPts val="750"/>
              </a:spcAft>
            </a:pPr>
            <a:r>
              <a:rPr lang="en-US" b="0" i="0" dirty="0">
                <a:solidFill>
                  <a:srgbClr val="424242"/>
                </a:solidFill>
                <a:effectLst/>
                <a:latin typeface="Segoe Sans"/>
              </a:rPr>
              <a:t>Baruch Lev is a distinguished academic in the field of accounting and finance. He is the Philip Bardes Professor Emeritus of Accounting and Finance at NYU's Stern School of Business</a:t>
            </a:r>
            <a:r>
              <a:rPr lang="en-US" dirty="0"/>
              <a:t> and has held professorial positions at several prestigious institutions, including the University of Chicago, Tel Aviv University (where he served as Dean of the business school), and the University of California, Berkeley. </a:t>
            </a:r>
            <a:r>
              <a:rPr lang="en-US" b="0" i="0" dirty="0">
                <a:solidFill>
                  <a:srgbClr val="424242"/>
                </a:solidFill>
                <a:effectLst/>
                <a:latin typeface="Segoe Sans"/>
              </a:rPr>
              <a:t>His research interests include corporate financial analysis, earnings measurement and management, mergers and acquisitions, and the impact of machine learning and AI on financial analysis</a:t>
            </a:r>
            <a:r>
              <a:rPr lang="en-US" dirty="0"/>
              <a:t>.</a:t>
            </a:r>
          </a:p>
          <a:p>
            <a:pPr algn="l">
              <a:spcBef>
                <a:spcPts val="450"/>
              </a:spcBef>
              <a:spcAft>
                <a:spcPts val="750"/>
              </a:spcAft>
            </a:pPr>
            <a:endParaRPr lang="en-US" b="0" i="0" dirty="0">
              <a:solidFill>
                <a:srgbClr val="424242"/>
              </a:solidFill>
              <a:effectLst/>
              <a:latin typeface="Segoe Sans"/>
            </a:endParaRPr>
          </a:p>
          <a:p>
            <a:pPr algn="l"/>
            <a:r>
              <a:rPr lang="en-US" b="0" i="0" dirty="0">
                <a:solidFill>
                  <a:srgbClr val="424242"/>
                </a:solidFill>
                <a:effectLst/>
                <a:latin typeface="Segoe Sans"/>
              </a:rPr>
              <a:t>Feng Gu is a prominent academic and professor in the field of accounting and law. He currently serves as the Chair and Professor at the School of Management at the University at Buffalo. His research interests include financial reporting, intangible assets, and the impact of information technology on business practices.</a:t>
            </a:r>
          </a:p>
          <a:p>
            <a:pPr algn="l"/>
            <a:endParaRPr lang="en-US" b="0" i="0" dirty="0">
              <a:solidFill>
                <a:srgbClr val="424242"/>
              </a:solidFill>
              <a:effectLst/>
              <a:latin typeface="Segoe Sans"/>
            </a:endParaRPr>
          </a:p>
          <a:p>
            <a:pPr algn="l"/>
            <a:r>
              <a:rPr lang="en-US" b="0" i="0" dirty="0">
                <a:solidFill>
                  <a:srgbClr val="424242"/>
                </a:solidFill>
                <a:effectLst/>
                <a:latin typeface="Segoe Sans"/>
              </a:rPr>
              <a:t>Fleet Management and license plate example.</a:t>
            </a:r>
            <a:endParaRPr lang="en-US" dirty="0"/>
          </a:p>
        </p:txBody>
      </p:sp>
      <p:sp>
        <p:nvSpPr>
          <p:cNvPr id="4" name="Slide Number Placeholder 3"/>
          <p:cNvSpPr>
            <a:spLocks noGrp="1"/>
          </p:cNvSpPr>
          <p:nvPr>
            <p:ph type="sldNum" sz="quarter" idx="5"/>
          </p:nvPr>
        </p:nvSpPr>
        <p:spPr/>
        <p:txBody>
          <a:bodyPr/>
          <a:lstStyle/>
          <a:p>
            <a:fld id="{46E3E3AF-16FF-4A23-8F44-3966049F6CBC}" type="slidenum">
              <a:rPr lang="en-IN" smtClean="0"/>
              <a:t>12</a:t>
            </a:fld>
            <a:endParaRPr lang="en-IN"/>
          </a:p>
        </p:txBody>
      </p:sp>
    </p:spTree>
    <p:extLst>
      <p:ext uri="{BB962C8B-B14F-4D97-AF65-F5344CB8AC3E}">
        <p14:creationId xmlns:p14="http://schemas.microsoft.com/office/powerpoint/2010/main" val="1949610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8B290DA-BF60-410F-B81D-0D72182222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1"/>
            <a:ext cx="4949482" cy="6852618"/>
          </a:xfrm>
          <a:prstGeom prst="rect">
            <a:avLst/>
          </a:prstGeom>
        </p:spPr>
      </p:pic>
      <p:sp>
        <p:nvSpPr>
          <p:cNvPr id="8" name="Text Placeholder 7">
            <a:extLst>
              <a:ext uri="{FF2B5EF4-FFF2-40B4-BE49-F238E27FC236}">
                <a16:creationId xmlns:a16="http://schemas.microsoft.com/office/drawing/2014/main" id="{55DC47D9-FE98-4FB4-972C-6DB1F2342C59}"/>
              </a:ext>
            </a:extLst>
          </p:cNvPr>
          <p:cNvSpPr>
            <a:spLocks noGrp="1"/>
          </p:cNvSpPr>
          <p:nvPr>
            <p:ph type="body" sz="quarter" idx="10" hasCustomPrompt="1"/>
          </p:nvPr>
        </p:nvSpPr>
        <p:spPr>
          <a:xfrm>
            <a:off x="2584175" y="3167021"/>
            <a:ext cx="9246164" cy="523958"/>
          </a:xfrm>
          <a:prstGeom prst="rect">
            <a:avLst/>
          </a:prstGeom>
        </p:spPr>
        <p:txBody>
          <a:bodyPr anchor="ctr">
            <a:noAutofit/>
          </a:bodyPr>
          <a:lstStyle>
            <a:lvl1pPr marL="0" indent="0" algn="r">
              <a:buNone/>
              <a:defRPr sz="2800">
                <a:solidFill>
                  <a:srgbClr val="2B4471"/>
                </a:solidFill>
                <a:latin typeface="Futura Medium" panose="020B0602020204020303"/>
              </a:defRPr>
            </a:lvl1pPr>
            <a:lvl2pPr marL="457200" indent="0">
              <a:buNone/>
              <a:defRPr/>
            </a:lvl2pPr>
            <a:lvl3pPr marL="914400" indent="0">
              <a:buNone/>
              <a:defRPr/>
            </a:lvl3pPr>
            <a:lvl4pPr marL="1371600" indent="0">
              <a:buNone/>
              <a:defRPr/>
            </a:lvl4pPr>
            <a:lvl5pPr marL="1828800" indent="0">
              <a:buNone/>
              <a:defRPr/>
            </a:lvl5pPr>
          </a:lstStyle>
          <a:p>
            <a:pPr lvl="0"/>
            <a:r>
              <a:rPr lang="en-IN"/>
              <a:t>Title </a:t>
            </a:r>
          </a:p>
        </p:txBody>
      </p:sp>
      <p:sp>
        <p:nvSpPr>
          <p:cNvPr id="9" name="Text Placeholder 7">
            <a:extLst>
              <a:ext uri="{FF2B5EF4-FFF2-40B4-BE49-F238E27FC236}">
                <a16:creationId xmlns:a16="http://schemas.microsoft.com/office/drawing/2014/main" id="{2F8BBB07-457B-4F11-BB08-270EAD24CE88}"/>
              </a:ext>
            </a:extLst>
          </p:cNvPr>
          <p:cNvSpPr>
            <a:spLocks noGrp="1"/>
          </p:cNvSpPr>
          <p:nvPr>
            <p:ph type="body" sz="quarter" idx="11" hasCustomPrompt="1"/>
          </p:nvPr>
        </p:nvSpPr>
        <p:spPr>
          <a:xfrm>
            <a:off x="10432026" y="4262748"/>
            <a:ext cx="1398312" cy="523958"/>
          </a:xfrm>
          <a:prstGeom prst="rect">
            <a:avLst/>
          </a:prstGeom>
        </p:spPr>
        <p:txBody>
          <a:bodyPr/>
          <a:lstStyle>
            <a:lvl1pPr marL="0" indent="0" algn="r">
              <a:buNone/>
              <a:defRPr sz="1200" b="1">
                <a:solidFill>
                  <a:schemeClr val="tx1">
                    <a:lumMod val="75000"/>
                    <a:lumOff val="25000"/>
                  </a:schemeClr>
                </a:solidFill>
                <a:latin typeface="Futura Medium" panose="020B0602020204020303"/>
              </a:defRPr>
            </a:lvl1pPr>
            <a:lvl2pPr marL="457200" indent="0">
              <a:buNone/>
              <a:defRPr/>
            </a:lvl2pPr>
            <a:lvl3pPr marL="914400" indent="0">
              <a:buNone/>
              <a:defRPr/>
            </a:lvl3pPr>
            <a:lvl4pPr marL="1371600" indent="0">
              <a:buNone/>
              <a:defRPr/>
            </a:lvl4pPr>
            <a:lvl5pPr marL="1828800" indent="0">
              <a:buNone/>
              <a:defRPr/>
            </a:lvl5pPr>
          </a:lstStyle>
          <a:p>
            <a:pPr lvl="0"/>
            <a:r>
              <a:rPr lang="en-IN"/>
              <a:t>mm/dd/</a:t>
            </a:r>
            <a:r>
              <a:rPr lang="en-IN" err="1"/>
              <a:t>yyyy</a:t>
            </a:r>
            <a:endParaRPr lang="en-IN"/>
          </a:p>
        </p:txBody>
      </p:sp>
      <p:sp>
        <p:nvSpPr>
          <p:cNvPr id="2" name="Text Placeholder 7">
            <a:extLst>
              <a:ext uri="{FF2B5EF4-FFF2-40B4-BE49-F238E27FC236}">
                <a16:creationId xmlns:a16="http://schemas.microsoft.com/office/drawing/2014/main" id="{6A55D805-2582-4090-890C-65895205A3A4}"/>
              </a:ext>
            </a:extLst>
          </p:cNvPr>
          <p:cNvSpPr>
            <a:spLocks noGrp="1"/>
          </p:cNvSpPr>
          <p:nvPr>
            <p:ph type="body" sz="quarter" idx="12" hasCustomPrompt="1"/>
          </p:nvPr>
        </p:nvSpPr>
        <p:spPr>
          <a:xfrm>
            <a:off x="2584175" y="3712912"/>
            <a:ext cx="9246164" cy="523958"/>
          </a:xfrm>
          <a:prstGeom prst="rect">
            <a:avLst/>
          </a:prstGeom>
        </p:spPr>
        <p:txBody>
          <a:bodyPr anchor="ctr">
            <a:noAutofit/>
          </a:bodyPr>
          <a:lstStyle>
            <a:lvl1pPr marL="0" indent="0" algn="r">
              <a:buNone/>
              <a:defRPr sz="2000">
                <a:solidFill>
                  <a:srgbClr val="2B4471"/>
                </a:solidFill>
                <a:latin typeface="Futura Medium" panose="020B0602020204020303"/>
              </a:defRPr>
            </a:lvl1pPr>
            <a:lvl2pPr marL="457200" indent="0">
              <a:buNone/>
              <a:defRPr/>
            </a:lvl2pPr>
            <a:lvl3pPr marL="914400" indent="0">
              <a:buNone/>
              <a:defRPr/>
            </a:lvl3pPr>
            <a:lvl4pPr marL="1371600" indent="0">
              <a:buNone/>
              <a:defRPr/>
            </a:lvl4pPr>
            <a:lvl5pPr marL="1828800" indent="0">
              <a:buNone/>
              <a:defRPr/>
            </a:lvl5pPr>
          </a:lstStyle>
          <a:p>
            <a:pPr lvl="0"/>
            <a:r>
              <a:rPr lang="en-IN"/>
              <a:t>Title </a:t>
            </a:r>
          </a:p>
        </p:txBody>
      </p:sp>
      <p:pic>
        <p:nvPicPr>
          <p:cNvPr id="13" name="Graphic 12">
            <a:extLst>
              <a:ext uri="{FF2B5EF4-FFF2-40B4-BE49-F238E27FC236}">
                <a16:creationId xmlns:a16="http://schemas.microsoft.com/office/drawing/2014/main" id="{2D653213-3FAA-4066-F7B7-07A61263179A}"/>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78258" y="5776394"/>
            <a:ext cx="2651760" cy="877121"/>
          </a:xfrm>
          <a:prstGeom prst="rect">
            <a:avLst/>
          </a:prstGeom>
        </p:spPr>
      </p:pic>
    </p:spTree>
    <p:extLst>
      <p:ext uri="{BB962C8B-B14F-4D97-AF65-F5344CB8AC3E}">
        <p14:creationId xmlns:p14="http://schemas.microsoft.com/office/powerpoint/2010/main" val="2046337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B2763D4-DFC1-4E4D-AF74-1FAD5B2326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7261412" y="-74481"/>
            <a:ext cx="4930588" cy="6932481"/>
          </a:xfrm>
          <a:prstGeom prst="rect">
            <a:avLst/>
          </a:prstGeom>
        </p:spPr>
      </p:pic>
      <p:sp>
        <p:nvSpPr>
          <p:cNvPr id="5" name="TextBox 4">
            <a:extLst>
              <a:ext uri="{FF2B5EF4-FFF2-40B4-BE49-F238E27FC236}">
                <a16:creationId xmlns:a16="http://schemas.microsoft.com/office/drawing/2014/main" id="{F89ECC69-93BF-4CF0-977B-A48C6CAF8A76}"/>
              </a:ext>
            </a:extLst>
          </p:cNvPr>
          <p:cNvSpPr txBox="1"/>
          <p:nvPr userDrawn="1"/>
        </p:nvSpPr>
        <p:spPr>
          <a:xfrm>
            <a:off x="369322" y="175149"/>
            <a:ext cx="8880104" cy="461665"/>
          </a:xfrm>
          <a:prstGeom prst="rect">
            <a:avLst/>
          </a:prstGeom>
          <a:noFill/>
        </p:spPr>
        <p:txBody>
          <a:bodyPr wrap="square" rtlCol="0">
            <a:spAutoFit/>
          </a:bodyPr>
          <a:lstStyle/>
          <a:p>
            <a:r>
              <a:rPr lang="en-IN" sz="2400" b="1">
                <a:solidFill>
                  <a:srgbClr val="2B4471"/>
                </a:solidFill>
                <a:latin typeface="Futura Medium"/>
              </a:rPr>
              <a:t>Agenda</a:t>
            </a:r>
          </a:p>
        </p:txBody>
      </p:sp>
      <p:sp>
        <p:nvSpPr>
          <p:cNvPr id="6" name="TextBox 5">
            <a:extLst>
              <a:ext uri="{FF2B5EF4-FFF2-40B4-BE49-F238E27FC236}">
                <a16:creationId xmlns:a16="http://schemas.microsoft.com/office/drawing/2014/main" id="{77AA00A7-166A-4254-955D-66775999C0E4}"/>
              </a:ext>
            </a:extLst>
          </p:cNvPr>
          <p:cNvSpPr txBox="1"/>
          <p:nvPr userDrawn="1"/>
        </p:nvSpPr>
        <p:spPr>
          <a:xfrm>
            <a:off x="11670090" y="6500931"/>
            <a:ext cx="386583" cy="261610"/>
          </a:xfrm>
          <a:prstGeom prst="rect">
            <a:avLst/>
          </a:prstGeom>
          <a:noFill/>
        </p:spPr>
        <p:txBody>
          <a:bodyPr wrap="square" rtlCol="0">
            <a:spAutoFit/>
          </a:bodyPr>
          <a:lstStyle/>
          <a:p>
            <a:pPr algn="r"/>
            <a:fld id="{B4607809-5168-4C4D-96E1-F53701CECE7A}" type="slidenum">
              <a:rPr lang="en-GB" sz="1100" smtClean="0">
                <a:solidFill>
                  <a:schemeClr val="bg2">
                    <a:lumMod val="50000"/>
                  </a:schemeClr>
                </a:solidFill>
                <a:latin typeface="Futura LT" pitchFamily="50" charset="0"/>
              </a:rPr>
              <a:pPr algn="r"/>
              <a:t>‹#›</a:t>
            </a:fld>
            <a:endParaRPr lang="en-GB" sz="1100">
              <a:solidFill>
                <a:schemeClr val="bg2">
                  <a:lumMod val="50000"/>
                </a:schemeClr>
              </a:solidFill>
              <a:latin typeface="Futura LT" pitchFamily="50" charset="0"/>
            </a:endParaRPr>
          </a:p>
        </p:txBody>
      </p:sp>
      <p:pic>
        <p:nvPicPr>
          <p:cNvPr id="9" name="Graphic 8">
            <a:extLst>
              <a:ext uri="{FF2B5EF4-FFF2-40B4-BE49-F238E27FC236}">
                <a16:creationId xmlns:a16="http://schemas.microsoft.com/office/drawing/2014/main" id="{91E4AD50-DCC4-170E-0586-B8B12DC7AFC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6442" y="6427260"/>
            <a:ext cx="365760" cy="255591"/>
          </a:xfrm>
          <a:prstGeom prst="rect">
            <a:avLst/>
          </a:prstGeom>
        </p:spPr>
      </p:pic>
    </p:spTree>
    <p:extLst>
      <p:ext uri="{BB962C8B-B14F-4D97-AF65-F5344CB8AC3E}">
        <p14:creationId xmlns:p14="http://schemas.microsoft.com/office/powerpoint/2010/main" val="3817326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8F2E18-0D5C-47F6-BCB1-20941C7198CF}"/>
              </a:ext>
            </a:extLst>
          </p:cNvPr>
          <p:cNvSpPr/>
          <p:nvPr userDrawn="1"/>
        </p:nvSpPr>
        <p:spPr>
          <a:xfrm>
            <a:off x="224970" y="2021114"/>
            <a:ext cx="6712857" cy="2815771"/>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8000" b="1">
              <a:ln>
                <a:solidFill>
                  <a:srgbClr val="C00000"/>
                </a:solidFill>
              </a:ln>
              <a:solidFill>
                <a:schemeClr val="tx1">
                  <a:lumMod val="95000"/>
                  <a:lumOff val="5000"/>
                </a:schemeClr>
              </a:solidFill>
              <a:latin typeface="Futura Medium" charset="0"/>
              <a:ea typeface="Futura Medium" charset="0"/>
              <a:cs typeface="Futura Medium" charset="0"/>
            </a:endParaRPr>
          </a:p>
          <a:p>
            <a:r>
              <a:rPr lang="en-GB">
                <a:ln>
                  <a:solidFill>
                    <a:srgbClr val="C00000"/>
                  </a:solidFill>
                </a:ln>
                <a:latin typeface="Futura Medium" charset="0"/>
                <a:ea typeface="Futura Medium" charset="0"/>
                <a:cs typeface="Futura Medium" charset="0"/>
              </a:rPr>
              <a:t> </a:t>
            </a:r>
          </a:p>
          <a:p>
            <a:r>
              <a:rPr lang="en-GB">
                <a:ln>
                  <a:solidFill>
                    <a:srgbClr val="C00000"/>
                  </a:solidFill>
                </a:ln>
                <a:latin typeface="Futura Medium" charset="0"/>
                <a:ea typeface="Futura Medium" charset="0"/>
                <a:cs typeface="Futura Medium" charset="0"/>
              </a:rPr>
              <a:t>   </a:t>
            </a:r>
            <a:endParaRPr lang="en-US" b="1">
              <a:ln>
                <a:solidFill>
                  <a:srgbClr val="C00000"/>
                </a:solidFill>
              </a:ln>
              <a:solidFill>
                <a:schemeClr val="bg1"/>
              </a:solidFill>
              <a:latin typeface="Futura Medium" charset="0"/>
              <a:ea typeface="Futura Medium" charset="0"/>
              <a:cs typeface="Futura Medium" charset="0"/>
            </a:endParaRPr>
          </a:p>
          <a:p>
            <a:endParaRPr lang="en-GB">
              <a:ln>
                <a:solidFill>
                  <a:srgbClr val="C00000"/>
                </a:solidFill>
              </a:ln>
              <a:latin typeface="Futura Medium" charset="0"/>
              <a:ea typeface="Futura Medium" charset="0"/>
              <a:cs typeface="Futura Medium" charset="0"/>
            </a:endParaRPr>
          </a:p>
        </p:txBody>
      </p:sp>
      <p:cxnSp>
        <p:nvCxnSpPr>
          <p:cNvPr id="3" name="Straight Connector 2">
            <a:extLst>
              <a:ext uri="{FF2B5EF4-FFF2-40B4-BE49-F238E27FC236}">
                <a16:creationId xmlns:a16="http://schemas.microsoft.com/office/drawing/2014/main" id="{09A92C25-F751-4D91-AEB9-09F7A6F668B1}"/>
              </a:ext>
            </a:extLst>
          </p:cNvPr>
          <p:cNvCxnSpPr>
            <a:cxnSpLocks/>
          </p:cNvCxnSpPr>
          <p:nvPr userDrawn="1"/>
        </p:nvCxnSpPr>
        <p:spPr>
          <a:xfrm>
            <a:off x="331643" y="3373437"/>
            <a:ext cx="2286447" cy="0"/>
          </a:xfrm>
          <a:prstGeom prst="line">
            <a:avLst/>
          </a:prstGeom>
          <a:solidFill>
            <a:schemeClr val="accent1">
              <a:alpha val="75000"/>
            </a:schemeClr>
          </a:solid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8">
            <a:extLst>
              <a:ext uri="{FF2B5EF4-FFF2-40B4-BE49-F238E27FC236}">
                <a16:creationId xmlns:a16="http://schemas.microsoft.com/office/drawing/2014/main" id="{E1A86625-4889-4B3F-9821-E4F691F678EE}"/>
              </a:ext>
            </a:extLst>
          </p:cNvPr>
          <p:cNvSpPr>
            <a:spLocks noGrp="1"/>
          </p:cNvSpPr>
          <p:nvPr>
            <p:ph type="body" sz="quarter" idx="10" hasCustomPrompt="1"/>
          </p:nvPr>
        </p:nvSpPr>
        <p:spPr>
          <a:xfrm>
            <a:off x="224969" y="2278488"/>
            <a:ext cx="6712857" cy="1053387"/>
          </a:xfrm>
        </p:spPr>
        <p:txBody>
          <a:bodyPr>
            <a:noAutofit/>
          </a:bodyPr>
          <a:lstStyle>
            <a:lvl1pPr marL="0" indent="0">
              <a:buNone/>
              <a:defRPr sz="8000" b="1">
                <a:ln>
                  <a:noFill/>
                </a:ln>
                <a:solidFill>
                  <a:schemeClr val="tx1"/>
                </a:solidFill>
                <a:latin typeface="Futura Medium"/>
              </a:defRPr>
            </a:lvl1pPr>
          </a:lstStyle>
          <a:p>
            <a:pPr lvl="0"/>
            <a:r>
              <a:rPr lang="en-US"/>
              <a:t>DIVIDER #</a:t>
            </a:r>
          </a:p>
        </p:txBody>
      </p:sp>
      <p:sp>
        <p:nvSpPr>
          <p:cNvPr id="7" name="Text Placeholder 8">
            <a:extLst>
              <a:ext uri="{FF2B5EF4-FFF2-40B4-BE49-F238E27FC236}">
                <a16:creationId xmlns:a16="http://schemas.microsoft.com/office/drawing/2014/main" id="{403EA59A-B19D-4BB5-8890-06A33B8EE1A2}"/>
              </a:ext>
            </a:extLst>
          </p:cNvPr>
          <p:cNvSpPr>
            <a:spLocks noGrp="1"/>
          </p:cNvSpPr>
          <p:nvPr>
            <p:ph type="body" sz="quarter" idx="11" hasCustomPrompt="1"/>
          </p:nvPr>
        </p:nvSpPr>
        <p:spPr>
          <a:xfrm>
            <a:off x="218043" y="3409611"/>
            <a:ext cx="6712857" cy="499349"/>
          </a:xfrm>
        </p:spPr>
        <p:txBody>
          <a:bodyPr>
            <a:noAutofit/>
          </a:bodyPr>
          <a:lstStyle>
            <a:lvl1pPr marL="0" indent="0">
              <a:buNone/>
              <a:defRPr sz="2800" b="1">
                <a:solidFill>
                  <a:schemeClr val="bg1"/>
                </a:solidFill>
                <a:latin typeface="Futura Medium"/>
              </a:defRPr>
            </a:lvl1pPr>
          </a:lstStyle>
          <a:p>
            <a:pPr lvl="0"/>
            <a:r>
              <a:rPr lang="en-US"/>
              <a:t>TITLE</a:t>
            </a:r>
          </a:p>
        </p:txBody>
      </p:sp>
    </p:spTree>
    <p:extLst>
      <p:ext uri="{BB962C8B-B14F-4D97-AF65-F5344CB8AC3E}">
        <p14:creationId xmlns:p14="http://schemas.microsoft.com/office/powerpoint/2010/main" val="2901574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98A1F7-D468-558F-BD6B-A3E4A9127591}"/>
              </a:ext>
            </a:extLst>
          </p:cNvPr>
          <p:cNvSpPr txBox="1"/>
          <p:nvPr userDrawn="1"/>
        </p:nvSpPr>
        <p:spPr>
          <a:xfrm>
            <a:off x="11464504" y="6447263"/>
            <a:ext cx="414068" cy="261610"/>
          </a:xfrm>
          <a:prstGeom prst="rect">
            <a:avLst/>
          </a:prstGeom>
          <a:noFill/>
        </p:spPr>
        <p:txBody>
          <a:bodyPr wrap="square" rtlCol="0">
            <a:spAutoFit/>
          </a:bodyPr>
          <a:lstStyle/>
          <a:p>
            <a:fld id="{B4607809-5168-4C4D-96E1-F53701CECE7A}" type="slidenum">
              <a:rPr lang="en-GB" sz="1100" smtClean="0">
                <a:solidFill>
                  <a:srgbClr val="58677B"/>
                </a:solidFill>
              </a:rPr>
              <a:pPr/>
              <a:t>‹#›</a:t>
            </a:fld>
            <a:endParaRPr lang="en-GB" sz="1100">
              <a:solidFill>
                <a:srgbClr val="58677B"/>
              </a:solidFill>
            </a:endParaRPr>
          </a:p>
        </p:txBody>
      </p:sp>
      <p:pic>
        <p:nvPicPr>
          <p:cNvPr id="3" name="Graphic 2">
            <a:extLst>
              <a:ext uri="{FF2B5EF4-FFF2-40B4-BE49-F238E27FC236}">
                <a16:creationId xmlns:a16="http://schemas.microsoft.com/office/drawing/2014/main" id="{025F418C-D29B-B3B7-C8A8-EE84DDF1370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2108" y="6482222"/>
            <a:ext cx="274320" cy="191693"/>
          </a:xfrm>
          <a:prstGeom prst="rect">
            <a:avLst/>
          </a:prstGeom>
        </p:spPr>
      </p:pic>
    </p:spTree>
    <p:extLst>
      <p:ext uri="{BB962C8B-B14F-4D97-AF65-F5344CB8AC3E}">
        <p14:creationId xmlns:p14="http://schemas.microsoft.com/office/powerpoint/2010/main" val="3280785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sky, outdoor&#10;&#10;Description generated with very high confidence">
            <a:extLst>
              <a:ext uri="{FF2B5EF4-FFF2-40B4-BE49-F238E27FC236}">
                <a16:creationId xmlns:a16="http://schemas.microsoft.com/office/drawing/2014/main" id="{16DD25A5-6060-45A0-A650-6859DCC0052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0261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Standard Slide">
    <p:spTree>
      <p:nvGrpSpPr>
        <p:cNvPr id="1" name=""/>
        <p:cNvGrpSpPr/>
        <p:nvPr/>
      </p:nvGrpSpPr>
      <p:grpSpPr>
        <a:xfrm>
          <a:off x="0" y="0"/>
          <a:ext cx="0" cy="0"/>
          <a:chOff x="0" y="0"/>
          <a:chExt cx="0" cy="0"/>
        </a:xfrm>
      </p:grpSpPr>
      <p:pic>
        <p:nvPicPr>
          <p:cNvPr id="9" name="Picture 1">
            <a:extLst>
              <a:ext uri="{FF2B5EF4-FFF2-40B4-BE49-F238E27FC236}">
                <a16:creationId xmlns:a16="http://schemas.microsoft.com/office/drawing/2014/main" id="{8BC43021-1EB2-DF14-F398-B96407D99B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50064" y="6538897"/>
            <a:ext cx="286537" cy="200230"/>
          </a:xfrm>
          <a:prstGeom prst="rect">
            <a:avLst/>
          </a:prstGeom>
        </p:spPr>
      </p:pic>
      <p:grpSp>
        <p:nvGrpSpPr>
          <p:cNvPr id="10" name="Group 9">
            <a:extLst>
              <a:ext uri="{FF2B5EF4-FFF2-40B4-BE49-F238E27FC236}">
                <a16:creationId xmlns:a16="http://schemas.microsoft.com/office/drawing/2014/main" id="{8B074307-847C-240C-4F0D-CE5FABF51E1F}"/>
              </a:ext>
            </a:extLst>
          </p:cNvPr>
          <p:cNvGrpSpPr/>
          <p:nvPr userDrawn="1"/>
        </p:nvGrpSpPr>
        <p:grpSpPr>
          <a:xfrm>
            <a:off x="11116800" y="0"/>
            <a:ext cx="1075200" cy="1378425"/>
            <a:chOff x="6545436" y="1209027"/>
            <a:chExt cx="1075200" cy="1378425"/>
          </a:xfrm>
        </p:grpSpPr>
        <p:sp>
          <p:nvSpPr>
            <p:cNvPr id="12" name="Google Shape;113;p5">
              <a:extLst>
                <a:ext uri="{FF2B5EF4-FFF2-40B4-BE49-F238E27FC236}">
                  <a16:creationId xmlns:a16="http://schemas.microsoft.com/office/drawing/2014/main" id="{C9B23513-8497-A08E-3C33-7A6042BB298C}"/>
                </a:ext>
              </a:extLst>
            </p:cNvPr>
            <p:cNvSpPr/>
            <p:nvPr/>
          </p:nvSpPr>
          <p:spPr>
            <a:xfrm flipV="1">
              <a:off x="7083036" y="1209027"/>
              <a:ext cx="537600" cy="537600"/>
            </a:xfrm>
            <a:prstGeom prst="rect">
              <a:avLst/>
            </a:prstGeom>
            <a:solidFill>
              <a:srgbClr val="DBDD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4;p5">
              <a:extLst>
                <a:ext uri="{FF2B5EF4-FFF2-40B4-BE49-F238E27FC236}">
                  <a16:creationId xmlns:a16="http://schemas.microsoft.com/office/drawing/2014/main" id="{C1597CB8-35AA-C41F-5511-3C763AFE96F3}"/>
                </a:ext>
              </a:extLst>
            </p:cNvPr>
            <p:cNvSpPr/>
            <p:nvPr/>
          </p:nvSpPr>
          <p:spPr>
            <a:xfrm flipV="1">
              <a:off x="7083036" y="1746627"/>
              <a:ext cx="537600" cy="537600"/>
            </a:xfrm>
            <a:prstGeom prst="rect">
              <a:avLst/>
            </a:prstGeom>
            <a:solidFill>
              <a:srgbClr val="F1F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5;p5">
              <a:extLst>
                <a:ext uri="{FF2B5EF4-FFF2-40B4-BE49-F238E27FC236}">
                  <a16:creationId xmlns:a16="http://schemas.microsoft.com/office/drawing/2014/main" id="{4AF2DC63-1F34-7029-29C8-A20BC2BEB2B3}"/>
                </a:ext>
              </a:extLst>
            </p:cNvPr>
            <p:cNvSpPr/>
            <p:nvPr/>
          </p:nvSpPr>
          <p:spPr>
            <a:xfrm flipV="1">
              <a:off x="6545436" y="1209027"/>
              <a:ext cx="537600" cy="537600"/>
            </a:xfrm>
            <a:prstGeom prst="rect">
              <a:avLst/>
            </a:prstGeom>
            <a:solidFill>
              <a:srgbClr val="F1F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6;p5">
              <a:extLst>
                <a:ext uri="{FF2B5EF4-FFF2-40B4-BE49-F238E27FC236}">
                  <a16:creationId xmlns:a16="http://schemas.microsoft.com/office/drawing/2014/main" id="{25703B55-1BD8-6F85-E2F9-C5C35280F36C}"/>
                </a:ext>
              </a:extLst>
            </p:cNvPr>
            <p:cNvSpPr/>
            <p:nvPr/>
          </p:nvSpPr>
          <p:spPr>
            <a:xfrm flipV="1">
              <a:off x="6779811" y="2284152"/>
              <a:ext cx="303300" cy="303300"/>
            </a:xfrm>
            <a:prstGeom prst="rect">
              <a:avLst/>
            </a:prstGeom>
            <a:solidFill>
              <a:srgbClr val="F1F2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04CE1090-D5EF-B114-4AB7-91E0ACC3317D}"/>
              </a:ext>
            </a:extLst>
          </p:cNvPr>
          <p:cNvSpPr/>
          <p:nvPr userDrawn="1"/>
        </p:nvSpPr>
        <p:spPr>
          <a:xfrm>
            <a:off x="0" y="171546"/>
            <a:ext cx="282633" cy="569344"/>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ext Placeholder 8">
            <a:extLst>
              <a:ext uri="{FF2B5EF4-FFF2-40B4-BE49-F238E27FC236}">
                <a16:creationId xmlns:a16="http://schemas.microsoft.com/office/drawing/2014/main" id="{69B3AC43-13F2-B831-11F5-EDBE051B1A04}"/>
              </a:ext>
            </a:extLst>
          </p:cNvPr>
          <p:cNvSpPr>
            <a:spLocks noGrp="1"/>
          </p:cNvSpPr>
          <p:nvPr>
            <p:ph type="body" sz="quarter" idx="10"/>
          </p:nvPr>
        </p:nvSpPr>
        <p:spPr>
          <a:xfrm>
            <a:off x="372559" y="207348"/>
            <a:ext cx="11819441" cy="499349"/>
          </a:xfrm>
        </p:spPr>
        <p:txBody>
          <a:bodyPr anchor="ctr">
            <a:normAutofit/>
          </a:bodyPr>
          <a:lstStyle>
            <a:lvl1pPr marL="0" indent="0">
              <a:buNone/>
              <a:defRPr sz="2200" b="0">
                <a:solidFill>
                  <a:schemeClr val="tx1">
                    <a:lumMod val="65000"/>
                    <a:lumOff val="35000"/>
                  </a:schemeClr>
                </a:solidFill>
                <a:latin typeface="Futura Medium" panose="020B0602020204020303"/>
              </a:defRPr>
            </a:lvl1pPr>
          </a:lstStyle>
          <a:p>
            <a:pPr lvl="0"/>
            <a:endParaRPr lang="en-US"/>
          </a:p>
        </p:txBody>
      </p:sp>
    </p:spTree>
    <p:extLst>
      <p:ext uri="{BB962C8B-B14F-4D97-AF65-F5344CB8AC3E}">
        <p14:creationId xmlns:p14="http://schemas.microsoft.com/office/powerpoint/2010/main" val="1367301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Slide">
    <p:bg>
      <p:bgPr>
        <a:solidFill>
          <a:srgbClr val="FBFBFB"/>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52AC451-B4F4-49CB-86CB-D7EE66E20114}"/>
              </a:ext>
            </a:extLst>
          </p:cNvPr>
          <p:cNvSpPr txBox="1"/>
          <p:nvPr userDrawn="1"/>
        </p:nvSpPr>
        <p:spPr>
          <a:xfrm>
            <a:off x="11464504" y="6499153"/>
            <a:ext cx="414068" cy="261610"/>
          </a:xfrm>
          <a:prstGeom prst="rect">
            <a:avLst/>
          </a:prstGeom>
          <a:noFill/>
        </p:spPr>
        <p:txBody>
          <a:bodyPr wrap="square" rtlCol="0">
            <a:spAutoFit/>
          </a:bodyPr>
          <a:lstStyle/>
          <a:p>
            <a:fld id="{B4607809-5168-4C4D-96E1-F53701CECE7A}" type="slidenum">
              <a:rPr lang="en-GB" sz="1100" smtClean="0">
                <a:solidFill>
                  <a:srgbClr val="58677B"/>
                </a:solidFill>
              </a:rPr>
              <a:pPr/>
              <a:t>‹#›</a:t>
            </a:fld>
            <a:endParaRPr lang="en-GB" sz="1100">
              <a:solidFill>
                <a:srgbClr val="58677B"/>
              </a:solidFill>
            </a:endParaRPr>
          </a:p>
        </p:txBody>
      </p:sp>
      <p:sp>
        <p:nvSpPr>
          <p:cNvPr id="6" name="Rectangle 5">
            <a:extLst>
              <a:ext uri="{FF2B5EF4-FFF2-40B4-BE49-F238E27FC236}">
                <a16:creationId xmlns:a16="http://schemas.microsoft.com/office/drawing/2014/main" id="{513F611B-4BDA-4D37-8E8F-C55D8D499213}"/>
              </a:ext>
            </a:extLst>
          </p:cNvPr>
          <p:cNvSpPr/>
          <p:nvPr userDrawn="1"/>
        </p:nvSpPr>
        <p:spPr>
          <a:xfrm>
            <a:off x="0" y="171546"/>
            <a:ext cx="388189" cy="569344"/>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 Placeholder 8">
            <a:extLst>
              <a:ext uri="{FF2B5EF4-FFF2-40B4-BE49-F238E27FC236}">
                <a16:creationId xmlns:a16="http://schemas.microsoft.com/office/drawing/2014/main" id="{7DE68C8C-CF8C-4BB4-9530-D1A1843F37CD}"/>
              </a:ext>
            </a:extLst>
          </p:cNvPr>
          <p:cNvSpPr>
            <a:spLocks noGrp="1"/>
          </p:cNvSpPr>
          <p:nvPr>
            <p:ph type="body" sz="quarter" idx="10"/>
          </p:nvPr>
        </p:nvSpPr>
        <p:spPr>
          <a:xfrm>
            <a:off x="388189" y="215661"/>
            <a:ext cx="11803811" cy="499349"/>
          </a:xfrm>
        </p:spPr>
        <p:txBody>
          <a:bodyPr/>
          <a:lstStyle>
            <a:lvl1pPr marL="0" indent="0">
              <a:buNone/>
              <a:defRPr b="1">
                <a:solidFill>
                  <a:schemeClr val="tx1">
                    <a:lumMod val="65000"/>
                    <a:lumOff val="35000"/>
                  </a:schemeClr>
                </a:solidFill>
              </a:defRPr>
            </a:lvl1pPr>
          </a:lstStyle>
          <a:p>
            <a:pPr lvl="0"/>
            <a:endParaRPr lang="en-US"/>
          </a:p>
        </p:txBody>
      </p:sp>
      <p:pic>
        <p:nvPicPr>
          <p:cNvPr id="7" name="Picture 6">
            <a:extLst>
              <a:ext uri="{FF2B5EF4-FFF2-40B4-BE49-F238E27FC236}">
                <a16:creationId xmlns:a16="http://schemas.microsoft.com/office/drawing/2014/main" id="{0819BA2D-94DD-A10B-EE53-7FF0828E1BE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7276" y="6530551"/>
            <a:ext cx="284512" cy="198815"/>
          </a:xfrm>
          <a:prstGeom prst="rect">
            <a:avLst/>
          </a:prstGeom>
        </p:spPr>
      </p:pic>
    </p:spTree>
    <p:extLst>
      <p:ext uri="{BB962C8B-B14F-4D97-AF65-F5344CB8AC3E}">
        <p14:creationId xmlns:p14="http://schemas.microsoft.com/office/powerpoint/2010/main" val="285126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AEA863-02DC-70ED-7649-BCE0F7018B80}"/>
              </a:ext>
            </a:extLst>
          </p:cNvPr>
          <p:cNvSpPr txBox="1"/>
          <p:nvPr userDrawn="1"/>
        </p:nvSpPr>
        <p:spPr>
          <a:xfrm>
            <a:off x="11686168" y="6447263"/>
            <a:ext cx="414068" cy="261610"/>
          </a:xfrm>
          <a:prstGeom prst="rect">
            <a:avLst/>
          </a:prstGeom>
          <a:noFill/>
        </p:spPr>
        <p:txBody>
          <a:bodyPr wrap="square" rtlCol="0">
            <a:spAutoFit/>
          </a:bodyPr>
          <a:lstStyle/>
          <a:p>
            <a:fld id="{B4607809-5168-4C4D-96E1-F53701CECE7A}" type="slidenum">
              <a:rPr lang="en-GB" sz="1100" smtClean="0">
                <a:solidFill>
                  <a:srgbClr val="58677B"/>
                </a:solidFill>
              </a:rPr>
              <a:pPr/>
              <a:t>‹#›</a:t>
            </a:fld>
            <a:endParaRPr lang="en-GB" sz="1100">
              <a:solidFill>
                <a:srgbClr val="58677B"/>
              </a:solidFill>
            </a:endParaRPr>
          </a:p>
        </p:txBody>
      </p:sp>
      <p:pic>
        <p:nvPicPr>
          <p:cNvPr id="2" name="Picture 1">
            <a:extLst>
              <a:ext uri="{FF2B5EF4-FFF2-40B4-BE49-F238E27FC236}">
                <a16:creationId xmlns:a16="http://schemas.microsoft.com/office/drawing/2014/main" id="{3475AF1A-A53E-5879-1D32-16DFACC5DA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6442" y="6482894"/>
            <a:ext cx="241087" cy="168470"/>
          </a:xfrm>
          <a:prstGeom prst="rect">
            <a:avLst/>
          </a:prstGeom>
        </p:spPr>
      </p:pic>
    </p:spTree>
    <p:extLst>
      <p:ext uri="{BB962C8B-B14F-4D97-AF65-F5344CB8AC3E}">
        <p14:creationId xmlns:p14="http://schemas.microsoft.com/office/powerpoint/2010/main" val="3280785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5B7426-089F-47EB-A90B-85221BC5E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4361B5E-C5A4-4E67-B593-983F349F2E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BAF4E7-C01C-49E4-8A4D-A9A97876C0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8186D7-E050-4A25-AFDC-C278FD6A9325}" type="datetimeFigureOut">
              <a:rPr lang="en-IN" smtClean="0"/>
              <a:t>18-02-2025</a:t>
            </a:fld>
            <a:endParaRPr lang="en-IN"/>
          </a:p>
        </p:txBody>
      </p:sp>
      <p:sp>
        <p:nvSpPr>
          <p:cNvPr id="5" name="Footer Placeholder 4">
            <a:extLst>
              <a:ext uri="{FF2B5EF4-FFF2-40B4-BE49-F238E27FC236}">
                <a16:creationId xmlns:a16="http://schemas.microsoft.com/office/drawing/2014/main" id="{B5060B97-B570-4490-8AEA-AD2B4B779E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497AF232-C0EE-4F62-A341-6D38D8048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DA9182-712C-4A85-9350-A90A135F9EC3}" type="slidenum">
              <a:rPr lang="en-IN" smtClean="0"/>
              <a:t>‹#›</a:t>
            </a:fld>
            <a:endParaRPr lang="en-IN"/>
          </a:p>
        </p:txBody>
      </p:sp>
    </p:spTree>
    <p:extLst>
      <p:ext uri="{BB962C8B-B14F-4D97-AF65-F5344CB8AC3E}">
        <p14:creationId xmlns:p14="http://schemas.microsoft.com/office/powerpoint/2010/main" val="64586451"/>
      </p:ext>
    </p:extLst>
  </p:cSld>
  <p:clrMap bg1="lt1" tx1="dk1" bg2="lt2" tx2="dk2" accent1="accent1" accent2="accent2" accent3="accent3" accent4="accent4" accent5="accent5" accent6="accent6" hlink="hlink" folHlink="folHlink"/>
  <p:sldLayoutIdLst>
    <p:sldLayoutId id="2147483745" r:id="rId1"/>
    <p:sldLayoutId id="2147483664" r:id="rId2"/>
    <p:sldLayoutId id="2147483663" r:id="rId3"/>
    <p:sldLayoutId id="2147483666" r:id="rId4"/>
    <p:sldLayoutId id="2147483680" r:id="rId5"/>
    <p:sldLayoutId id="2147483676" r:id="rId6"/>
    <p:sldLayoutId id="214748374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5B7426-089F-47EB-A90B-85221BC5E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64361B5E-C5A4-4E67-B593-983F349F2E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BAF4E7-C01C-49E4-8A4D-A9A97876C0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8186D7-E050-4A25-AFDC-C278FD6A9325}" type="datetimeFigureOut">
              <a:rPr lang="en-IN" smtClean="0"/>
              <a:t>18-02-2025</a:t>
            </a:fld>
            <a:endParaRPr lang="en-IN"/>
          </a:p>
        </p:txBody>
      </p:sp>
      <p:sp>
        <p:nvSpPr>
          <p:cNvPr id="5" name="Footer Placeholder 4">
            <a:extLst>
              <a:ext uri="{FF2B5EF4-FFF2-40B4-BE49-F238E27FC236}">
                <a16:creationId xmlns:a16="http://schemas.microsoft.com/office/drawing/2014/main" id="{B5060B97-B570-4490-8AEA-AD2B4B779E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497AF232-C0EE-4F62-A341-6D38D8048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DA9182-712C-4A85-9350-A90A135F9EC3}" type="slidenum">
              <a:rPr lang="en-IN" smtClean="0"/>
              <a:t>‹#›</a:t>
            </a:fld>
            <a:endParaRPr lang="en-IN"/>
          </a:p>
        </p:txBody>
      </p:sp>
    </p:spTree>
    <p:extLst>
      <p:ext uri="{BB962C8B-B14F-4D97-AF65-F5344CB8AC3E}">
        <p14:creationId xmlns:p14="http://schemas.microsoft.com/office/powerpoint/2010/main" val="64586451"/>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amazon.com/Failure-Trap-Mergers-Acquisitions-Succeed/dp/1394204760"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www.rd.com/list/technology-cartoons/" TargetMode="External"/><Relationship Id="rId4" Type="http://schemas.openxmlformats.org/officeDocument/2006/relationships/image" Target="../media/image91.jpg"/></Relationships>
</file>

<file path=ppt/slides/_rels/slide13.xml.rels><?xml version="1.0" encoding="UTF-8" standalone="yes"?>
<Relationships xmlns="http://schemas.openxmlformats.org/package/2006/relationships"><Relationship Id="rId3" Type="http://schemas.openxmlformats.org/officeDocument/2006/relationships/hyperlink" Target="https://www.forbes.com/councils/forbestechcouncil/2021/04/23/the-critical-role-of-it-consolidation-in-ma-success/"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35.png"/><Relationship Id="rId21" Type="http://schemas.openxmlformats.org/officeDocument/2006/relationships/image" Target="../media/image30.png"/><Relationship Id="rId34" Type="http://schemas.openxmlformats.org/officeDocument/2006/relationships/image" Target="../media/image43.png"/><Relationship Id="rId7" Type="http://schemas.openxmlformats.org/officeDocument/2006/relationships/image" Target="../media/image16.svg"/><Relationship Id="rId12" Type="http://schemas.openxmlformats.org/officeDocument/2006/relationships/image" Target="../media/image21.sv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svg"/><Relationship Id="rId2" Type="http://schemas.openxmlformats.org/officeDocument/2006/relationships/image" Target="../media/image11.png"/><Relationship Id="rId16" Type="http://schemas.openxmlformats.org/officeDocument/2006/relationships/image" Target="../media/image25.svg"/><Relationship Id="rId20" Type="http://schemas.openxmlformats.org/officeDocument/2006/relationships/image" Target="../media/image29.svg"/><Relationship Id="rId29" Type="http://schemas.openxmlformats.org/officeDocument/2006/relationships/image" Target="../media/image38.svg"/><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svg"/><Relationship Id="rId32" Type="http://schemas.openxmlformats.org/officeDocument/2006/relationships/image" Target="../media/image41.png"/><Relationship Id="rId37" Type="http://schemas.openxmlformats.org/officeDocument/2006/relationships/image" Target="../media/image46.png"/><Relationship Id="rId5" Type="http://schemas.openxmlformats.org/officeDocument/2006/relationships/image" Target="../media/image14.sv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36" Type="http://schemas.openxmlformats.org/officeDocument/2006/relationships/image" Target="../media/image45.pn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sv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36.tiff"/><Relationship Id="rId30" Type="http://schemas.openxmlformats.org/officeDocument/2006/relationships/image" Target="../media/image39.png"/><Relationship Id="rId35" Type="http://schemas.openxmlformats.org/officeDocument/2006/relationships/image" Target="../media/image44.svg"/><Relationship Id="rId8" Type="http://schemas.openxmlformats.org/officeDocument/2006/relationships/image" Target="../media/image17.png"/><Relationship Id="rId3" Type="http://schemas.openxmlformats.org/officeDocument/2006/relationships/image" Target="../media/image12.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3" Type="http://schemas.openxmlformats.org/officeDocument/2006/relationships/image" Target="../media/image113.png"/><Relationship Id="rId18" Type="http://schemas.openxmlformats.org/officeDocument/2006/relationships/image" Target="../media/image118.svg"/><Relationship Id="rId26" Type="http://schemas.openxmlformats.org/officeDocument/2006/relationships/image" Target="../media/image126.svg"/><Relationship Id="rId39" Type="http://schemas.openxmlformats.org/officeDocument/2006/relationships/image" Target="../media/image139.png"/><Relationship Id="rId21" Type="http://schemas.openxmlformats.org/officeDocument/2006/relationships/image" Target="../media/image121.png"/><Relationship Id="rId34" Type="http://schemas.openxmlformats.org/officeDocument/2006/relationships/image" Target="../media/image134.png"/><Relationship Id="rId42" Type="http://schemas.openxmlformats.org/officeDocument/2006/relationships/image" Target="../media/image142.svg"/><Relationship Id="rId47" Type="http://schemas.openxmlformats.org/officeDocument/2006/relationships/image" Target="../media/image147.png"/><Relationship Id="rId50" Type="http://schemas.openxmlformats.org/officeDocument/2006/relationships/image" Target="../media/image150.svg"/><Relationship Id="rId55" Type="http://schemas.openxmlformats.org/officeDocument/2006/relationships/image" Target="../media/image155.png"/><Relationship Id="rId7" Type="http://schemas.openxmlformats.org/officeDocument/2006/relationships/image" Target="../media/image107.png"/><Relationship Id="rId2" Type="http://schemas.openxmlformats.org/officeDocument/2006/relationships/notesSlide" Target="../notesSlides/notesSlide18.xml"/><Relationship Id="rId16" Type="http://schemas.openxmlformats.org/officeDocument/2006/relationships/image" Target="../media/image116.svg"/><Relationship Id="rId29" Type="http://schemas.openxmlformats.org/officeDocument/2006/relationships/image" Target="../media/image129.png"/><Relationship Id="rId11" Type="http://schemas.openxmlformats.org/officeDocument/2006/relationships/image" Target="../media/image111.png"/><Relationship Id="rId24" Type="http://schemas.openxmlformats.org/officeDocument/2006/relationships/image" Target="../media/image124.svg"/><Relationship Id="rId32" Type="http://schemas.openxmlformats.org/officeDocument/2006/relationships/image" Target="../media/image132.svg"/><Relationship Id="rId37" Type="http://schemas.openxmlformats.org/officeDocument/2006/relationships/image" Target="../media/image137.png"/><Relationship Id="rId40" Type="http://schemas.openxmlformats.org/officeDocument/2006/relationships/image" Target="../media/image140.svg"/><Relationship Id="rId45" Type="http://schemas.openxmlformats.org/officeDocument/2006/relationships/image" Target="../media/image145.png"/><Relationship Id="rId53" Type="http://schemas.openxmlformats.org/officeDocument/2006/relationships/image" Target="../media/image153.png"/><Relationship Id="rId58" Type="http://schemas.openxmlformats.org/officeDocument/2006/relationships/image" Target="../media/image158.svg"/><Relationship Id="rId5" Type="http://schemas.openxmlformats.org/officeDocument/2006/relationships/image" Target="../media/image105.png"/><Relationship Id="rId19" Type="http://schemas.openxmlformats.org/officeDocument/2006/relationships/image" Target="../media/image119.png"/><Relationship Id="rId4" Type="http://schemas.openxmlformats.org/officeDocument/2006/relationships/image" Target="../media/image104.svg"/><Relationship Id="rId9" Type="http://schemas.openxmlformats.org/officeDocument/2006/relationships/image" Target="../media/image109.png"/><Relationship Id="rId14" Type="http://schemas.openxmlformats.org/officeDocument/2006/relationships/image" Target="../media/image114.svg"/><Relationship Id="rId22" Type="http://schemas.openxmlformats.org/officeDocument/2006/relationships/image" Target="../media/image122.svg"/><Relationship Id="rId27" Type="http://schemas.openxmlformats.org/officeDocument/2006/relationships/image" Target="../media/image127.png"/><Relationship Id="rId30" Type="http://schemas.openxmlformats.org/officeDocument/2006/relationships/image" Target="../media/image130.svg"/><Relationship Id="rId35" Type="http://schemas.openxmlformats.org/officeDocument/2006/relationships/image" Target="../media/image135.png"/><Relationship Id="rId43" Type="http://schemas.openxmlformats.org/officeDocument/2006/relationships/image" Target="../media/image143.png"/><Relationship Id="rId48" Type="http://schemas.openxmlformats.org/officeDocument/2006/relationships/image" Target="../media/image148.svg"/><Relationship Id="rId56" Type="http://schemas.openxmlformats.org/officeDocument/2006/relationships/image" Target="../media/image156.svg"/><Relationship Id="rId8" Type="http://schemas.openxmlformats.org/officeDocument/2006/relationships/image" Target="../media/image108.svg"/><Relationship Id="rId51" Type="http://schemas.openxmlformats.org/officeDocument/2006/relationships/image" Target="../media/image151.png"/><Relationship Id="rId3" Type="http://schemas.openxmlformats.org/officeDocument/2006/relationships/image" Target="../media/image103.png"/><Relationship Id="rId12" Type="http://schemas.openxmlformats.org/officeDocument/2006/relationships/image" Target="../media/image112.svg"/><Relationship Id="rId17" Type="http://schemas.openxmlformats.org/officeDocument/2006/relationships/image" Target="../media/image117.png"/><Relationship Id="rId25" Type="http://schemas.openxmlformats.org/officeDocument/2006/relationships/image" Target="../media/image125.png"/><Relationship Id="rId33" Type="http://schemas.openxmlformats.org/officeDocument/2006/relationships/image" Target="../media/image133.emf"/><Relationship Id="rId38" Type="http://schemas.openxmlformats.org/officeDocument/2006/relationships/image" Target="../media/image138.svg"/><Relationship Id="rId46" Type="http://schemas.openxmlformats.org/officeDocument/2006/relationships/image" Target="../media/image146.svg"/><Relationship Id="rId59" Type="http://schemas.openxmlformats.org/officeDocument/2006/relationships/image" Target="../media/image159.png"/><Relationship Id="rId20" Type="http://schemas.openxmlformats.org/officeDocument/2006/relationships/image" Target="../media/image120.svg"/><Relationship Id="rId41" Type="http://schemas.openxmlformats.org/officeDocument/2006/relationships/image" Target="../media/image141.png"/><Relationship Id="rId54" Type="http://schemas.openxmlformats.org/officeDocument/2006/relationships/image" Target="../media/image154.svg"/><Relationship Id="rId1" Type="http://schemas.openxmlformats.org/officeDocument/2006/relationships/slideLayout" Target="../slideLayouts/slideLayout6.xml"/><Relationship Id="rId6" Type="http://schemas.openxmlformats.org/officeDocument/2006/relationships/image" Target="../media/image106.svg"/><Relationship Id="rId15" Type="http://schemas.openxmlformats.org/officeDocument/2006/relationships/image" Target="../media/image115.png"/><Relationship Id="rId23" Type="http://schemas.openxmlformats.org/officeDocument/2006/relationships/image" Target="../media/image123.png"/><Relationship Id="rId28" Type="http://schemas.openxmlformats.org/officeDocument/2006/relationships/image" Target="../media/image128.svg"/><Relationship Id="rId36" Type="http://schemas.openxmlformats.org/officeDocument/2006/relationships/image" Target="../media/image136.svg"/><Relationship Id="rId49" Type="http://schemas.openxmlformats.org/officeDocument/2006/relationships/image" Target="../media/image149.png"/><Relationship Id="rId57" Type="http://schemas.openxmlformats.org/officeDocument/2006/relationships/image" Target="../media/image157.png"/><Relationship Id="rId10" Type="http://schemas.openxmlformats.org/officeDocument/2006/relationships/image" Target="../media/image110.svg"/><Relationship Id="rId31" Type="http://schemas.openxmlformats.org/officeDocument/2006/relationships/image" Target="../media/image131.png"/><Relationship Id="rId44" Type="http://schemas.openxmlformats.org/officeDocument/2006/relationships/image" Target="../media/image144.svg"/><Relationship Id="rId52" Type="http://schemas.openxmlformats.org/officeDocument/2006/relationships/image" Target="../media/image152.svg"/><Relationship Id="rId60" Type="http://schemas.openxmlformats.org/officeDocument/2006/relationships/image" Target="../media/image160.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162.png"/><Relationship Id="rId4" Type="http://schemas.openxmlformats.org/officeDocument/2006/relationships/image" Target="../media/image161.png"/></Relationships>
</file>

<file path=ppt/slides/_rels/slide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26" Type="http://schemas.openxmlformats.org/officeDocument/2006/relationships/image" Target="../media/image69.png"/><Relationship Id="rId3" Type="http://schemas.openxmlformats.org/officeDocument/2006/relationships/image" Target="../media/image47.png"/><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5" Type="http://schemas.openxmlformats.org/officeDocument/2006/relationships/hyperlink" Target="https://www.pngitem.com/middle/hmwTTJm_salesforce-cloud-logo-png-transparent-png-download/" TargetMode="External"/><Relationship Id="rId2" Type="http://schemas.openxmlformats.org/officeDocument/2006/relationships/notesSlide" Target="../notesSlides/notesSlide2.xml"/><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50.png"/><Relationship Id="rId11" Type="http://schemas.openxmlformats.org/officeDocument/2006/relationships/image" Target="../media/image55.png"/><Relationship Id="rId24" Type="http://schemas.openxmlformats.org/officeDocument/2006/relationships/image" Target="../media/image68.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7.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 Id="rId27" Type="http://schemas.openxmlformats.org/officeDocument/2006/relationships/image" Target="../media/image70.svg"/></Relationships>
</file>

<file path=ppt/slides/_rels/slide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hyperlink" Target="https://global.andersen.com/resources/andersen-consulting-launch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s>
</file>

<file path=ppt/slides/_rels/slide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www.pwc.com/gx/en/services/deals/trends.html#interest-rates-accordion-dealmaker-considera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2F67BC-F453-3241-A524-7F4CB2DAAEA3}"/>
              </a:ext>
            </a:extLst>
          </p:cNvPr>
          <p:cNvSpPr>
            <a:spLocks noGrp="1"/>
          </p:cNvSpPr>
          <p:nvPr>
            <p:ph type="body" sz="quarter" idx="10"/>
          </p:nvPr>
        </p:nvSpPr>
        <p:spPr>
          <a:xfrm>
            <a:off x="2584175" y="2491530"/>
            <a:ext cx="9246164" cy="1199449"/>
          </a:xfrm>
        </p:spPr>
        <p:txBody>
          <a:bodyPr/>
          <a:lstStyle/>
          <a:p>
            <a:r>
              <a:rPr lang="en-US" sz="3600" dirty="0"/>
              <a:t>Data within M&amp;A and Modernization</a:t>
            </a:r>
          </a:p>
        </p:txBody>
      </p:sp>
    </p:spTree>
    <p:extLst>
      <p:ext uri="{BB962C8B-B14F-4D97-AF65-F5344CB8AC3E}">
        <p14:creationId xmlns:p14="http://schemas.microsoft.com/office/powerpoint/2010/main" val="2777774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6A415-E004-671B-1DD4-22AEF2141CE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BA88DE5-ABC8-0EEC-8AE7-31CEF3A225C0}"/>
              </a:ext>
            </a:extLst>
          </p:cNvPr>
          <p:cNvSpPr>
            <a:spLocks noGrp="1"/>
          </p:cNvSpPr>
          <p:nvPr>
            <p:ph type="body" sz="quarter" idx="10"/>
          </p:nvPr>
        </p:nvSpPr>
        <p:spPr/>
        <p:txBody>
          <a:bodyPr/>
          <a:lstStyle/>
          <a:p>
            <a:r>
              <a:rPr lang="en-US" dirty="0"/>
              <a:t>What’s coming?</a:t>
            </a:r>
          </a:p>
        </p:txBody>
      </p:sp>
      <p:sp>
        <p:nvSpPr>
          <p:cNvPr id="4" name="TextBox 3">
            <a:extLst>
              <a:ext uri="{FF2B5EF4-FFF2-40B4-BE49-F238E27FC236}">
                <a16:creationId xmlns:a16="http://schemas.microsoft.com/office/drawing/2014/main" id="{34F494D3-7556-B94C-1093-0408B10AA421}"/>
              </a:ext>
            </a:extLst>
          </p:cNvPr>
          <p:cNvSpPr txBox="1"/>
          <p:nvPr/>
        </p:nvSpPr>
        <p:spPr>
          <a:xfrm>
            <a:off x="2497394" y="1382286"/>
            <a:ext cx="7315200" cy="4093428"/>
          </a:xfrm>
          <a:prstGeom prst="rect">
            <a:avLst/>
          </a:prstGeom>
          <a:noFill/>
        </p:spPr>
        <p:txBody>
          <a:bodyPr wrap="square">
            <a:spAutoFit/>
          </a:bodyPr>
          <a:lstStyle/>
          <a:p>
            <a:pPr algn="l" fontAlgn="base">
              <a:spcBef>
                <a:spcPts val="3750"/>
              </a:spcBef>
            </a:pPr>
            <a:r>
              <a:rPr lang="en-US" sz="13800" b="0" i="0" dirty="0">
                <a:solidFill>
                  <a:schemeClr val="accent1"/>
                </a:solidFill>
                <a:effectLst/>
                <a:latin typeface="Futura Std Medium" panose="020B0502020204020303"/>
              </a:rPr>
              <a:t>81%</a:t>
            </a:r>
          </a:p>
          <a:p>
            <a:pPr algn="l" fontAlgn="base">
              <a:spcBef>
                <a:spcPts val="1200"/>
              </a:spcBef>
            </a:pPr>
            <a:r>
              <a:rPr lang="en-US" sz="2800" b="0" i="0" dirty="0">
                <a:solidFill>
                  <a:schemeClr val="accent1"/>
                </a:solidFill>
                <a:effectLst/>
                <a:latin typeface="Futura Std Medium" panose="020B0502020204020303"/>
              </a:rPr>
              <a:t>of CEOs who made a significant acquisition in the past three years plan to make one or more acquisitions in the next three years.</a:t>
            </a:r>
          </a:p>
        </p:txBody>
      </p:sp>
      <p:sp>
        <p:nvSpPr>
          <p:cNvPr id="7" name="TextBox 6">
            <a:extLst>
              <a:ext uri="{FF2B5EF4-FFF2-40B4-BE49-F238E27FC236}">
                <a16:creationId xmlns:a16="http://schemas.microsoft.com/office/drawing/2014/main" id="{00C25D09-4152-8351-BDE5-972ADFF1C394}"/>
              </a:ext>
            </a:extLst>
          </p:cNvPr>
          <p:cNvSpPr txBox="1"/>
          <p:nvPr/>
        </p:nvSpPr>
        <p:spPr>
          <a:xfrm>
            <a:off x="3048000" y="5704973"/>
            <a:ext cx="6096000" cy="369332"/>
          </a:xfrm>
          <a:prstGeom prst="rect">
            <a:avLst/>
          </a:prstGeom>
          <a:noFill/>
        </p:spPr>
        <p:txBody>
          <a:bodyPr wrap="square">
            <a:spAutoFit/>
          </a:bodyPr>
          <a:lstStyle/>
          <a:p>
            <a:pPr algn="ctr" fontAlgn="base">
              <a:spcBef>
                <a:spcPts val="3000"/>
              </a:spcBef>
            </a:pPr>
            <a:r>
              <a:rPr lang="en-US" b="0" i="0" baseline="30000" dirty="0">
                <a:solidFill>
                  <a:srgbClr val="2D2D2D"/>
                </a:solidFill>
                <a:effectLst/>
                <a:latin typeface="PwC Helvetica Neue"/>
              </a:rPr>
              <a:t>Source: PwC’s 28th Annual Global CEO Survey, January 2025</a:t>
            </a:r>
            <a:endParaRPr lang="en-US" b="0" i="0" dirty="0">
              <a:solidFill>
                <a:srgbClr val="2D2D2D"/>
              </a:solidFill>
              <a:effectLst/>
              <a:latin typeface="PwC Helvetica Neue"/>
            </a:endParaRPr>
          </a:p>
        </p:txBody>
      </p:sp>
      <p:graphicFrame>
        <p:nvGraphicFramePr>
          <p:cNvPr id="10" name="Chart 9">
            <a:extLst>
              <a:ext uri="{FF2B5EF4-FFF2-40B4-BE49-F238E27FC236}">
                <a16:creationId xmlns:a16="http://schemas.microsoft.com/office/drawing/2014/main" id="{399BCA25-56AD-1B6A-BBEA-2E14F39A3D37}"/>
              </a:ext>
            </a:extLst>
          </p:cNvPr>
          <p:cNvGraphicFramePr/>
          <p:nvPr>
            <p:extLst>
              <p:ext uri="{D42A27DB-BD31-4B8C-83A1-F6EECF244321}">
                <p14:modId xmlns:p14="http://schemas.microsoft.com/office/powerpoint/2010/main" val="69066597"/>
              </p:ext>
            </p:extLst>
          </p:nvPr>
        </p:nvGraphicFramePr>
        <p:xfrm>
          <a:off x="6164826" y="1303629"/>
          <a:ext cx="3362632" cy="23564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9110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471D5-FBFB-EA36-D084-0F2C237092A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E2E7AEA-F239-CBF1-2011-902CE47469AF}"/>
              </a:ext>
            </a:extLst>
          </p:cNvPr>
          <p:cNvSpPr>
            <a:spLocks noGrp="1"/>
          </p:cNvSpPr>
          <p:nvPr>
            <p:ph type="body" sz="quarter" idx="10"/>
          </p:nvPr>
        </p:nvSpPr>
        <p:spPr/>
        <p:txBody>
          <a:bodyPr/>
          <a:lstStyle/>
          <a:p>
            <a:r>
              <a:rPr lang="en-US" dirty="0"/>
              <a:t>Caution!!!</a:t>
            </a:r>
          </a:p>
        </p:txBody>
      </p:sp>
      <p:sp>
        <p:nvSpPr>
          <p:cNvPr id="3" name="TextBox 2">
            <a:extLst>
              <a:ext uri="{FF2B5EF4-FFF2-40B4-BE49-F238E27FC236}">
                <a16:creationId xmlns:a16="http://schemas.microsoft.com/office/drawing/2014/main" id="{8A9966DA-1C3A-E2AD-0194-0DCCE65B32A3}"/>
              </a:ext>
            </a:extLst>
          </p:cNvPr>
          <p:cNvSpPr txBox="1"/>
          <p:nvPr/>
        </p:nvSpPr>
        <p:spPr>
          <a:xfrm>
            <a:off x="771341" y="1173642"/>
            <a:ext cx="6209562" cy="2246769"/>
          </a:xfrm>
          <a:prstGeom prst="rect">
            <a:avLst/>
          </a:prstGeom>
          <a:noFill/>
        </p:spPr>
        <p:txBody>
          <a:bodyPr wrap="square" rtlCol="0">
            <a:spAutoFit/>
          </a:bodyPr>
          <a:lstStyle/>
          <a:p>
            <a:pPr algn="ctr"/>
            <a:r>
              <a:rPr lang="en-US" sz="2800" dirty="0">
                <a:latin typeface="Futura Std Medium" panose="020B0502020204020303"/>
              </a:rPr>
              <a:t>40,000 deals analyzed over 40 years.</a:t>
            </a:r>
          </a:p>
          <a:p>
            <a:pPr algn="ctr"/>
            <a:endParaRPr lang="en-US" sz="2800" dirty="0">
              <a:latin typeface="Futura Std Medium" panose="020B0502020204020303"/>
            </a:endParaRPr>
          </a:p>
          <a:p>
            <a:pPr algn="ctr"/>
            <a:r>
              <a:rPr lang="en-US" sz="2800" dirty="0">
                <a:latin typeface="Futura Std Medium" panose="020B0502020204020303"/>
              </a:rPr>
              <a:t>Failure rate to meet expectations?</a:t>
            </a:r>
          </a:p>
          <a:p>
            <a:pPr algn="ctr"/>
            <a:r>
              <a:rPr lang="en-US" sz="2800" dirty="0">
                <a:latin typeface="Futura Std Medium" panose="020B0502020204020303"/>
              </a:rPr>
              <a:t>(take a guess)</a:t>
            </a:r>
          </a:p>
        </p:txBody>
      </p:sp>
      <p:pic>
        <p:nvPicPr>
          <p:cNvPr id="11" name="Picture 10">
            <a:extLst>
              <a:ext uri="{FF2B5EF4-FFF2-40B4-BE49-F238E27FC236}">
                <a16:creationId xmlns:a16="http://schemas.microsoft.com/office/drawing/2014/main" id="{473450F1-3207-1B9B-CB74-E3390A975F77}"/>
              </a:ext>
            </a:extLst>
          </p:cNvPr>
          <p:cNvPicPr>
            <a:picLocks noChangeAspect="1"/>
          </p:cNvPicPr>
          <p:nvPr/>
        </p:nvPicPr>
        <p:blipFill>
          <a:blip r:embed="rId3"/>
          <a:stretch>
            <a:fillRect/>
          </a:stretch>
        </p:blipFill>
        <p:spPr>
          <a:xfrm>
            <a:off x="7410564" y="958199"/>
            <a:ext cx="3296642" cy="4871884"/>
          </a:xfrm>
          <a:prstGeom prst="rect">
            <a:avLst/>
          </a:prstGeom>
        </p:spPr>
      </p:pic>
      <p:sp>
        <p:nvSpPr>
          <p:cNvPr id="12" name="TextBox 11">
            <a:extLst>
              <a:ext uri="{FF2B5EF4-FFF2-40B4-BE49-F238E27FC236}">
                <a16:creationId xmlns:a16="http://schemas.microsoft.com/office/drawing/2014/main" id="{6737D955-44F0-3F17-AC35-63F068F772EF}"/>
              </a:ext>
            </a:extLst>
          </p:cNvPr>
          <p:cNvSpPr txBox="1"/>
          <p:nvPr/>
        </p:nvSpPr>
        <p:spPr>
          <a:xfrm>
            <a:off x="683259" y="3787431"/>
            <a:ext cx="6071911" cy="1569660"/>
          </a:xfrm>
          <a:prstGeom prst="rect">
            <a:avLst/>
          </a:prstGeom>
          <a:noFill/>
        </p:spPr>
        <p:txBody>
          <a:bodyPr wrap="square">
            <a:spAutoFit/>
          </a:bodyPr>
          <a:lstStyle/>
          <a:p>
            <a:pPr algn="ctr" fontAlgn="base">
              <a:spcBef>
                <a:spcPts val="3750"/>
              </a:spcBef>
            </a:pPr>
            <a:r>
              <a:rPr lang="en-US" sz="9600" dirty="0">
                <a:solidFill>
                  <a:srgbClr val="E0301E"/>
                </a:solidFill>
                <a:latin typeface="Futura Std Medium" panose="020B0502020204020303"/>
              </a:rPr>
              <a:t>70-75</a:t>
            </a:r>
            <a:r>
              <a:rPr lang="en-US" sz="9600" b="0" i="0" dirty="0">
                <a:solidFill>
                  <a:srgbClr val="E0301E"/>
                </a:solidFill>
                <a:effectLst/>
                <a:latin typeface="Futura Std Medium" panose="020B0502020204020303"/>
              </a:rPr>
              <a:t>%</a:t>
            </a:r>
            <a:endParaRPr lang="en-US" sz="5400" b="0" i="0" dirty="0">
              <a:solidFill>
                <a:srgbClr val="C00000"/>
              </a:solidFill>
              <a:effectLst/>
              <a:latin typeface="Futura Std Medium" panose="020B0502020204020303"/>
            </a:endParaRPr>
          </a:p>
        </p:txBody>
      </p:sp>
    </p:spTree>
    <p:extLst>
      <p:ext uri="{BB962C8B-B14F-4D97-AF65-F5344CB8AC3E}">
        <p14:creationId xmlns:p14="http://schemas.microsoft.com/office/powerpoint/2010/main" val="115056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2A64D-569B-2B8E-5646-B38E8F2A53E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B4ABDE6-A268-59D4-205E-38DD9981F16F}"/>
              </a:ext>
            </a:extLst>
          </p:cNvPr>
          <p:cNvSpPr>
            <a:spLocks noGrp="1"/>
          </p:cNvSpPr>
          <p:nvPr>
            <p:ph type="body" sz="quarter" idx="10"/>
          </p:nvPr>
        </p:nvSpPr>
        <p:spPr/>
        <p:txBody>
          <a:bodyPr/>
          <a:lstStyle/>
          <a:p>
            <a:r>
              <a:rPr lang="en-US" dirty="0"/>
              <a:t>The Importance of Integration</a:t>
            </a:r>
          </a:p>
        </p:txBody>
      </p:sp>
      <p:sp>
        <p:nvSpPr>
          <p:cNvPr id="7" name="TextBox 6">
            <a:extLst>
              <a:ext uri="{FF2B5EF4-FFF2-40B4-BE49-F238E27FC236}">
                <a16:creationId xmlns:a16="http://schemas.microsoft.com/office/drawing/2014/main" id="{7FC8BEFB-7F41-3DF9-E78A-F99885936184}"/>
              </a:ext>
            </a:extLst>
          </p:cNvPr>
          <p:cNvSpPr txBox="1"/>
          <p:nvPr/>
        </p:nvSpPr>
        <p:spPr>
          <a:xfrm>
            <a:off x="5565058" y="5424844"/>
            <a:ext cx="5800377" cy="553998"/>
          </a:xfrm>
          <a:prstGeom prst="rect">
            <a:avLst/>
          </a:prstGeom>
          <a:noFill/>
        </p:spPr>
        <p:txBody>
          <a:bodyPr wrap="square">
            <a:spAutoFit/>
          </a:bodyPr>
          <a:lstStyle/>
          <a:p>
            <a:pPr algn="r" fontAlgn="base"/>
            <a:r>
              <a:rPr lang="en-US" b="0" i="0" baseline="30000" dirty="0">
                <a:solidFill>
                  <a:srgbClr val="2D2D2D"/>
                </a:solidFill>
                <a:effectLst/>
                <a:hlinkClick r:id="rId3"/>
              </a:rPr>
              <a:t>The M&amp;A Failure Trap: Why Most Mergers and Acquisitions Fail and How The Few Succeed</a:t>
            </a:r>
            <a:endParaRPr lang="en-US" b="0" i="0" baseline="30000" dirty="0">
              <a:solidFill>
                <a:srgbClr val="2D2D2D"/>
              </a:solidFill>
              <a:effectLst/>
            </a:endParaRPr>
          </a:p>
          <a:p>
            <a:pPr algn="r" fontAlgn="base"/>
            <a:r>
              <a:rPr lang="en-US" b="0" i="0" baseline="30000" dirty="0">
                <a:solidFill>
                  <a:srgbClr val="2D2D2D"/>
                </a:solidFill>
                <a:effectLst/>
              </a:rPr>
              <a:t>By Baruch Lev and Feng Gu, Nov 2024</a:t>
            </a:r>
            <a:endParaRPr lang="en-US" b="0" i="0" dirty="0">
              <a:solidFill>
                <a:srgbClr val="2D2D2D"/>
              </a:solidFill>
              <a:effectLst/>
            </a:endParaRPr>
          </a:p>
        </p:txBody>
      </p:sp>
      <p:sp>
        <p:nvSpPr>
          <p:cNvPr id="3" name="TextBox 2">
            <a:extLst>
              <a:ext uri="{FF2B5EF4-FFF2-40B4-BE49-F238E27FC236}">
                <a16:creationId xmlns:a16="http://schemas.microsoft.com/office/drawing/2014/main" id="{CA8AD4A8-B098-8CC2-863E-6787621832AC}"/>
              </a:ext>
            </a:extLst>
          </p:cNvPr>
          <p:cNvSpPr txBox="1"/>
          <p:nvPr/>
        </p:nvSpPr>
        <p:spPr>
          <a:xfrm>
            <a:off x="5469686" y="1155923"/>
            <a:ext cx="5895749" cy="3785652"/>
          </a:xfrm>
          <a:prstGeom prst="rect">
            <a:avLst/>
          </a:prstGeom>
          <a:noFill/>
        </p:spPr>
        <p:txBody>
          <a:bodyPr wrap="square" rtlCol="0">
            <a:spAutoFit/>
          </a:bodyPr>
          <a:lstStyle/>
          <a:p>
            <a:r>
              <a:rPr lang="en-US" sz="2400" dirty="0">
                <a:latin typeface="Futura Std Medium" panose="020B0502020204020303"/>
              </a:rPr>
              <a:t>“Integrating the target with the buyer comes at the conclusion of the acquisition process, when the major players – CEO and chief financial officer (CFO) – return to their regular work.  The hard and crucial integration is often left to the staff and consultants. Consequently, </a:t>
            </a:r>
            <a:r>
              <a:rPr lang="en-US" sz="2400" b="1" dirty="0">
                <a:solidFill>
                  <a:srgbClr val="C00000"/>
                </a:solidFill>
                <a:latin typeface="Futura Std Medium" panose="020B0502020204020303"/>
              </a:rPr>
              <a:t>target integration is where most acquisitions fail</a:t>
            </a:r>
            <a:r>
              <a:rPr lang="en-US" sz="2400" dirty="0">
                <a:solidFill>
                  <a:srgbClr val="C00000"/>
                </a:solidFill>
                <a:latin typeface="Futura Std Medium" panose="020B0502020204020303"/>
              </a:rPr>
              <a:t>.”</a:t>
            </a:r>
          </a:p>
        </p:txBody>
      </p:sp>
      <p:pic>
        <p:nvPicPr>
          <p:cNvPr id="6" name="Picture 5" descr="A cartoon of people sitting at a table&#10;&#10;AI-generated content may be incorrect.">
            <a:extLst>
              <a:ext uri="{FF2B5EF4-FFF2-40B4-BE49-F238E27FC236}">
                <a16:creationId xmlns:a16="http://schemas.microsoft.com/office/drawing/2014/main" id="{1C36A9CB-A152-75CD-62CF-E09B2550864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72559" y="1685036"/>
            <a:ext cx="4199513" cy="3069844"/>
          </a:xfrm>
          <a:prstGeom prst="rect">
            <a:avLst/>
          </a:prstGeom>
        </p:spPr>
      </p:pic>
    </p:spTree>
    <p:extLst>
      <p:ext uri="{BB962C8B-B14F-4D97-AF65-F5344CB8AC3E}">
        <p14:creationId xmlns:p14="http://schemas.microsoft.com/office/powerpoint/2010/main" val="3195012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14EC0E-6943-4574-803D-2253ADF5E159}"/>
              </a:ext>
            </a:extLst>
          </p:cNvPr>
          <p:cNvSpPr txBox="1"/>
          <p:nvPr/>
        </p:nvSpPr>
        <p:spPr>
          <a:xfrm>
            <a:off x="838200" y="365125"/>
            <a:ext cx="10515600" cy="1325563"/>
          </a:xfrm>
        </p:spPr>
        <p:txBody>
          <a:bodyPr rtlCol="0" anchor="ctr">
            <a:normAutofit/>
          </a:bodyPr>
          <a:lstStyle/>
          <a:p>
            <a:pPr>
              <a:spcAft>
                <a:spcPts val="600"/>
              </a:spcAft>
            </a:pPr>
            <a:endParaRPr lang="en-US" sz="4400" dirty="0"/>
          </a:p>
        </p:txBody>
      </p:sp>
      <p:sp>
        <p:nvSpPr>
          <p:cNvPr id="7" name="TextBox 6">
            <a:extLst>
              <a:ext uri="{FF2B5EF4-FFF2-40B4-BE49-F238E27FC236}">
                <a16:creationId xmlns:a16="http://schemas.microsoft.com/office/drawing/2014/main" id="{737DD5F1-B20D-4475-BF53-464C02AFAD82}"/>
              </a:ext>
            </a:extLst>
          </p:cNvPr>
          <p:cNvSpPr txBox="1"/>
          <p:nvPr/>
        </p:nvSpPr>
        <p:spPr>
          <a:xfrm>
            <a:off x="443844" y="1271496"/>
            <a:ext cx="5976622" cy="4886713"/>
          </a:xfrm>
        </p:spPr>
        <p:txBody>
          <a:bodyPr rtlCol="0" anchor="t">
            <a:normAutofit/>
          </a:bodyPr>
          <a:lstStyle/>
          <a:p>
            <a:pPr>
              <a:spcAft>
                <a:spcPts val="600"/>
              </a:spcAft>
            </a:pPr>
            <a:r>
              <a:rPr lang="en-US" sz="2000" dirty="0">
                <a:latin typeface="Futura Std Medium" panose="020B0502020204020303"/>
              </a:rPr>
              <a:t>Factoring IT consolidation into early M&amp;A planning positions companies for quicker business gains and long-term success.</a:t>
            </a:r>
          </a:p>
          <a:p>
            <a:pPr>
              <a:spcAft>
                <a:spcPts val="600"/>
              </a:spcAft>
            </a:pPr>
            <a:endParaRPr lang="en-US" sz="2000" dirty="0">
              <a:latin typeface="Futura Std Medium" panose="020B0502020204020303"/>
            </a:endParaRPr>
          </a:p>
          <a:p>
            <a:pPr>
              <a:spcAft>
                <a:spcPts val="600"/>
              </a:spcAft>
            </a:pPr>
            <a:r>
              <a:rPr lang="en-US" sz="2000" b="1" dirty="0">
                <a:latin typeface="Futura Std Medium" panose="020B0502020204020303"/>
              </a:rPr>
              <a:t>Steps for Success:</a:t>
            </a:r>
          </a:p>
          <a:p>
            <a:pPr marL="457200" indent="-457200">
              <a:spcAft>
                <a:spcPts val="600"/>
              </a:spcAft>
              <a:buAutoNum type="arabicPeriod"/>
            </a:pPr>
            <a:r>
              <a:rPr lang="en-US" sz="2000" dirty="0">
                <a:latin typeface="Futura Std Medium" panose="020B0502020204020303"/>
              </a:rPr>
              <a:t>Make disciplined and strategic decisions about systems to keep and consolidate.</a:t>
            </a:r>
          </a:p>
          <a:p>
            <a:pPr marL="457200" indent="-457200">
              <a:spcAft>
                <a:spcPts val="600"/>
              </a:spcAft>
              <a:buAutoNum type="arabicPeriod"/>
            </a:pPr>
            <a:r>
              <a:rPr lang="en-US" sz="2000" dirty="0">
                <a:latin typeface="Futura Std Medium" panose="020B0502020204020303"/>
              </a:rPr>
              <a:t>Create a data governance plan to manage and purge irrelevant data.</a:t>
            </a:r>
          </a:p>
          <a:p>
            <a:pPr marL="457200" indent="-457200">
              <a:spcAft>
                <a:spcPts val="600"/>
              </a:spcAft>
              <a:buAutoNum type="arabicPeriod"/>
            </a:pPr>
            <a:r>
              <a:rPr lang="en-US" sz="2000" dirty="0">
                <a:latin typeface="Futura Std Medium" panose="020B0502020204020303"/>
              </a:rPr>
              <a:t>Leverage synchronization for coexistence between systems.</a:t>
            </a:r>
          </a:p>
          <a:p>
            <a:pPr marL="457200" indent="-457200">
              <a:spcAft>
                <a:spcPts val="600"/>
              </a:spcAft>
              <a:buAutoNum type="arabicPeriod"/>
            </a:pPr>
            <a:r>
              <a:rPr lang="en-US" sz="2000" dirty="0">
                <a:latin typeface="Futura Std Medium" panose="020B0502020204020303"/>
              </a:rPr>
              <a:t>Govern and monitor new solutions post-merger using third-party tools.</a:t>
            </a:r>
          </a:p>
        </p:txBody>
      </p:sp>
      <p:sp>
        <p:nvSpPr>
          <p:cNvPr id="2" name="Text Placeholder 1">
            <a:extLst>
              <a:ext uri="{FF2B5EF4-FFF2-40B4-BE49-F238E27FC236}">
                <a16:creationId xmlns:a16="http://schemas.microsoft.com/office/drawing/2014/main" id="{C18C067B-C340-93F1-CAB5-8B0694D42FE1}"/>
              </a:ext>
            </a:extLst>
          </p:cNvPr>
          <p:cNvSpPr>
            <a:spLocks noGrp="1"/>
          </p:cNvSpPr>
          <p:nvPr>
            <p:ph type="body" sz="quarter" idx="10"/>
          </p:nvPr>
        </p:nvSpPr>
        <p:spPr/>
        <p:txBody>
          <a:bodyPr/>
          <a:lstStyle/>
          <a:p>
            <a:r>
              <a:rPr lang="en-US" dirty="0"/>
              <a:t>The Importance of IT Planning in M&amp;A and Technology Modernization</a:t>
            </a:r>
          </a:p>
        </p:txBody>
      </p:sp>
      <p:sp>
        <p:nvSpPr>
          <p:cNvPr id="4" name="TextBox 3">
            <a:extLst>
              <a:ext uri="{FF2B5EF4-FFF2-40B4-BE49-F238E27FC236}">
                <a16:creationId xmlns:a16="http://schemas.microsoft.com/office/drawing/2014/main" id="{8BEA6D0A-0267-867D-8A14-308402DF9C33}"/>
              </a:ext>
            </a:extLst>
          </p:cNvPr>
          <p:cNvSpPr txBox="1"/>
          <p:nvPr/>
        </p:nvSpPr>
        <p:spPr>
          <a:xfrm>
            <a:off x="629265" y="6004321"/>
            <a:ext cx="10832690" cy="307777"/>
          </a:xfrm>
          <a:prstGeom prst="rect">
            <a:avLst/>
          </a:prstGeom>
          <a:noFill/>
        </p:spPr>
        <p:txBody>
          <a:bodyPr wrap="square">
            <a:spAutoFit/>
          </a:bodyPr>
          <a:lstStyle/>
          <a:p>
            <a:pPr algn="ctr"/>
            <a:r>
              <a:rPr lang="en-US" sz="1400" dirty="0">
                <a:latin typeface="Futura Std Medium" panose="020B0502020204020303"/>
              </a:rPr>
              <a:t>Source: </a:t>
            </a:r>
            <a:r>
              <a:rPr lang="en-US" sz="1400" dirty="0">
                <a:latin typeface="Futura Std Medium" panose="020B0502020204020303"/>
                <a:hlinkClick r:id="rId3"/>
              </a:rPr>
              <a:t>The Critical Role Of IT Consolidation In M&amp;A Success</a:t>
            </a:r>
            <a:endParaRPr lang="en-US" sz="1400" dirty="0">
              <a:latin typeface="Futura Std Medium" panose="020B0502020204020303"/>
            </a:endParaRPr>
          </a:p>
        </p:txBody>
      </p:sp>
      <p:pic>
        <p:nvPicPr>
          <p:cNvPr id="13" name="Picture 12">
            <a:extLst>
              <a:ext uri="{FF2B5EF4-FFF2-40B4-BE49-F238E27FC236}">
                <a16:creationId xmlns:a16="http://schemas.microsoft.com/office/drawing/2014/main" id="{043AF94D-5505-56A4-51FB-F058DBED54C0}"/>
              </a:ext>
            </a:extLst>
          </p:cNvPr>
          <p:cNvPicPr>
            <a:picLocks noChangeAspect="1"/>
          </p:cNvPicPr>
          <p:nvPr/>
        </p:nvPicPr>
        <p:blipFill>
          <a:blip r:embed="rId4"/>
          <a:stretch>
            <a:fillRect/>
          </a:stretch>
        </p:blipFill>
        <p:spPr>
          <a:xfrm>
            <a:off x="6886107" y="1283109"/>
            <a:ext cx="4291781" cy="4291781"/>
          </a:xfrm>
          <a:prstGeom prst="rect">
            <a:avLst/>
          </a:prstGeom>
        </p:spPr>
      </p:pic>
    </p:spTree>
    <p:extLst>
      <p:ext uri="{BB962C8B-B14F-4D97-AF65-F5344CB8AC3E}">
        <p14:creationId xmlns:p14="http://schemas.microsoft.com/office/powerpoint/2010/main" val="4106106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8876C2-5C33-1C63-3994-D0B736337048}"/>
              </a:ext>
            </a:extLst>
          </p:cNvPr>
          <p:cNvSpPr txBox="1"/>
          <p:nvPr/>
        </p:nvSpPr>
        <p:spPr>
          <a:xfrm>
            <a:off x="1068662" y="2844225"/>
            <a:ext cx="7548861" cy="584775"/>
          </a:xfrm>
          <a:prstGeom prst="rect">
            <a:avLst/>
          </a:prstGeom>
          <a:noFill/>
        </p:spPr>
        <p:txBody>
          <a:bodyPr wrap="none" rtlCol="0">
            <a:spAutoFit/>
          </a:bodyPr>
          <a:lstStyle/>
          <a:p>
            <a:r>
              <a:rPr lang="en-US" sz="3200">
                <a:solidFill>
                  <a:schemeClr val="bg1"/>
                </a:solidFill>
                <a:latin typeface="Futura Std Medium" panose="020B0502020204020303"/>
              </a:rPr>
              <a:t>Data During </a:t>
            </a:r>
            <a:r>
              <a:rPr lang="en-US" sz="3200" dirty="0">
                <a:solidFill>
                  <a:schemeClr val="bg1"/>
                </a:solidFill>
                <a:latin typeface="Futura Std Medium" panose="020B0502020204020303"/>
              </a:rPr>
              <a:t>Technical Due Diligence</a:t>
            </a:r>
          </a:p>
        </p:txBody>
      </p:sp>
    </p:spTree>
    <p:extLst>
      <p:ext uri="{BB962C8B-B14F-4D97-AF65-F5344CB8AC3E}">
        <p14:creationId xmlns:p14="http://schemas.microsoft.com/office/powerpoint/2010/main" val="780543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AD363-3105-E073-F1CB-0B44141B834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E5F378B-CF91-5932-64AE-982D7EEDB110}"/>
              </a:ext>
            </a:extLst>
          </p:cNvPr>
          <p:cNvSpPr>
            <a:spLocks noGrp="1"/>
          </p:cNvSpPr>
          <p:nvPr>
            <p:ph type="body" sz="quarter" idx="10"/>
          </p:nvPr>
        </p:nvSpPr>
        <p:spPr/>
        <p:txBody>
          <a:bodyPr/>
          <a:lstStyle/>
          <a:p>
            <a:r>
              <a:rPr lang="en-US" dirty="0"/>
              <a:t>Why Technology Due Diligence is Important</a:t>
            </a:r>
          </a:p>
        </p:txBody>
      </p:sp>
      <p:pic>
        <p:nvPicPr>
          <p:cNvPr id="2058" name="Picture 10">
            <a:extLst>
              <a:ext uri="{FF2B5EF4-FFF2-40B4-BE49-F238E27FC236}">
                <a16:creationId xmlns:a16="http://schemas.microsoft.com/office/drawing/2014/main" id="{2ED6738C-5A15-A9F4-F666-C29378ED2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357" y="1782544"/>
            <a:ext cx="10965286" cy="329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561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2F121-6A94-C0AD-AA49-5CA40E4376F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9AECA79-4F04-F632-31C5-9B330C483A0E}"/>
              </a:ext>
            </a:extLst>
          </p:cNvPr>
          <p:cNvSpPr>
            <a:spLocks noGrp="1"/>
          </p:cNvSpPr>
          <p:nvPr>
            <p:ph type="body" sz="quarter" idx="10"/>
          </p:nvPr>
        </p:nvSpPr>
        <p:spPr/>
        <p:txBody>
          <a:bodyPr/>
          <a:lstStyle/>
          <a:p>
            <a:r>
              <a:rPr lang="en-US"/>
              <a:t>Data During Diligence: </a:t>
            </a:r>
            <a:r>
              <a:rPr lang="en-US" dirty="0"/>
              <a:t>Before the Transaction</a:t>
            </a:r>
          </a:p>
        </p:txBody>
      </p:sp>
      <p:grpSp>
        <p:nvGrpSpPr>
          <p:cNvPr id="3" name="Group 2">
            <a:extLst>
              <a:ext uri="{FF2B5EF4-FFF2-40B4-BE49-F238E27FC236}">
                <a16:creationId xmlns:a16="http://schemas.microsoft.com/office/drawing/2014/main" id="{CC7DC135-3623-6F4F-7029-2C33602F7B9B}"/>
              </a:ext>
            </a:extLst>
          </p:cNvPr>
          <p:cNvGrpSpPr/>
          <p:nvPr/>
        </p:nvGrpSpPr>
        <p:grpSpPr>
          <a:xfrm>
            <a:off x="1835401" y="1982860"/>
            <a:ext cx="8352424" cy="2580906"/>
            <a:chOff x="1919788" y="3883585"/>
            <a:chExt cx="8352424" cy="2580906"/>
          </a:xfrm>
        </p:grpSpPr>
        <p:grpSp>
          <p:nvGrpSpPr>
            <p:cNvPr id="5" name="Group 4">
              <a:extLst>
                <a:ext uri="{FF2B5EF4-FFF2-40B4-BE49-F238E27FC236}">
                  <a16:creationId xmlns:a16="http://schemas.microsoft.com/office/drawing/2014/main" id="{09040F1C-67F6-75D7-A371-18D5D7C20E90}"/>
                </a:ext>
              </a:extLst>
            </p:cNvPr>
            <p:cNvGrpSpPr/>
            <p:nvPr/>
          </p:nvGrpSpPr>
          <p:grpSpPr>
            <a:xfrm>
              <a:off x="1919788" y="3931431"/>
              <a:ext cx="8352424" cy="2433307"/>
              <a:chOff x="1919788" y="3931431"/>
              <a:chExt cx="8352424" cy="2433307"/>
            </a:xfrm>
          </p:grpSpPr>
          <p:sp>
            <p:nvSpPr>
              <p:cNvPr id="81" name="Freeform: Shape 80">
                <a:extLst>
                  <a:ext uri="{FF2B5EF4-FFF2-40B4-BE49-F238E27FC236}">
                    <a16:creationId xmlns:a16="http://schemas.microsoft.com/office/drawing/2014/main" id="{02C12C9F-37A6-2D5C-6AA8-A207BC750656}"/>
                  </a:ext>
                </a:extLst>
              </p:cNvPr>
              <p:cNvSpPr/>
              <p:nvPr/>
            </p:nvSpPr>
            <p:spPr>
              <a:xfrm>
                <a:off x="1919788" y="5114887"/>
                <a:ext cx="2784141" cy="1112976"/>
              </a:xfrm>
              <a:custGeom>
                <a:avLst/>
                <a:gdLst>
                  <a:gd name="connsiteX0" fmla="*/ 2644045 w 2885217"/>
                  <a:gd name="connsiteY0" fmla="*/ 241078 h 1153382"/>
                  <a:gd name="connsiteX1" fmla="*/ 280797 w 2885217"/>
                  <a:gd name="connsiteY1" fmla="*/ 326422 h 1153382"/>
                  <a:gd name="connsiteX2" fmla="*/ 0 w 2885217"/>
                  <a:gd name="connsiteY2" fmla="*/ 45625 h 1153382"/>
                  <a:gd name="connsiteX3" fmla="*/ 0 w 2885217"/>
                  <a:gd name="connsiteY3" fmla="*/ 956025 h 1153382"/>
                  <a:gd name="connsiteX4" fmla="*/ 197358 w 2885217"/>
                  <a:gd name="connsiteY4" fmla="*/ 1153382 h 1153382"/>
                  <a:gd name="connsiteX5" fmla="*/ 2687860 w 2885217"/>
                  <a:gd name="connsiteY5" fmla="*/ 1153382 h 1153382"/>
                  <a:gd name="connsiteX6" fmla="*/ 2885218 w 2885217"/>
                  <a:gd name="connsiteY6" fmla="*/ 956025 h 1153382"/>
                  <a:gd name="connsiteX7" fmla="*/ 2885218 w 2885217"/>
                  <a:gd name="connsiteY7" fmla="*/ 0 h 1153382"/>
                  <a:gd name="connsiteX8" fmla="*/ 2644045 w 2885217"/>
                  <a:gd name="connsiteY8" fmla="*/ 241173 h 1153382"/>
                  <a:gd name="connsiteX9" fmla="*/ 2644045 w 2885217"/>
                  <a:gd name="connsiteY9" fmla="*/ 241173 h 115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217" h="1153382">
                    <a:moveTo>
                      <a:pt x="2644045" y="241078"/>
                    </a:moveTo>
                    <a:lnTo>
                      <a:pt x="280797" y="326422"/>
                    </a:lnTo>
                    <a:lnTo>
                      <a:pt x="0" y="45625"/>
                    </a:lnTo>
                    <a:lnTo>
                      <a:pt x="0" y="956025"/>
                    </a:lnTo>
                    <a:cubicBezTo>
                      <a:pt x="0" y="1064990"/>
                      <a:pt x="88392" y="1153382"/>
                      <a:pt x="197358" y="1153382"/>
                    </a:cubicBezTo>
                    <a:lnTo>
                      <a:pt x="2687860" y="1153382"/>
                    </a:lnTo>
                    <a:cubicBezTo>
                      <a:pt x="2796826" y="1153382"/>
                      <a:pt x="2885218" y="1064990"/>
                      <a:pt x="2885218" y="956025"/>
                    </a:cubicBezTo>
                    <a:lnTo>
                      <a:pt x="2885218" y="0"/>
                    </a:lnTo>
                    <a:lnTo>
                      <a:pt x="2644045" y="241173"/>
                    </a:lnTo>
                    <a:lnTo>
                      <a:pt x="2644045" y="241173"/>
                    </a:lnTo>
                    <a:close/>
                  </a:path>
                </a:pathLst>
              </a:custGeom>
              <a:solidFill>
                <a:srgbClr val="004589"/>
              </a:solidFill>
              <a:ln w="9525" cap="flat">
                <a:noFill/>
                <a:prstDash val="solid"/>
                <a:miter/>
              </a:ln>
            </p:spPr>
            <p:txBody>
              <a:bodyPr rtlCol="0" anchor="ctr"/>
              <a:lstStyle/>
              <a:p>
                <a:endParaRPr lang="en-US">
                  <a:latin typeface="Futura Std Medium" panose="020B0502020204020303"/>
                </a:endParaRPr>
              </a:p>
            </p:txBody>
          </p:sp>
          <p:sp>
            <p:nvSpPr>
              <p:cNvPr id="82" name="Freeform: Shape 81">
                <a:extLst>
                  <a:ext uri="{FF2B5EF4-FFF2-40B4-BE49-F238E27FC236}">
                    <a16:creationId xmlns:a16="http://schemas.microsoft.com/office/drawing/2014/main" id="{00129408-3D52-E3C0-6D68-9DEBBDA34269}"/>
                  </a:ext>
                </a:extLst>
              </p:cNvPr>
              <p:cNvSpPr/>
              <p:nvPr/>
            </p:nvSpPr>
            <p:spPr>
              <a:xfrm>
                <a:off x="2066205" y="4364538"/>
                <a:ext cx="2491122" cy="1716723"/>
              </a:xfrm>
              <a:custGeom>
                <a:avLst/>
                <a:gdLst>
                  <a:gd name="connsiteX0" fmla="*/ 2419826 w 2581560"/>
                  <a:gd name="connsiteY0" fmla="*/ 0 h 2105310"/>
                  <a:gd name="connsiteX1" fmla="*/ 2581561 w 2581560"/>
                  <a:gd name="connsiteY1" fmla="*/ 161735 h 2105310"/>
                  <a:gd name="connsiteX2" fmla="*/ 2581561 w 2581560"/>
                  <a:gd name="connsiteY2" fmla="*/ 1943576 h 2105310"/>
                  <a:gd name="connsiteX3" fmla="*/ 2419826 w 2581560"/>
                  <a:gd name="connsiteY3" fmla="*/ 2105311 h 2105310"/>
                  <a:gd name="connsiteX4" fmla="*/ 161734 w 2581560"/>
                  <a:gd name="connsiteY4" fmla="*/ 2105311 h 2105310"/>
                  <a:gd name="connsiteX5" fmla="*/ 0 w 2581560"/>
                  <a:gd name="connsiteY5" fmla="*/ 1943576 h 2105310"/>
                  <a:gd name="connsiteX6" fmla="*/ 0 w 2581560"/>
                  <a:gd name="connsiteY6" fmla="*/ 161734 h 2105310"/>
                  <a:gd name="connsiteX7" fmla="*/ 161734 w 2581560"/>
                  <a:gd name="connsiteY7" fmla="*/ 0 h 210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1560" h="2105310">
                    <a:moveTo>
                      <a:pt x="2419826" y="0"/>
                    </a:moveTo>
                    <a:cubicBezTo>
                      <a:pt x="2509150" y="0"/>
                      <a:pt x="2581561" y="72411"/>
                      <a:pt x="2581561" y="161735"/>
                    </a:cubicBezTo>
                    <a:lnTo>
                      <a:pt x="2581561" y="1943576"/>
                    </a:lnTo>
                    <a:cubicBezTo>
                      <a:pt x="2581561" y="2032900"/>
                      <a:pt x="2509150" y="2105311"/>
                      <a:pt x="2419826" y="2105311"/>
                    </a:cubicBezTo>
                    <a:lnTo>
                      <a:pt x="161734" y="2105311"/>
                    </a:lnTo>
                    <a:cubicBezTo>
                      <a:pt x="72411" y="2105311"/>
                      <a:pt x="0" y="2032900"/>
                      <a:pt x="0" y="1943576"/>
                    </a:cubicBezTo>
                    <a:lnTo>
                      <a:pt x="0" y="161734"/>
                    </a:lnTo>
                    <a:cubicBezTo>
                      <a:pt x="0" y="72411"/>
                      <a:pt x="72411" y="0"/>
                      <a:pt x="161734" y="0"/>
                    </a:cubicBezTo>
                    <a:close/>
                  </a:path>
                </a:pathLst>
              </a:custGeom>
              <a:solidFill>
                <a:srgbClr val="F1F2F5"/>
              </a:solidFill>
              <a:ln w="9525" cap="flat">
                <a:noFill/>
                <a:prstDash val="solid"/>
                <a:miter/>
              </a:ln>
            </p:spPr>
            <p:txBody>
              <a:bodyPr rtlCol="0" anchor="ctr"/>
              <a:lstStyle/>
              <a:p>
                <a:endParaRPr lang="en-US">
                  <a:latin typeface="Futura Std Medium" panose="020B0502020204020303"/>
                </a:endParaRPr>
              </a:p>
            </p:txBody>
          </p:sp>
          <p:sp>
            <p:nvSpPr>
              <p:cNvPr id="83" name="Freeform: Shape 82">
                <a:extLst>
                  <a:ext uri="{FF2B5EF4-FFF2-40B4-BE49-F238E27FC236}">
                    <a16:creationId xmlns:a16="http://schemas.microsoft.com/office/drawing/2014/main" id="{83EC716F-4569-F05F-2B79-DD87D960EDE9}"/>
                  </a:ext>
                </a:extLst>
              </p:cNvPr>
              <p:cNvSpPr/>
              <p:nvPr/>
            </p:nvSpPr>
            <p:spPr>
              <a:xfrm>
                <a:off x="7488071" y="5114887"/>
                <a:ext cx="2784141" cy="1112976"/>
              </a:xfrm>
              <a:custGeom>
                <a:avLst/>
                <a:gdLst>
                  <a:gd name="connsiteX0" fmla="*/ 2644045 w 2885217"/>
                  <a:gd name="connsiteY0" fmla="*/ 241078 h 1153382"/>
                  <a:gd name="connsiteX1" fmla="*/ 280797 w 2885217"/>
                  <a:gd name="connsiteY1" fmla="*/ 326422 h 1153382"/>
                  <a:gd name="connsiteX2" fmla="*/ 0 w 2885217"/>
                  <a:gd name="connsiteY2" fmla="*/ 45625 h 1153382"/>
                  <a:gd name="connsiteX3" fmla="*/ 0 w 2885217"/>
                  <a:gd name="connsiteY3" fmla="*/ 956025 h 1153382"/>
                  <a:gd name="connsiteX4" fmla="*/ 197358 w 2885217"/>
                  <a:gd name="connsiteY4" fmla="*/ 1153382 h 1153382"/>
                  <a:gd name="connsiteX5" fmla="*/ 2687860 w 2885217"/>
                  <a:gd name="connsiteY5" fmla="*/ 1153382 h 1153382"/>
                  <a:gd name="connsiteX6" fmla="*/ 2885218 w 2885217"/>
                  <a:gd name="connsiteY6" fmla="*/ 956025 h 1153382"/>
                  <a:gd name="connsiteX7" fmla="*/ 2885218 w 2885217"/>
                  <a:gd name="connsiteY7" fmla="*/ 0 h 1153382"/>
                  <a:gd name="connsiteX8" fmla="*/ 2644045 w 2885217"/>
                  <a:gd name="connsiteY8" fmla="*/ 241173 h 1153382"/>
                  <a:gd name="connsiteX9" fmla="*/ 2644045 w 2885217"/>
                  <a:gd name="connsiteY9" fmla="*/ 241173 h 115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217" h="1153382">
                    <a:moveTo>
                      <a:pt x="2644045" y="241078"/>
                    </a:moveTo>
                    <a:lnTo>
                      <a:pt x="280797" y="326422"/>
                    </a:lnTo>
                    <a:lnTo>
                      <a:pt x="0" y="45625"/>
                    </a:lnTo>
                    <a:lnTo>
                      <a:pt x="0" y="956025"/>
                    </a:lnTo>
                    <a:cubicBezTo>
                      <a:pt x="0" y="1064990"/>
                      <a:pt x="88392" y="1153382"/>
                      <a:pt x="197358" y="1153382"/>
                    </a:cubicBezTo>
                    <a:lnTo>
                      <a:pt x="2687860" y="1153382"/>
                    </a:lnTo>
                    <a:cubicBezTo>
                      <a:pt x="2796827" y="1153382"/>
                      <a:pt x="2885218" y="1064990"/>
                      <a:pt x="2885218" y="956025"/>
                    </a:cubicBezTo>
                    <a:lnTo>
                      <a:pt x="2885218" y="0"/>
                    </a:lnTo>
                    <a:lnTo>
                      <a:pt x="2644045" y="241173"/>
                    </a:lnTo>
                    <a:lnTo>
                      <a:pt x="2644045" y="241173"/>
                    </a:lnTo>
                    <a:close/>
                  </a:path>
                </a:pathLst>
              </a:custGeom>
              <a:solidFill>
                <a:srgbClr val="8497B0"/>
              </a:solidFill>
              <a:ln w="9525" cap="flat">
                <a:noFill/>
                <a:prstDash val="solid"/>
                <a:miter/>
              </a:ln>
            </p:spPr>
            <p:txBody>
              <a:bodyPr rtlCol="0" anchor="ctr"/>
              <a:lstStyle/>
              <a:p>
                <a:endParaRPr lang="en-US">
                  <a:latin typeface="Futura Std Medium" panose="020B0502020204020303"/>
                </a:endParaRPr>
              </a:p>
            </p:txBody>
          </p:sp>
          <p:sp>
            <p:nvSpPr>
              <p:cNvPr id="84" name="Freeform: Shape 83">
                <a:extLst>
                  <a:ext uri="{FF2B5EF4-FFF2-40B4-BE49-F238E27FC236}">
                    <a16:creationId xmlns:a16="http://schemas.microsoft.com/office/drawing/2014/main" id="{600F5D47-60A5-A880-054E-480F02269B12}"/>
                  </a:ext>
                </a:extLst>
              </p:cNvPr>
              <p:cNvSpPr/>
              <p:nvPr/>
            </p:nvSpPr>
            <p:spPr>
              <a:xfrm>
                <a:off x="7634488" y="4362189"/>
                <a:ext cx="2491122" cy="1719072"/>
              </a:xfrm>
              <a:custGeom>
                <a:avLst/>
                <a:gdLst>
                  <a:gd name="connsiteX0" fmla="*/ 2419827 w 2581560"/>
                  <a:gd name="connsiteY0" fmla="*/ 0 h 2105310"/>
                  <a:gd name="connsiteX1" fmla="*/ 2581561 w 2581560"/>
                  <a:gd name="connsiteY1" fmla="*/ 161735 h 2105310"/>
                  <a:gd name="connsiteX2" fmla="*/ 2581561 w 2581560"/>
                  <a:gd name="connsiteY2" fmla="*/ 1943576 h 2105310"/>
                  <a:gd name="connsiteX3" fmla="*/ 2419827 w 2581560"/>
                  <a:gd name="connsiteY3" fmla="*/ 2105311 h 2105310"/>
                  <a:gd name="connsiteX4" fmla="*/ 161735 w 2581560"/>
                  <a:gd name="connsiteY4" fmla="*/ 2105311 h 2105310"/>
                  <a:gd name="connsiteX5" fmla="*/ 0 w 2581560"/>
                  <a:gd name="connsiteY5" fmla="*/ 1943576 h 2105310"/>
                  <a:gd name="connsiteX6" fmla="*/ 0 w 2581560"/>
                  <a:gd name="connsiteY6" fmla="*/ 161734 h 2105310"/>
                  <a:gd name="connsiteX7" fmla="*/ 161735 w 2581560"/>
                  <a:gd name="connsiteY7" fmla="*/ 0 h 210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1560" h="2105310">
                    <a:moveTo>
                      <a:pt x="2419827" y="0"/>
                    </a:moveTo>
                    <a:cubicBezTo>
                      <a:pt x="2509150" y="0"/>
                      <a:pt x="2581561" y="72411"/>
                      <a:pt x="2581561" y="161735"/>
                    </a:cubicBezTo>
                    <a:lnTo>
                      <a:pt x="2581561" y="1943576"/>
                    </a:lnTo>
                    <a:cubicBezTo>
                      <a:pt x="2581561" y="2032900"/>
                      <a:pt x="2509150" y="2105311"/>
                      <a:pt x="2419827" y="2105311"/>
                    </a:cubicBezTo>
                    <a:lnTo>
                      <a:pt x="161735" y="2105311"/>
                    </a:lnTo>
                    <a:cubicBezTo>
                      <a:pt x="72411" y="2105311"/>
                      <a:pt x="0" y="2032900"/>
                      <a:pt x="0" y="1943576"/>
                    </a:cubicBezTo>
                    <a:lnTo>
                      <a:pt x="0" y="161734"/>
                    </a:lnTo>
                    <a:cubicBezTo>
                      <a:pt x="0" y="72411"/>
                      <a:pt x="72412" y="0"/>
                      <a:pt x="161735" y="0"/>
                    </a:cubicBezTo>
                    <a:close/>
                  </a:path>
                </a:pathLst>
              </a:custGeom>
              <a:solidFill>
                <a:srgbClr val="F1F2F5"/>
              </a:solidFill>
              <a:ln w="9525" cap="flat">
                <a:noFill/>
                <a:prstDash val="solid"/>
                <a:miter/>
              </a:ln>
            </p:spPr>
            <p:txBody>
              <a:bodyPr rtlCol="0" anchor="ctr"/>
              <a:lstStyle/>
              <a:p>
                <a:endParaRPr lang="en-US">
                  <a:latin typeface="Futura Std Medium" panose="020B0502020204020303"/>
                </a:endParaRPr>
              </a:p>
            </p:txBody>
          </p:sp>
          <p:sp>
            <p:nvSpPr>
              <p:cNvPr id="85" name="Freeform: Shape 84">
                <a:extLst>
                  <a:ext uri="{FF2B5EF4-FFF2-40B4-BE49-F238E27FC236}">
                    <a16:creationId xmlns:a16="http://schemas.microsoft.com/office/drawing/2014/main" id="{32605253-24F9-A3DA-2092-CE999BD8858C}"/>
                  </a:ext>
                </a:extLst>
              </p:cNvPr>
              <p:cNvSpPr/>
              <p:nvPr/>
            </p:nvSpPr>
            <p:spPr>
              <a:xfrm>
                <a:off x="4703929" y="4057427"/>
                <a:ext cx="2784141" cy="1112976"/>
              </a:xfrm>
              <a:custGeom>
                <a:avLst/>
                <a:gdLst>
                  <a:gd name="connsiteX0" fmla="*/ 2644045 w 2885217"/>
                  <a:gd name="connsiteY0" fmla="*/ 912305 h 1153382"/>
                  <a:gd name="connsiteX1" fmla="*/ 280797 w 2885217"/>
                  <a:gd name="connsiteY1" fmla="*/ 826961 h 1153382"/>
                  <a:gd name="connsiteX2" fmla="*/ 0 w 2885217"/>
                  <a:gd name="connsiteY2" fmla="*/ 1107757 h 1153382"/>
                  <a:gd name="connsiteX3" fmla="*/ 0 w 2885217"/>
                  <a:gd name="connsiteY3" fmla="*/ 197358 h 1153382"/>
                  <a:gd name="connsiteX4" fmla="*/ 197358 w 2885217"/>
                  <a:gd name="connsiteY4" fmla="*/ 0 h 1153382"/>
                  <a:gd name="connsiteX5" fmla="*/ 2687860 w 2885217"/>
                  <a:gd name="connsiteY5" fmla="*/ 0 h 1153382"/>
                  <a:gd name="connsiteX6" fmla="*/ 2885218 w 2885217"/>
                  <a:gd name="connsiteY6" fmla="*/ 197358 h 1153382"/>
                  <a:gd name="connsiteX7" fmla="*/ 2885218 w 2885217"/>
                  <a:gd name="connsiteY7" fmla="*/ 1153382 h 1153382"/>
                  <a:gd name="connsiteX8" fmla="*/ 2644045 w 2885217"/>
                  <a:gd name="connsiteY8" fmla="*/ 912209 h 1153382"/>
                  <a:gd name="connsiteX9" fmla="*/ 2644045 w 2885217"/>
                  <a:gd name="connsiteY9" fmla="*/ 912209 h 115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217" h="1153382">
                    <a:moveTo>
                      <a:pt x="2644045" y="912305"/>
                    </a:moveTo>
                    <a:lnTo>
                      <a:pt x="280797" y="826961"/>
                    </a:lnTo>
                    <a:lnTo>
                      <a:pt x="0" y="1107757"/>
                    </a:lnTo>
                    <a:lnTo>
                      <a:pt x="0" y="197358"/>
                    </a:lnTo>
                    <a:cubicBezTo>
                      <a:pt x="0" y="88392"/>
                      <a:pt x="88392" y="0"/>
                      <a:pt x="197358" y="0"/>
                    </a:cubicBezTo>
                    <a:lnTo>
                      <a:pt x="2687860" y="0"/>
                    </a:lnTo>
                    <a:cubicBezTo>
                      <a:pt x="2796826" y="0"/>
                      <a:pt x="2885218" y="88392"/>
                      <a:pt x="2885218" y="197358"/>
                    </a:cubicBezTo>
                    <a:lnTo>
                      <a:pt x="2885218" y="1153382"/>
                    </a:lnTo>
                    <a:lnTo>
                      <a:pt x="2644045" y="912209"/>
                    </a:lnTo>
                    <a:lnTo>
                      <a:pt x="2644045" y="912209"/>
                    </a:lnTo>
                    <a:close/>
                  </a:path>
                </a:pathLst>
              </a:custGeom>
              <a:solidFill>
                <a:srgbClr val="0077D0"/>
              </a:solidFill>
              <a:ln w="9525" cap="flat">
                <a:noFill/>
                <a:prstDash val="solid"/>
                <a:miter/>
              </a:ln>
            </p:spPr>
            <p:txBody>
              <a:bodyPr rtlCol="0" anchor="ctr"/>
              <a:lstStyle/>
              <a:p>
                <a:endParaRPr lang="en-US">
                  <a:latin typeface="Futura Std Medium" panose="020B0502020204020303"/>
                </a:endParaRPr>
              </a:p>
            </p:txBody>
          </p:sp>
          <p:sp>
            <p:nvSpPr>
              <p:cNvPr id="86" name="Freeform: Shape 85">
                <a:extLst>
                  <a:ext uri="{FF2B5EF4-FFF2-40B4-BE49-F238E27FC236}">
                    <a16:creationId xmlns:a16="http://schemas.microsoft.com/office/drawing/2014/main" id="{47DFDD97-8F8F-4AB4-203D-2503BF8AF234}"/>
                  </a:ext>
                </a:extLst>
              </p:cNvPr>
              <p:cNvSpPr/>
              <p:nvPr/>
            </p:nvSpPr>
            <p:spPr>
              <a:xfrm>
                <a:off x="4850347" y="4204028"/>
                <a:ext cx="2491122" cy="1719072"/>
              </a:xfrm>
              <a:custGeom>
                <a:avLst/>
                <a:gdLst>
                  <a:gd name="connsiteX0" fmla="*/ 2419826 w 2581560"/>
                  <a:gd name="connsiteY0" fmla="*/ 0 h 2105310"/>
                  <a:gd name="connsiteX1" fmla="*/ 2581561 w 2581560"/>
                  <a:gd name="connsiteY1" fmla="*/ 161734 h 2105310"/>
                  <a:gd name="connsiteX2" fmla="*/ 2581561 w 2581560"/>
                  <a:gd name="connsiteY2" fmla="*/ 1943576 h 2105310"/>
                  <a:gd name="connsiteX3" fmla="*/ 2419826 w 2581560"/>
                  <a:gd name="connsiteY3" fmla="*/ 2105311 h 2105310"/>
                  <a:gd name="connsiteX4" fmla="*/ 161734 w 2581560"/>
                  <a:gd name="connsiteY4" fmla="*/ 2105311 h 2105310"/>
                  <a:gd name="connsiteX5" fmla="*/ 0 w 2581560"/>
                  <a:gd name="connsiteY5" fmla="*/ 1943576 h 2105310"/>
                  <a:gd name="connsiteX6" fmla="*/ 0 w 2581560"/>
                  <a:gd name="connsiteY6" fmla="*/ 161734 h 2105310"/>
                  <a:gd name="connsiteX7" fmla="*/ 161734 w 2581560"/>
                  <a:gd name="connsiteY7" fmla="*/ 0 h 210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1560" h="2105310">
                    <a:moveTo>
                      <a:pt x="2419826" y="0"/>
                    </a:moveTo>
                    <a:cubicBezTo>
                      <a:pt x="2509150" y="0"/>
                      <a:pt x="2581561" y="72411"/>
                      <a:pt x="2581561" y="161734"/>
                    </a:cubicBezTo>
                    <a:lnTo>
                      <a:pt x="2581561" y="1943576"/>
                    </a:lnTo>
                    <a:cubicBezTo>
                      <a:pt x="2581561" y="2032900"/>
                      <a:pt x="2509149" y="2105311"/>
                      <a:pt x="2419826" y="2105311"/>
                    </a:cubicBezTo>
                    <a:lnTo>
                      <a:pt x="161734" y="2105311"/>
                    </a:lnTo>
                    <a:cubicBezTo>
                      <a:pt x="72411" y="2105311"/>
                      <a:pt x="0" y="2032900"/>
                      <a:pt x="0" y="1943576"/>
                    </a:cubicBezTo>
                    <a:lnTo>
                      <a:pt x="0" y="161734"/>
                    </a:lnTo>
                    <a:cubicBezTo>
                      <a:pt x="0" y="72411"/>
                      <a:pt x="72411" y="0"/>
                      <a:pt x="161734" y="0"/>
                    </a:cubicBezTo>
                    <a:close/>
                  </a:path>
                </a:pathLst>
              </a:custGeom>
              <a:solidFill>
                <a:srgbClr val="F1F2F5"/>
              </a:solidFill>
              <a:ln w="9525" cap="flat">
                <a:noFill/>
                <a:prstDash val="solid"/>
                <a:miter/>
              </a:ln>
            </p:spPr>
            <p:txBody>
              <a:bodyPr rtlCol="0" anchor="ctr"/>
              <a:lstStyle/>
              <a:p>
                <a:endParaRPr lang="en-US">
                  <a:latin typeface="Futura Std Medium" panose="020B0502020204020303"/>
                </a:endParaRPr>
              </a:p>
            </p:txBody>
          </p:sp>
          <p:grpSp>
            <p:nvGrpSpPr>
              <p:cNvPr id="87" name="Group 86">
                <a:extLst>
                  <a:ext uri="{FF2B5EF4-FFF2-40B4-BE49-F238E27FC236}">
                    <a16:creationId xmlns:a16="http://schemas.microsoft.com/office/drawing/2014/main" id="{9C1FD7F9-479F-70C0-6F7C-4AC328538606}"/>
                  </a:ext>
                </a:extLst>
              </p:cNvPr>
              <p:cNvGrpSpPr/>
              <p:nvPr/>
            </p:nvGrpSpPr>
            <p:grpSpPr>
              <a:xfrm>
                <a:off x="5653209" y="5479063"/>
                <a:ext cx="885674" cy="885675"/>
                <a:chOff x="5653209" y="5770684"/>
                <a:chExt cx="885674" cy="885675"/>
              </a:xfrm>
            </p:grpSpPr>
            <p:sp>
              <p:nvSpPr>
                <p:cNvPr id="121" name="Freeform: Shape 120">
                  <a:extLst>
                    <a:ext uri="{FF2B5EF4-FFF2-40B4-BE49-F238E27FC236}">
                      <a16:creationId xmlns:a16="http://schemas.microsoft.com/office/drawing/2014/main" id="{7D855DAA-2969-C26C-047A-C0B5696AD21C}"/>
                    </a:ext>
                  </a:extLst>
                </p:cNvPr>
                <p:cNvSpPr/>
                <p:nvPr/>
              </p:nvSpPr>
              <p:spPr>
                <a:xfrm>
                  <a:off x="5653209" y="5770684"/>
                  <a:ext cx="885674" cy="885675"/>
                </a:xfrm>
                <a:custGeom>
                  <a:avLst/>
                  <a:gdLst>
                    <a:gd name="connsiteX0" fmla="*/ 917829 w 917828"/>
                    <a:gd name="connsiteY0" fmla="*/ 458914 h 917829"/>
                    <a:gd name="connsiteX1" fmla="*/ 458914 w 917828"/>
                    <a:gd name="connsiteY1" fmla="*/ 917829 h 917829"/>
                    <a:gd name="connsiteX2" fmla="*/ 0 w 917828"/>
                    <a:gd name="connsiteY2" fmla="*/ 458914 h 917829"/>
                    <a:gd name="connsiteX3" fmla="*/ 458914 w 917828"/>
                    <a:gd name="connsiteY3" fmla="*/ 0 h 917829"/>
                    <a:gd name="connsiteX4" fmla="*/ 917829 w 917828"/>
                    <a:gd name="connsiteY4" fmla="*/ 458914 h 91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28" h="917829">
                      <a:moveTo>
                        <a:pt x="917829" y="458914"/>
                      </a:moveTo>
                      <a:cubicBezTo>
                        <a:pt x="917829" y="712366"/>
                        <a:pt x="712366" y="917829"/>
                        <a:pt x="458914" y="917829"/>
                      </a:cubicBezTo>
                      <a:cubicBezTo>
                        <a:pt x="205463" y="917829"/>
                        <a:pt x="0" y="712366"/>
                        <a:pt x="0" y="458914"/>
                      </a:cubicBezTo>
                      <a:cubicBezTo>
                        <a:pt x="0" y="205463"/>
                        <a:pt x="205463" y="0"/>
                        <a:pt x="458914" y="0"/>
                      </a:cubicBezTo>
                      <a:cubicBezTo>
                        <a:pt x="712366" y="0"/>
                        <a:pt x="917829" y="205463"/>
                        <a:pt x="917829" y="458914"/>
                      </a:cubicBezTo>
                      <a:close/>
                    </a:path>
                  </a:pathLst>
                </a:custGeom>
                <a:solidFill>
                  <a:srgbClr val="0077D0"/>
                </a:solidFill>
                <a:ln w="9525" cap="flat">
                  <a:noFill/>
                  <a:prstDash val="solid"/>
                  <a:miter/>
                </a:ln>
              </p:spPr>
              <p:txBody>
                <a:bodyPr rtlCol="0" anchor="ctr"/>
                <a:lstStyle/>
                <a:p>
                  <a:endParaRPr lang="en-US">
                    <a:latin typeface="Futura Std Medium" panose="020B0502020204020303"/>
                  </a:endParaRPr>
                </a:p>
              </p:txBody>
            </p:sp>
            <p:sp>
              <p:nvSpPr>
                <p:cNvPr id="122" name="Freeform: Shape 121">
                  <a:extLst>
                    <a:ext uri="{FF2B5EF4-FFF2-40B4-BE49-F238E27FC236}">
                      <a16:creationId xmlns:a16="http://schemas.microsoft.com/office/drawing/2014/main" id="{471CFB98-A128-2AF3-726C-997ED16F4458}"/>
                    </a:ext>
                  </a:extLst>
                </p:cNvPr>
                <p:cNvSpPr/>
                <p:nvPr/>
              </p:nvSpPr>
              <p:spPr>
                <a:xfrm>
                  <a:off x="5718260" y="5835736"/>
                  <a:ext cx="755572" cy="755572"/>
                </a:xfrm>
                <a:custGeom>
                  <a:avLst/>
                  <a:gdLst>
                    <a:gd name="connsiteX0" fmla="*/ 727329 w 727328"/>
                    <a:gd name="connsiteY0" fmla="*/ 363664 h 727329"/>
                    <a:gd name="connsiteX1" fmla="*/ 363664 w 727328"/>
                    <a:gd name="connsiteY1" fmla="*/ 727329 h 727329"/>
                    <a:gd name="connsiteX2" fmla="*/ 0 w 727328"/>
                    <a:gd name="connsiteY2" fmla="*/ 363664 h 727329"/>
                    <a:gd name="connsiteX3" fmla="*/ 363664 w 727328"/>
                    <a:gd name="connsiteY3" fmla="*/ 0 h 727329"/>
                    <a:gd name="connsiteX4" fmla="*/ 727329 w 727328"/>
                    <a:gd name="connsiteY4" fmla="*/ 363664 h 727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328" h="727329">
                      <a:moveTo>
                        <a:pt x="727329" y="363664"/>
                      </a:moveTo>
                      <a:cubicBezTo>
                        <a:pt x="727329" y="564511"/>
                        <a:pt x="564511" y="727329"/>
                        <a:pt x="363664" y="727329"/>
                      </a:cubicBezTo>
                      <a:cubicBezTo>
                        <a:pt x="162818" y="727329"/>
                        <a:pt x="0" y="564511"/>
                        <a:pt x="0" y="363664"/>
                      </a:cubicBezTo>
                      <a:cubicBezTo>
                        <a:pt x="0" y="162818"/>
                        <a:pt x="162818" y="0"/>
                        <a:pt x="363664" y="0"/>
                      </a:cubicBezTo>
                      <a:cubicBezTo>
                        <a:pt x="564511" y="0"/>
                        <a:pt x="727329" y="162818"/>
                        <a:pt x="727329" y="363664"/>
                      </a:cubicBezTo>
                      <a:close/>
                    </a:path>
                  </a:pathLst>
                </a:custGeom>
                <a:solidFill>
                  <a:srgbClr val="FFFFFF"/>
                </a:solidFill>
                <a:ln w="9525" cap="flat">
                  <a:noFill/>
                  <a:prstDash val="solid"/>
                  <a:miter/>
                </a:ln>
              </p:spPr>
              <p:txBody>
                <a:bodyPr rtlCol="0" anchor="ctr"/>
                <a:lstStyle/>
                <a:p>
                  <a:endParaRPr lang="en-US">
                    <a:latin typeface="Futura Std Medium" panose="020B0502020204020303"/>
                  </a:endParaRPr>
                </a:p>
              </p:txBody>
            </p:sp>
          </p:grpSp>
          <p:sp>
            <p:nvSpPr>
              <p:cNvPr id="88" name="TextBox 87">
                <a:extLst>
                  <a:ext uri="{FF2B5EF4-FFF2-40B4-BE49-F238E27FC236}">
                    <a16:creationId xmlns:a16="http://schemas.microsoft.com/office/drawing/2014/main" id="{2C049B00-044E-BCB8-4F4A-818041D6C20F}"/>
                  </a:ext>
                </a:extLst>
              </p:cNvPr>
              <p:cNvSpPr txBox="1"/>
              <p:nvPr/>
            </p:nvSpPr>
            <p:spPr>
              <a:xfrm>
                <a:off x="2228685" y="5172257"/>
                <a:ext cx="2166163" cy="584775"/>
              </a:xfrm>
              <a:prstGeom prst="rect">
                <a:avLst/>
              </a:prstGeom>
              <a:noFill/>
            </p:spPr>
            <p:txBody>
              <a:bodyPr wrap="square">
                <a:spAutoFit/>
              </a:bodyPr>
              <a:lstStyle/>
              <a:p>
                <a:pPr algn="ctr">
                  <a:lnSpc>
                    <a:spcPct val="100000"/>
                  </a:lnSpc>
                </a:pPr>
                <a:r>
                  <a:rPr lang="en-US" sz="1600" spc="-5" dirty="0">
                    <a:latin typeface="Futura Std Medium" panose="020B0502020204020303"/>
                    <a:cs typeface="Lato Light"/>
                  </a:rPr>
                  <a:t>IT Operational Maturity Assessment </a:t>
                </a:r>
              </a:p>
            </p:txBody>
          </p:sp>
          <p:sp>
            <p:nvSpPr>
              <p:cNvPr id="89" name="TextBox 88">
                <a:extLst>
                  <a:ext uri="{FF2B5EF4-FFF2-40B4-BE49-F238E27FC236}">
                    <a16:creationId xmlns:a16="http://schemas.microsoft.com/office/drawing/2014/main" id="{F2BFBD20-2965-7FF1-B057-C98504C6D5D5}"/>
                  </a:ext>
                </a:extLst>
              </p:cNvPr>
              <p:cNvSpPr txBox="1"/>
              <p:nvPr/>
            </p:nvSpPr>
            <p:spPr>
              <a:xfrm>
                <a:off x="5085619" y="4473632"/>
                <a:ext cx="2020578" cy="830997"/>
              </a:xfrm>
              <a:prstGeom prst="rect">
                <a:avLst/>
              </a:prstGeom>
              <a:noFill/>
            </p:spPr>
            <p:txBody>
              <a:bodyPr wrap="square">
                <a:spAutoFit/>
              </a:bodyPr>
              <a:lstStyle/>
              <a:p>
                <a:pPr algn="ctr">
                  <a:lnSpc>
                    <a:spcPct val="100000"/>
                  </a:lnSpc>
                </a:pPr>
                <a:r>
                  <a:rPr lang="en-US" sz="1600" spc="-5">
                    <a:latin typeface="Futura Std Medium" panose="020B0502020204020303"/>
                    <a:cs typeface="Lato Light"/>
                  </a:rPr>
                  <a:t>Risk Identification Red Flag Report and Remediations</a:t>
                </a:r>
              </a:p>
            </p:txBody>
          </p:sp>
          <p:sp>
            <p:nvSpPr>
              <p:cNvPr id="90" name="TextBox 89">
                <a:extLst>
                  <a:ext uri="{FF2B5EF4-FFF2-40B4-BE49-F238E27FC236}">
                    <a16:creationId xmlns:a16="http://schemas.microsoft.com/office/drawing/2014/main" id="{2D372AD2-823B-B6AE-2E8D-7B1DFD8368D8}"/>
                  </a:ext>
                </a:extLst>
              </p:cNvPr>
              <p:cNvSpPr txBox="1"/>
              <p:nvPr/>
            </p:nvSpPr>
            <p:spPr>
              <a:xfrm>
                <a:off x="7634488" y="5213738"/>
                <a:ext cx="2491122" cy="584775"/>
              </a:xfrm>
              <a:prstGeom prst="rect">
                <a:avLst/>
              </a:prstGeom>
              <a:noFill/>
            </p:spPr>
            <p:txBody>
              <a:bodyPr wrap="square">
                <a:spAutoFit/>
              </a:bodyPr>
              <a:lstStyle/>
              <a:p>
                <a:pPr algn="ctr">
                  <a:lnSpc>
                    <a:spcPct val="100000"/>
                  </a:lnSpc>
                </a:pPr>
                <a:r>
                  <a:rPr lang="en-US" sz="1600" spc="-5">
                    <a:latin typeface="Futura Std Medium" panose="020B0502020204020303"/>
                    <a:cs typeface="Lato Light"/>
                  </a:rPr>
                  <a:t>Opportunities Roadmap</a:t>
                </a:r>
              </a:p>
            </p:txBody>
          </p:sp>
          <p:sp>
            <p:nvSpPr>
              <p:cNvPr id="91" name="Graphic 126">
                <a:extLst>
                  <a:ext uri="{FF2B5EF4-FFF2-40B4-BE49-F238E27FC236}">
                    <a16:creationId xmlns:a16="http://schemas.microsoft.com/office/drawing/2014/main" id="{84F1CC92-1C5E-EDC2-7AB6-B74275C9A4E4}"/>
                  </a:ext>
                </a:extLst>
              </p:cNvPr>
              <p:cNvSpPr>
                <a:spLocks noChangeAspect="1"/>
              </p:cNvSpPr>
              <p:nvPr/>
            </p:nvSpPr>
            <p:spPr>
              <a:xfrm>
                <a:off x="5851681" y="5693300"/>
                <a:ext cx="488730" cy="457200"/>
              </a:xfrm>
              <a:custGeom>
                <a:avLst/>
                <a:gdLst>
                  <a:gd name="connsiteX0" fmla="*/ 700716 w 6644362"/>
                  <a:gd name="connsiteY0" fmla="*/ 3750833 h 6215712"/>
                  <a:gd name="connsiteX1" fmla="*/ 703282 w 6644362"/>
                  <a:gd name="connsiteY1" fmla="*/ 3761126 h 6215712"/>
                  <a:gd name="connsiteX2" fmla="*/ 703282 w 6644362"/>
                  <a:gd name="connsiteY2" fmla="*/ 6205426 h 6215712"/>
                  <a:gd name="connsiteX3" fmla="*/ 700716 w 6644362"/>
                  <a:gd name="connsiteY3" fmla="*/ 6215713 h 6215712"/>
                  <a:gd name="connsiteX4" fmla="*/ 0 w 6644362"/>
                  <a:gd name="connsiteY4" fmla="*/ 6215713 h 6215712"/>
                  <a:gd name="connsiteX5" fmla="*/ 289968 w 6644362"/>
                  <a:gd name="connsiteY5" fmla="*/ 3771247 h 6215712"/>
                  <a:gd name="connsiteX6" fmla="*/ 295884 w 6644362"/>
                  <a:gd name="connsiteY6" fmla="*/ 3750816 h 6215712"/>
                  <a:gd name="connsiteX7" fmla="*/ 873595 w 6644362"/>
                  <a:gd name="connsiteY7" fmla="*/ 5995514 h 6215712"/>
                  <a:gd name="connsiteX8" fmla="*/ 1144120 w 6644362"/>
                  <a:gd name="connsiteY8" fmla="*/ 5995514 h 6215712"/>
                  <a:gd name="connsiteX9" fmla="*/ 1144120 w 6644362"/>
                  <a:gd name="connsiteY9" fmla="*/ 3971089 h 6215712"/>
                  <a:gd name="connsiteX10" fmla="*/ 873595 w 6644362"/>
                  <a:gd name="connsiteY10" fmla="*/ 3971089 h 6215712"/>
                  <a:gd name="connsiteX11" fmla="*/ 6642316 w 6644362"/>
                  <a:gd name="connsiteY11" fmla="*/ 4185916 h 6215712"/>
                  <a:gd name="connsiteX12" fmla="*/ 6586138 w 6644362"/>
                  <a:gd name="connsiteY12" fmla="*/ 4056906 h 6215712"/>
                  <a:gd name="connsiteX13" fmla="*/ 6468466 w 6644362"/>
                  <a:gd name="connsiteY13" fmla="*/ 3979822 h 6215712"/>
                  <a:gd name="connsiteX14" fmla="*/ 6426232 w 6644362"/>
                  <a:gd name="connsiteY14" fmla="*/ 3967455 h 6215712"/>
                  <a:gd name="connsiteX15" fmla="*/ 6425718 w 6644362"/>
                  <a:gd name="connsiteY15" fmla="*/ 3967478 h 6215712"/>
                  <a:gd name="connsiteX16" fmla="*/ 5381193 w 6644362"/>
                  <a:gd name="connsiteY16" fmla="*/ 4114707 h 6215712"/>
                  <a:gd name="connsiteX17" fmla="*/ 5379187 w 6644362"/>
                  <a:gd name="connsiteY17" fmla="*/ 4115130 h 6215712"/>
                  <a:gd name="connsiteX18" fmla="*/ 5369746 w 6644362"/>
                  <a:gd name="connsiteY18" fmla="*/ 4118548 h 6215712"/>
                  <a:gd name="connsiteX19" fmla="*/ 5365522 w 6644362"/>
                  <a:gd name="connsiteY19" fmla="*/ 4120108 h 6215712"/>
                  <a:gd name="connsiteX20" fmla="*/ 5362373 w 6644362"/>
                  <a:gd name="connsiteY20" fmla="*/ 4121245 h 6215712"/>
                  <a:gd name="connsiteX21" fmla="*/ 5358670 w 6644362"/>
                  <a:gd name="connsiteY21" fmla="*/ 4122611 h 6215712"/>
                  <a:gd name="connsiteX22" fmla="*/ 5358693 w 6644362"/>
                  <a:gd name="connsiteY22" fmla="*/ 4122634 h 6215712"/>
                  <a:gd name="connsiteX23" fmla="*/ 4454294 w 6644362"/>
                  <a:gd name="connsiteY23" fmla="*/ 4538332 h 6215712"/>
                  <a:gd name="connsiteX24" fmla="*/ 4383994 w 6644362"/>
                  <a:gd name="connsiteY24" fmla="*/ 4576257 h 6215712"/>
                  <a:gd name="connsiteX25" fmla="*/ 4415986 w 6644362"/>
                  <a:gd name="connsiteY25" fmla="*/ 4774499 h 6215712"/>
                  <a:gd name="connsiteX26" fmla="*/ 3602513 w 6644362"/>
                  <a:gd name="connsiteY26" fmla="*/ 5126394 h 6215712"/>
                  <a:gd name="connsiteX27" fmla="*/ 3396482 w 6644362"/>
                  <a:gd name="connsiteY27" fmla="*/ 5118536 h 6215712"/>
                  <a:gd name="connsiteX28" fmla="*/ 2347836 w 6644362"/>
                  <a:gd name="connsiteY28" fmla="*/ 5041383 h 6215712"/>
                  <a:gd name="connsiteX29" fmla="*/ 2291932 w 6644362"/>
                  <a:gd name="connsiteY29" fmla="*/ 5014306 h 6215712"/>
                  <a:gd name="connsiteX30" fmla="*/ 2269255 w 6644362"/>
                  <a:gd name="connsiteY30" fmla="*/ 4956441 h 6215712"/>
                  <a:gd name="connsiteX31" fmla="*/ 2269255 w 6644362"/>
                  <a:gd name="connsiteY31" fmla="*/ 4950166 h 6215712"/>
                  <a:gd name="connsiteX32" fmla="*/ 2298545 w 6644362"/>
                  <a:gd name="connsiteY32" fmla="*/ 4891964 h 6215712"/>
                  <a:gd name="connsiteX33" fmla="*/ 2360427 w 6644362"/>
                  <a:gd name="connsiteY33" fmla="*/ 4871585 h 6215712"/>
                  <a:gd name="connsiteX34" fmla="*/ 3409072 w 6644362"/>
                  <a:gd name="connsiteY34" fmla="*/ 4948737 h 6215712"/>
                  <a:gd name="connsiteX35" fmla="*/ 4249177 w 6644362"/>
                  <a:gd name="connsiteY35" fmla="*/ 4740854 h 6215712"/>
                  <a:gd name="connsiteX36" fmla="*/ 3610411 w 6644362"/>
                  <a:gd name="connsiteY36" fmla="*/ 4269367 h 6215712"/>
                  <a:gd name="connsiteX37" fmla="*/ 3344018 w 6644362"/>
                  <a:gd name="connsiteY37" fmla="*/ 4184648 h 6215712"/>
                  <a:gd name="connsiteX38" fmla="*/ 2272798 w 6644362"/>
                  <a:gd name="connsiteY38" fmla="*/ 3955202 h 6215712"/>
                  <a:gd name="connsiteX39" fmla="*/ 2272776 w 6644362"/>
                  <a:gd name="connsiteY39" fmla="*/ 3955179 h 6215712"/>
                  <a:gd name="connsiteX40" fmla="*/ 1642983 w 6644362"/>
                  <a:gd name="connsiteY40" fmla="*/ 4085549 h 6215712"/>
                  <a:gd name="connsiteX41" fmla="*/ 1314370 w 6644362"/>
                  <a:gd name="connsiteY41" fmla="*/ 4171274 h 6215712"/>
                  <a:gd name="connsiteX42" fmla="*/ 1314370 w 6644362"/>
                  <a:gd name="connsiteY42" fmla="*/ 5855039 h 6215712"/>
                  <a:gd name="connsiteX43" fmla="*/ 1907301 w 6644362"/>
                  <a:gd name="connsiteY43" fmla="*/ 6010830 h 6215712"/>
                  <a:gd name="connsiteX44" fmla="*/ 2630535 w 6644362"/>
                  <a:gd name="connsiteY44" fmla="*/ 6183880 h 6215712"/>
                  <a:gd name="connsiteX45" fmla="*/ 2647251 w 6644362"/>
                  <a:gd name="connsiteY45" fmla="*/ 6185309 h 6215712"/>
                  <a:gd name="connsiteX46" fmla="*/ 3723843 w 6644362"/>
                  <a:gd name="connsiteY46" fmla="*/ 6031404 h 6215712"/>
                  <a:gd name="connsiteX47" fmla="*/ 6554819 w 6644362"/>
                  <a:gd name="connsiteY47" fmla="*/ 4371831 h 6215712"/>
                  <a:gd name="connsiteX48" fmla="*/ 6626714 w 6644362"/>
                  <a:gd name="connsiteY48" fmla="*/ 4292090 h 6215712"/>
                  <a:gd name="connsiteX49" fmla="*/ 6642316 w 6644362"/>
                  <a:gd name="connsiteY49" fmla="*/ 4185870 h 6215712"/>
                  <a:gd name="connsiteX50" fmla="*/ 2210791 w 6644362"/>
                  <a:gd name="connsiteY50" fmla="*/ 2073995 h 6215712"/>
                  <a:gd name="connsiteX51" fmla="*/ 2210791 w 6644362"/>
                  <a:gd name="connsiteY51" fmla="*/ 1390710 h 6215712"/>
                  <a:gd name="connsiteX52" fmla="*/ 2286783 w 6644362"/>
                  <a:gd name="connsiteY52" fmla="*/ 1328405 h 6215712"/>
                  <a:gd name="connsiteX53" fmla="*/ 2654486 w 6644362"/>
                  <a:gd name="connsiteY53" fmla="*/ 1328405 h 6215712"/>
                  <a:gd name="connsiteX54" fmla="*/ 2736485 w 6644362"/>
                  <a:gd name="connsiteY54" fmla="*/ 1130523 h 6215712"/>
                  <a:gd name="connsiteX55" fmla="*/ 2476584 w 6644362"/>
                  <a:gd name="connsiteY55" fmla="*/ 870622 h 6215712"/>
                  <a:gd name="connsiteX56" fmla="*/ 2476607 w 6644362"/>
                  <a:gd name="connsiteY56" fmla="*/ 870645 h 6215712"/>
                  <a:gd name="connsiteX57" fmla="*/ 2466897 w 6644362"/>
                  <a:gd name="connsiteY57" fmla="*/ 772775 h 6215712"/>
                  <a:gd name="connsiteX58" fmla="*/ 2950306 w 6644362"/>
                  <a:gd name="connsiteY58" fmla="*/ 289703 h 6215712"/>
                  <a:gd name="connsiteX59" fmla="*/ 3048175 w 6644362"/>
                  <a:gd name="connsiteY59" fmla="*/ 299345 h 6215712"/>
                  <a:gd name="connsiteX60" fmla="*/ 3307494 w 6644362"/>
                  <a:gd name="connsiteY60" fmla="*/ 559246 h 6215712"/>
                  <a:gd name="connsiteX61" fmla="*/ 3505307 w 6644362"/>
                  <a:gd name="connsiteY61" fmla="*/ 477224 h 6215712"/>
                  <a:gd name="connsiteX62" fmla="*/ 3505307 w 6644362"/>
                  <a:gd name="connsiteY62" fmla="*/ 109615 h 6215712"/>
                  <a:gd name="connsiteX63" fmla="*/ 3567658 w 6644362"/>
                  <a:gd name="connsiteY63" fmla="*/ 33536 h 6215712"/>
                  <a:gd name="connsiteX64" fmla="*/ 4250886 w 6644362"/>
                  <a:gd name="connsiteY64" fmla="*/ 33536 h 6215712"/>
                  <a:gd name="connsiteX65" fmla="*/ 4313259 w 6644362"/>
                  <a:gd name="connsiteY65" fmla="*/ 109615 h 6215712"/>
                  <a:gd name="connsiteX66" fmla="*/ 4313259 w 6644362"/>
                  <a:gd name="connsiteY66" fmla="*/ 477224 h 6215712"/>
                  <a:gd name="connsiteX67" fmla="*/ 4511073 w 6644362"/>
                  <a:gd name="connsiteY67" fmla="*/ 559308 h 6215712"/>
                  <a:gd name="connsiteX68" fmla="*/ 4771237 w 6644362"/>
                  <a:gd name="connsiteY68" fmla="*/ 299345 h 6215712"/>
                  <a:gd name="connsiteX69" fmla="*/ 4869106 w 6644362"/>
                  <a:gd name="connsiteY69" fmla="*/ 289703 h 6215712"/>
                  <a:gd name="connsiteX70" fmla="*/ 5352246 w 6644362"/>
                  <a:gd name="connsiteY70" fmla="*/ 772775 h 6215712"/>
                  <a:gd name="connsiteX71" fmla="*/ 5342514 w 6644362"/>
                  <a:gd name="connsiteY71" fmla="*/ 870645 h 6215712"/>
                  <a:gd name="connsiteX72" fmla="*/ 5082550 w 6644362"/>
                  <a:gd name="connsiteY72" fmla="*/ 1130609 h 6215712"/>
                  <a:gd name="connsiteX73" fmla="*/ 5082573 w 6644362"/>
                  <a:gd name="connsiteY73" fmla="*/ 1130586 h 6215712"/>
                  <a:gd name="connsiteX74" fmla="*/ 5164857 w 6644362"/>
                  <a:gd name="connsiteY74" fmla="*/ 1328399 h 6215712"/>
                  <a:gd name="connsiteX75" fmla="*/ 5532629 w 6644362"/>
                  <a:gd name="connsiteY75" fmla="*/ 1328399 h 6215712"/>
                  <a:gd name="connsiteX76" fmla="*/ 5608644 w 6644362"/>
                  <a:gd name="connsiteY76" fmla="*/ 1390704 h 6215712"/>
                  <a:gd name="connsiteX77" fmla="*/ 5608644 w 6644362"/>
                  <a:gd name="connsiteY77" fmla="*/ 2073932 h 6215712"/>
                  <a:gd name="connsiteX78" fmla="*/ 5532629 w 6644362"/>
                  <a:gd name="connsiteY78" fmla="*/ 2136306 h 6215712"/>
                  <a:gd name="connsiteX79" fmla="*/ 5164857 w 6644362"/>
                  <a:gd name="connsiteY79" fmla="*/ 2136306 h 6215712"/>
                  <a:gd name="connsiteX80" fmla="*/ 5082836 w 6644362"/>
                  <a:gd name="connsiteY80" fmla="*/ 2334188 h 6215712"/>
                  <a:gd name="connsiteX81" fmla="*/ 5342737 w 6644362"/>
                  <a:gd name="connsiteY81" fmla="*/ 2594089 h 6215712"/>
                  <a:gd name="connsiteX82" fmla="*/ 5352446 w 6644362"/>
                  <a:gd name="connsiteY82" fmla="*/ 2691866 h 6215712"/>
                  <a:gd name="connsiteX83" fmla="*/ 4869106 w 6644362"/>
                  <a:gd name="connsiteY83" fmla="*/ 3175007 h 6215712"/>
                  <a:gd name="connsiteX84" fmla="*/ 4771237 w 6644362"/>
                  <a:gd name="connsiteY84" fmla="*/ 3165360 h 6215712"/>
                  <a:gd name="connsiteX85" fmla="*/ 4511336 w 6644362"/>
                  <a:gd name="connsiteY85" fmla="*/ 2905402 h 6215712"/>
                  <a:gd name="connsiteX86" fmla="*/ 4313545 w 6644362"/>
                  <a:gd name="connsiteY86" fmla="*/ 2987481 h 6215712"/>
                  <a:gd name="connsiteX87" fmla="*/ 4313545 w 6644362"/>
                  <a:gd name="connsiteY87" fmla="*/ 3355098 h 6215712"/>
                  <a:gd name="connsiteX88" fmla="*/ 4251172 w 6644362"/>
                  <a:gd name="connsiteY88" fmla="*/ 3431176 h 6215712"/>
                  <a:gd name="connsiteX89" fmla="*/ 3567943 w 6644362"/>
                  <a:gd name="connsiteY89" fmla="*/ 3431176 h 6215712"/>
                  <a:gd name="connsiteX90" fmla="*/ 3505592 w 6644362"/>
                  <a:gd name="connsiteY90" fmla="*/ 3355098 h 6215712"/>
                  <a:gd name="connsiteX91" fmla="*/ 3505592 w 6644362"/>
                  <a:gd name="connsiteY91" fmla="*/ 2987481 h 6215712"/>
                  <a:gd name="connsiteX92" fmla="*/ 3307488 w 6644362"/>
                  <a:gd name="connsiteY92" fmla="*/ 2905402 h 6215712"/>
                  <a:gd name="connsiteX93" fmla="*/ 3047587 w 6644362"/>
                  <a:gd name="connsiteY93" fmla="*/ 3165360 h 6215712"/>
                  <a:gd name="connsiteX94" fmla="*/ 2949717 w 6644362"/>
                  <a:gd name="connsiteY94" fmla="*/ 3175007 h 6215712"/>
                  <a:gd name="connsiteX95" fmla="*/ 2466600 w 6644362"/>
                  <a:gd name="connsiteY95" fmla="*/ 2691866 h 6215712"/>
                  <a:gd name="connsiteX96" fmla="*/ 2476310 w 6644362"/>
                  <a:gd name="connsiteY96" fmla="*/ 2594089 h 6215712"/>
                  <a:gd name="connsiteX97" fmla="*/ 2736274 w 6644362"/>
                  <a:gd name="connsiteY97" fmla="*/ 2334056 h 6215712"/>
                  <a:gd name="connsiteX98" fmla="*/ 2654543 w 6644362"/>
                  <a:gd name="connsiteY98" fmla="*/ 2136306 h 6215712"/>
                  <a:gd name="connsiteX99" fmla="*/ 2286772 w 6644362"/>
                  <a:gd name="connsiteY99" fmla="*/ 2136306 h 6215712"/>
                  <a:gd name="connsiteX100" fmla="*/ 2210779 w 6644362"/>
                  <a:gd name="connsiteY100" fmla="*/ 2074024 h 6215712"/>
                  <a:gd name="connsiteX101" fmla="*/ 2808294 w 6644362"/>
                  <a:gd name="connsiteY101" fmla="*/ 1732301 h 6215712"/>
                  <a:gd name="connsiteX102" fmla="*/ 2808271 w 6644362"/>
                  <a:gd name="connsiteY102" fmla="*/ 1732301 h 6215712"/>
                  <a:gd name="connsiteX103" fmla="*/ 2993854 w 6644362"/>
                  <a:gd name="connsiteY103" fmla="*/ 2344149 h 6215712"/>
                  <a:gd name="connsiteX104" fmla="*/ 3488070 w 6644362"/>
                  <a:gd name="connsiteY104" fmla="*/ 2749782 h 6215712"/>
                  <a:gd name="connsiteX105" fmla="*/ 4124379 w 6644362"/>
                  <a:gd name="connsiteY105" fmla="*/ 2812493 h 6215712"/>
                  <a:gd name="connsiteX106" fmla="*/ 4688266 w 6644362"/>
                  <a:gd name="connsiteY106" fmla="*/ 2511118 h 6215712"/>
                  <a:gd name="connsiteX107" fmla="*/ 4989687 w 6644362"/>
                  <a:gd name="connsiteY107" fmla="*/ 1947231 h 6215712"/>
                  <a:gd name="connsiteX108" fmla="*/ 4927022 w 6644362"/>
                  <a:gd name="connsiteY108" fmla="*/ 1310922 h 6215712"/>
                  <a:gd name="connsiteX109" fmla="*/ 4521411 w 6644362"/>
                  <a:gd name="connsiteY109" fmla="*/ 816666 h 6215712"/>
                  <a:gd name="connsiteX110" fmla="*/ 3909563 w 6644362"/>
                  <a:gd name="connsiteY110" fmla="*/ 631060 h 6215712"/>
                  <a:gd name="connsiteX111" fmla="*/ 3131180 w 6644362"/>
                  <a:gd name="connsiteY111" fmla="*/ 953958 h 6215712"/>
                  <a:gd name="connsiteX112" fmla="*/ 2808237 w 6644362"/>
                  <a:gd name="connsiteY112" fmla="*/ 1732284 h 6215712"/>
                  <a:gd name="connsiteX113" fmla="*/ 2978670 w 6644362"/>
                  <a:gd name="connsiteY113" fmla="*/ 1732301 h 6215712"/>
                  <a:gd name="connsiteX114" fmla="*/ 2978647 w 6644362"/>
                  <a:gd name="connsiteY114" fmla="*/ 1732301 h 6215712"/>
                  <a:gd name="connsiteX115" fmla="*/ 3251315 w 6644362"/>
                  <a:gd name="connsiteY115" fmla="*/ 1074047 h 6215712"/>
                  <a:gd name="connsiteX116" fmla="*/ 3909569 w 6644362"/>
                  <a:gd name="connsiteY116" fmla="*/ 801402 h 6215712"/>
                  <a:gd name="connsiteX117" fmla="*/ 4567822 w 6644362"/>
                  <a:gd name="connsiteY117" fmla="*/ 1074047 h 6215712"/>
                  <a:gd name="connsiteX118" fmla="*/ 4840491 w 6644362"/>
                  <a:gd name="connsiteY118" fmla="*/ 1732301 h 6215712"/>
                  <a:gd name="connsiteX119" fmla="*/ 4567822 w 6644362"/>
                  <a:gd name="connsiteY119" fmla="*/ 2390555 h 6215712"/>
                  <a:gd name="connsiteX120" fmla="*/ 3909569 w 6644362"/>
                  <a:gd name="connsiteY120" fmla="*/ 2663200 h 6215712"/>
                  <a:gd name="connsiteX121" fmla="*/ 3251715 w 6644362"/>
                  <a:gd name="connsiteY121" fmla="*/ 2390177 h 6215712"/>
                  <a:gd name="connsiteX122" fmla="*/ 2978847 w 6644362"/>
                  <a:gd name="connsiteY122" fmla="*/ 1732324 h 6215712"/>
                  <a:gd name="connsiteX123" fmla="*/ 4123384 w 6644362"/>
                  <a:gd name="connsiteY123" fmla="*/ 2328718 h 6215712"/>
                  <a:gd name="connsiteX124" fmla="*/ 4123361 w 6644362"/>
                  <a:gd name="connsiteY124" fmla="*/ 2328718 h 6215712"/>
                  <a:gd name="connsiteX125" fmla="*/ 4061119 w 6644362"/>
                  <a:gd name="connsiteY125" fmla="*/ 2178431 h 6215712"/>
                  <a:gd name="connsiteX126" fmla="*/ 3910832 w 6644362"/>
                  <a:gd name="connsiteY126" fmla="*/ 2116189 h 6215712"/>
                  <a:gd name="connsiteX127" fmla="*/ 3760567 w 6644362"/>
                  <a:gd name="connsiteY127" fmla="*/ 2178431 h 6215712"/>
                  <a:gd name="connsiteX128" fmla="*/ 3698302 w 6644362"/>
                  <a:gd name="connsiteY128" fmla="*/ 2328718 h 6215712"/>
                  <a:gd name="connsiteX129" fmla="*/ 3760567 w 6644362"/>
                  <a:gd name="connsiteY129" fmla="*/ 2478983 h 6215712"/>
                  <a:gd name="connsiteX130" fmla="*/ 3910832 w 6644362"/>
                  <a:gd name="connsiteY130" fmla="*/ 2541248 h 6215712"/>
                  <a:gd name="connsiteX131" fmla="*/ 4061050 w 6644362"/>
                  <a:gd name="connsiteY131" fmla="*/ 2478943 h 6215712"/>
                  <a:gd name="connsiteX132" fmla="*/ 4123356 w 6644362"/>
                  <a:gd name="connsiteY132" fmla="*/ 2328724 h 6215712"/>
                  <a:gd name="connsiteX133" fmla="*/ 3640375 w 6644362"/>
                  <a:gd name="connsiteY133" fmla="*/ 1100793 h 6215712"/>
                  <a:gd name="connsiteX134" fmla="*/ 3715453 w 6644362"/>
                  <a:gd name="connsiteY134" fmla="*/ 1979475 h 6215712"/>
                  <a:gd name="connsiteX135" fmla="*/ 3742668 w 6644362"/>
                  <a:gd name="connsiteY135" fmla="*/ 2035173 h 6215712"/>
                  <a:gd name="connsiteX136" fmla="*/ 3800401 w 6644362"/>
                  <a:gd name="connsiteY136" fmla="*/ 2057696 h 6215712"/>
                  <a:gd name="connsiteX137" fmla="*/ 4018868 w 6644362"/>
                  <a:gd name="connsiteY137" fmla="*/ 2057696 h 6215712"/>
                  <a:gd name="connsiteX138" fmla="*/ 4076464 w 6644362"/>
                  <a:gd name="connsiteY138" fmla="*/ 2035242 h 6215712"/>
                  <a:gd name="connsiteX139" fmla="*/ 4103719 w 6644362"/>
                  <a:gd name="connsiteY139" fmla="*/ 1979766 h 6215712"/>
                  <a:gd name="connsiteX140" fmla="*/ 4179020 w 6644362"/>
                  <a:gd name="connsiteY140" fmla="*/ 1100799 h 6215712"/>
                  <a:gd name="connsiteX141" fmla="*/ 4139529 w 6644362"/>
                  <a:gd name="connsiteY141" fmla="*/ 986030 h 6215712"/>
                  <a:gd name="connsiteX142" fmla="*/ 4028355 w 6644362"/>
                  <a:gd name="connsiteY142" fmla="*/ 937339 h 6215712"/>
                  <a:gd name="connsiteX143" fmla="*/ 3791114 w 6644362"/>
                  <a:gd name="connsiteY143" fmla="*/ 937339 h 6215712"/>
                  <a:gd name="connsiteX144" fmla="*/ 3679917 w 6644362"/>
                  <a:gd name="connsiteY144" fmla="*/ 986030 h 6215712"/>
                  <a:gd name="connsiteX145" fmla="*/ 3640381 w 6644362"/>
                  <a:gd name="connsiteY145" fmla="*/ 1100799 h 6215712"/>
                  <a:gd name="connsiteX146" fmla="*/ 3940413 w 6644362"/>
                  <a:gd name="connsiteY146" fmla="*/ 1887006 h 6215712"/>
                  <a:gd name="connsiteX147" fmla="*/ 4007141 w 6644362"/>
                  <a:gd name="connsiteY147" fmla="*/ 1107537 h 6215712"/>
                  <a:gd name="connsiteX148" fmla="*/ 3811962 w 6644362"/>
                  <a:gd name="connsiteY148" fmla="*/ 1107537 h 6215712"/>
                  <a:gd name="connsiteX149" fmla="*/ 3878531 w 6644362"/>
                  <a:gd name="connsiteY149" fmla="*/ 1886834 h 6215712"/>
                  <a:gd name="connsiteX150" fmla="*/ 3910832 w 6644362"/>
                  <a:gd name="connsiteY150" fmla="*/ 2286273 h 6215712"/>
                  <a:gd name="connsiteX151" fmla="*/ 3871901 w 6644362"/>
                  <a:gd name="connsiteY151" fmla="*/ 2312282 h 6215712"/>
                  <a:gd name="connsiteX152" fmla="*/ 3881028 w 6644362"/>
                  <a:gd name="connsiteY152" fmla="*/ 2358225 h 6215712"/>
                  <a:gd name="connsiteX153" fmla="*/ 3926977 w 6644362"/>
                  <a:gd name="connsiteY153" fmla="*/ 2367357 h 6215712"/>
                  <a:gd name="connsiteX154" fmla="*/ 3952980 w 6644362"/>
                  <a:gd name="connsiteY154" fmla="*/ 2328421 h 6215712"/>
                  <a:gd name="connsiteX155" fmla="*/ 3910832 w 6644362"/>
                  <a:gd name="connsiteY155" fmla="*/ 2286273 h 621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6644362" h="6215712">
                    <a:moveTo>
                      <a:pt x="700716" y="3750833"/>
                    </a:moveTo>
                    <a:cubicBezTo>
                      <a:pt x="702482" y="3753959"/>
                      <a:pt x="703374" y="3757531"/>
                      <a:pt x="703282" y="3761126"/>
                    </a:cubicBezTo>
                    <a:lnTo>
                      <a:pt x="703282" y="6205426"/>
                    </a:lnTo>
                    <a:cubicBezTo>
                      <a:pt x="703374" y="6209026"/>
                      <a:pt x="702482" y="6212570"/>
                      <a:pt x="700716" y="6215713"/>
                    </a:cubicBezTo>
                    <a:lnTo>
                      <a:pt x="0" y="6215713"/>
                    </a:lnTo>
                    <a:lnTo>
                      <a:pt x="289968" y="3771247"/>
                    </a:lnTo>
                    <a:cubicBezTo>
                      <a:pt x="290615" y="3764126"/>
                      <a:pt x="292624" y="3757183"/>
                      <a:pt x="295884" y="3750816"/>
                    </a:cubicBezTo>
                    <a:close/>
                    <a:moveTo>
                      <a:pt x="873595" y="5995514"/>
                    </a:moveTo>
                    <a:lnTo>
                      <a:pt x="1144120" y="5995514"/>
                    </a:lnTo>
                    <a:lnTo>
                      <a:pt x="1144120" y="3971089"/>
                    </a:lnTo>
                    <a:lnTo>
                      <a:pt x="873595" y="3971089"/>
                    </a:lnTo>
                    <a:close/>
                    <a:moveTo>
                      <a:pt x="6642316" y="4185916"/>
                    </a:moveTo>
                    <a:cubicBezTo>
                      <a:pt x="6636601" y="4138367"/>
                      <a:pt x="6617056" y="4093516"/>
                      <a:pt x="6586138" y="4056906"/>
                    </a:cubicBezTo>
                    <a:cubicBezTo>
                      <a:pt x="6555277" y="4020296"/>
                      <a:pt x="6514357" y="3993503"/>
                      <a:pt x="6468466" y="3979822"/>
                    </a:cubicBezTo>
                    <a:cubicBezTo>
                      <a:pt x="6455150" y="3975404"/>
                      <a:pt x="6441034" y="3971272"/>
                      <a:pt x="6426232" y="3967455"/>
                    </a:cubicBezTo>
                    <a:lnTo>
                      <a:pt x="6425718" y="3967478"/>
                    </a:lnTo>
                    <a:cubicBezTo>
                      <a:pt x="6229750" y="3917471"/>
                      <a:pt x="5907196" y="3924615"/>
                      <a:pt x="5381193" y="4114707"/>
                    </a:cubicBezTo>
                    <a:lnTo>
                      <a:pt x="5379187" y="4115130"/>
                    </a:lnTo>
                    <a:lnTo>
                      <a:pt x="5369746" y="4118548"/>
                    </a:lnTo>
                    <a:lnTo>
                      <a:pt x="5365522" y="4120108"/>
                    </a:lnTo>
                    <a:lnTo>
                      <a:pt x="5362373" y="4121245"/>
                    </a:lnTo>
                    <a:lnTo>
                      <a:pt x="5358670" y="4122611"/>
                    </a:lnTo>
                    <a:lnTo>
                      <a:pt x="5358693" y="4122634"/>
                    </a:lnTo>
                    <a:cubicBezTo>
                      <a:pt x="5047963" y="4240129"/>
                      <a:pt x="4745759" y="4379026"/>
                      <a:pt x="4454294" y="4538332"/>
                    </a:cubicBezTo>
                    <a:cubicBezTo>
                      <a:pt x="4431143" y="4550699"/>
                      <a:pt x="4407637" y="4563398"/>
                      <a:pt x="4383994" y="4576257"/>
                    </a:cubicBezTo>
                    <a:cubicBezTo>
                      <a:pt x="4417438" y="4636578"/>
                      <a:pt x="4428754" y="4706696"/>
                      <a:pt x="4415986" y="4774499"/>
                    </a:cubicBezTo>
                    <a:cubicBezTo>
                      <a:pt x="4370981" y="4997606"/>
                      <a:pt x="4065943" y="5126394"/>
                      <a:pt x="3602513" y="5126394"/>
                    </a:cubicBezTo>
                    <a:cubicBezTo>
                      <a:pt x="3536922" y="5126394"/>
                      <a:pt x="3468079" y="5123828"/>
                      <a:pt x="3396482" y="5118536"/>
                    </a:cubicBezTo>
                    <a:lnTo>
                      <a:pt x="2347836" y="5041383"/>
                    </a:lnTo>
                    <a:cubicBezTo>
                      <a:pt x="2326468" y="5039709"/>
                      <a:pt x="2306488" y="5030045"/>
                      <a:pt x="2291932" y="5014306"/>
                    </a:cubicBezTo>
                    <a:cubicBezTo>
                      <a:pt x="2277359" y="4998566"/>
                      <a:pt x="2269278" y="4977895"/>
                      <a:pt x="2269255" y="4956441"/>
                    </a:cubicBezTo>
                    <a:cubicBezTo>
                      <a:pt x="2269164" y="4954366"/>
                      <a:pt x="2269164" y="4952263"/>
                      <a:pt x="2269255" y="4950166"/>
                    </a:cubicBezTo>
                    <a:cubicBezTo>
                      <a:pt x="2270907" y="4927643"/>
                      <a:pt x="2281440" y="4906704"/>
                      <a:pt x="2298545" y="4891964"/>
                    </a:cubicBezTo>
                    <a:cubicBezTo>
                      <a:pt x="2315644" y="4877231"/>
                      <a:pt x="2337898" y="4869887"/>
                      <a:pt x="2360427" y="4871585"/>
                    </a:cubicBezTo>
                    <a:lnTo>
                      <a:pt x="3409072" y="4948737"/>
                    </a:lnTo>
                    <a:cubicBezTo>
                      <a:pt x="3986001" y="4991177"/>
                      <a:pt x="4227631" y="4847650"/>
                      <a:pt x="4249177" y="4740854"/>
                    </a:cubicBezTo>
                    <a:cubicBezTo>
                      <a:pt x="4272460" y="4625417"/>
                      <a:pt x="4082436" y="4428741"/>
                      <a:pt x="3610411" y="4269367"/>
                    </a:cubicBezTo>
                    <a:cubicBezTo>
                      <a:pt x="3526761" y="4244295"/>
                      <a:pt x="3438024" y="4215297"/>
                      <a:pt x="3344018" y="4184648"/>
                    </a:cubicBezTo>
                    <a:cubicBezTo>
                      <a:pt x="2986831" y="4068204"/>
                      <a:pt x="2582094" y="3936177"/>
                      <a:pt x="2272798" y="3955202"/>
                    </a:cubicBezTo>
                    <a:lnTo>
                      <a:pt x="2272776" y="3955179"/>
                    </a:lnTo>
                    <a:cubicBezTo>
                      <a:pt x="2058777" y="3975873"/>
                      <a:pt x="1847608" y="4019587"/>
                      <a:pt x="1642983" y="4085549"/>
                    </a:cubicBezTo>
                    <a:cubicBezTo>
                      <a:pt x="1536181" y="4115685"/>
                      <a:pt x="1426235" y="4146694"/>
                      <a:pt x="1314370" y="4171274"/>
                    </a:cubicBezTo>
                    <a:lnTo>
                      <a:pt x="1314370" y="5855039"/>
                    </a:lnTo>
                    <a:cubicBezTo>
                      <a:pt x="1516653" y="5887386"/>
                      <a:pt x="1715249" y="5939564"/>
                      <a:pt x="1907301" y="6010830"/>
                    </a:cubicBezTo>
                    <a:cubicBezTo>
                      <a:pt x="2140056" y="6098955"/>
                      <a:pt x="2383098" y="6157077"/>
                      <a:pt x="2630535" y="6183880"/>
                    </a:cubicBezTo>
                    <a:lnTo>
                      <a:pt x="2647251" y="6185309"/>
                    </a:lnTo>
                    <a:cubicBezTo>
                      <a:pt x="2964016" y="6212226"/>
                      <a:pt x="3358260" y="6245717"/>
                      <a:pt x="3723843" y="6031404"/>
                    </a:cubicBezTo>
                    <a:lnTo>
                      <a:pt x="6554819" y="4371831"/>
                    </a:lnTo>
                    <a:cubicBezTo>
                      <a:pt x="6586138" y="4352920"/>
                      <a:pt x="6611170" y="4325196"/>
                      <a:pt x="6626714" y="4292090"/>
                    </a:cubicBezTo>
                    <a:cubicBezTo>
                      <a:pt x="6642316" y="4259005"/>
                      <a:pt x="6647745" y="4222058"/>
                      <a:pt x="6642316" y="4185870"/>
                    </a:cubicBezTo>
                    <a:close/>
                    <a:moveTo>
                      <a:pt x="2210791" y="2073995"/>
                    </a:moveTo>
                    <a:cubicBezTo>
                      <a:pt x="2166054" y="1848407"/>
                      <a:pt x="2166054" y="1616258"/>
                      <a:pt x="2210791" y="1390710"/>
                    </a:cubicBezTo>
                    <a:cubicBezTo>
                      <a:pt x="2218026" y="1354476"/>
                      <a:pt x="2249836" y="1328405"/>
                      <a:pt x="2286783" y="1328405"/>
                    </a:cubicBezTo>
                    <a:lnTo>
                      <a:pt x="2654486" y="1328405"/>
                    </a:lnTo>
                    <a:cubicBezTo>
                      <a:pt x="2676363" y="1260316"/>
                      <a:pt x="2703801" y="1194148"/>
                      <a:pt x="2736485" y="1130523"/>
                    </a:cubicBezTo>
                    <a:lnTo>
                      <a:pt x="2476584" y="870622"/>
                    </a:lnTo>
                    <a:lnTo>
                      <a:pt x="2476607" y="870645"/>
                    </a:lnTo>
                    <a:cubicBezTo>
                      <a:pt x="2450466" y="844504"/>
                      <a:pt x="2446403" y="803539"/>
                      <a:pt x="2466897" y="772775"/>
                    </a:cubicBezTo>
                    <a:cubicBezTo>
                      <a:pt x="2594324" y="581208"/>
                      <a:pt x="2758676" y="416994"/>
                      <a:pt x="2950306" y="289703"/>
                    </a:cubicBezTo>
                    <a:cubicBezTo>
                      <a:pt x="2981047" y="269141"/>
                      <a:pt x="3022035" y="273181"/>
                      <a:pt x="3048175" y="299345"/>
                    </a:cubicBezTo>
                    <a:lnTo>
                      <a:pt x="3307494" y="559246"/>
                    </a:lnTo>
                    <a:cubicBezTo>
                      <a:pt x="3371096" y="526567"/>
                      <a:pt x="3437241" y="499124"/>
                      <a:pt x="3505307" y="477224"/>
                    </a:cubicBezTo>
                    <a:lnTo>
                      <a:pt x="3505307" y="109615"/>
                    </a:lnTo>
                    <a:cubicBezTo>
                      <a:pt x="3505307" y="72623"/>
                      <a:pt x="3531402" y="40789"/>
                      <a:pt x="3567658" y="33536"/>
                    </a:cubicBezTo>
                    <a:cubicBezTo>
                      <a:pt x="3793223" y="-11179"/>
                      <a:pt x="4025349" y="-11179"/>
                      <a:pt x="4250886" y="33536"/>
                    </a:cubicBezTo>
                    <a:cubicBezTo>
                      <a:pt x="4287142" y="40814"/>
                      <a:pt x="4313236" y="72649"/>
                      <a:pt x="4313259" y="109615"/>
                    </a:cubicBezTo>
                    <a:lnTo>
                      <a:pt x="4313259" y="477224"/>
                    </a:lnTo>
                    <a:cubicBezTo>
                      <a:pt x="4381302" y="499170"/>
                      <a:pt x="4447471" y="526630"/>
                      <a:pt x="4511073" y="559308"/>
                    </a:cubicBezTo>
                    <a:lnTo>
                      <a:pt x="4771237" y="299345"/>
                    </a:lnTo>
                    <a:cubicBezTo>
                      <a:pt x="4797400" y="273227"/>
                      <a:pt x="4838342" y="269187"/>
                      <a:pt x="4869106" y="289703"/>
                    </a:cubicBezTo>
                    <a:cubicBezTo>
                      <a:pt x="5060627" y="417062"/>
                      <a:pt x="5224865" y="581260"/>
                      <a:pt x="5352246" y="772775"/>
                    </a:cubicBezTo>
                    <a:cubicBezTo>
                      <a:pt x="5372740" y="803539"/>
                      <a:pt x="5368677" y="844504"/>
                      <a:pt x="5342514" y="870645"/>
                    </a:cubicBezTo>
                    <a:lnTo>
                      <a:pt x="5082550" y="1130609"/>
                    </a:lnTo>
                    <a:lnTo>
                      <a:pt x="5082573" y="1130586"/>
                    </a:lnTo>
                    <a:cubicBezTo>
                      <a:pt x="5115319" y="1194188"/>
                      <a:pt x="5142843" y="1260333"/>
                      <a:pt x="5164857" y="1328399"/>
                    </a:cubicBezTo>
                    <a:lnTo>
                      <a:pt x="5532629" y="1328399"/>
                    </a:lnTo>
                    <a:cubicBezTo>
                      <a:pt x="5569571" y="1328399"/>
                      <a:pt x="5601386" y="1354476"/>
                      <a:pt x="5608644" y="1390704"/>
                    </a:cubicBezTo>
                    <a:cubicBezTo>
                      <a:pt x="5653336" y="1616246"/>
                      <a:pt x="5653336" y="1848372"/>
                      <a:pt x="5608644" y="2073932"/>
                    </a:cubicBezTo>
                    <a:cubicBezTo>
                      <a:pt x="5601409" y="2110188"/>
                      <a:pt x="5569576" y="2136306"/>
                      <a:pt x="5532629" y="2136306"/>
                    </a:cubicBezTo>
                    <a:lnTo>
                      <a:pt x="5164857" y="2136306"/>
                    </a:lnTo>
                    <a:cubicBezTo>
                      <a:pt x="5142975" y="2204394"/>
                      <a:pt x="5115542" y="2270585"/>
                      <a:pt x="5082836" y="2334188"/>
                    </a:cubicBezTo>
                    <a:lnTo>
                      <a:pt x="5342737" y="2594089"/>
                    </a:lnTo>
                    <a:cubicBezTo>
                      <a:pt x="5368877" y="2620206"/>
                      <a:pt x="5372940" y="2661126"/>
                      <a:pt x="5352446" y="2691866"/>
                    </a:cubicBezTo>
                    <a:cubicBezTo>
                      <a:pt x="5225065" y="2883450"/>
                      <a:pt x="5060736" y="3047694"/>
                      <a:pt x="4869106" y="3175007"/>
                    </a:cubicBezTo>
                    <a:cubicBezTo>
                      <a:pt x="4838342" y="3195524"/>
                      <a:pt x="4797400" y="3191483"/>
                      <a:pt x="4771237" y="3165360"/>
                    </a:cubicBezTo>
                    <a:lnTo>
                      <a:pt x="4511336" y="2905402"/>
                    </a:lnTo>
                    <a:cubicBezTo>
                      <a:pt x="4447733" y="2938080"/>
                      <a:pt x="4381588" y="2965541"/>
                      <a:pt x="4313545" y="2987481"/>
                    </a:cubicBezTo>
                    <a:lnTo>
                      <a:pt x="4313545" y="3355098"/>
                    </a:lnTo>
                    <a:cubicBezTo>
                      <a:pt x="4313499" y="3392063"/>
                      <a:pt x="4287422" y="3423901"/>
                      <a:pt x="4251172" y="3431176"/>
                    </a:cubicBezTo>
                    <a:cubicBezTo>
                      <a:pt x="4025629" y="3475845"/>
                      <a:pt x="3793503" y="3475845"/>
                      <a:pt x="3567943" y="3431176"/>
                    </a:cubicBezTo>
                    <a:cubicBezTo>
                      <a:pt x="3531687" y="3423918"/>
                      <a:pt x="3505570" y="3392085"/>
                      <a:pt x="3505592" y="3355098"/>
                    </a:cubicBezTo>
                    <a:lnTo>
                      <a:pt x="3505592" y="2987481"/>
                    </a:lnTo>
                    <a:cubicBezTo>
                      <a:pt x="3437413" y="2965563"/>
                      <a:pt x="3371176" y="2938126"/>
                      <a:pt x="3307488" y="2905402"/>
                    </a:cubicBezTo>
                    <a:lnTo>
                      <a:pt x="3047587" y="3165360"/>
                    </a:lnTo>
                    <a:cubicBezTo>
                      <a:pt x="3021446" y="3191483"/>
                      <a:pt x="2980481" y="3195524"/>
                      <a:pt x="2949717" y="3175007"/>
                    </a:cubicBezTo>
                    <a:cubicBezTo>
                      <a:pt x="2758173" y="3047671"/>
                      <a:pt x="2593936" y="2883428"/>
                      <a:pt x="2466600" y="2691866"/>
                    </a:cubicBezTo>
                    <a:cubicBezTo>
                      <a:pt x="2446106" y="2661126"/>
                      <a:pt x="2450169" y="2620206"/>
                      <a:pt x="2476310" y="2594089"/>
                    </a:cubicBezTo>
                    <a:lnTo>
                      <a:pt x="2736274" y="2334056"/>
                    </a:lnTo>
                    <a:cubicBezTo>
                      <a:pt x="2703681" y="2270477"/>
                      <a:pt x="2676357" y="2204331"/>
                      <a:pt x="2654543" y="2136306"/>
                    </a:cubicBezTo>
                    <a:lnTo>
                      <a:pt x="2286772" y="2136306"/>
                    </a:lnTo>
                    <a:cubicBezTo>
                      <a:pt x="2249824" y="2136306"/>
                      <a:pt x="2218015" y="2110234"/>
                      <a:pt x="2210779" y="2074024"/>
                    </a:cubicBezTo>
                    <a:close/>
                    <a:moveTo>
                      <a:pt x="2808294" y="1732301"/>
                    </a:moveTo>
                    <a:lnTo>
                      <a:pt x="2808271" y="1732301"/>
                    </a:lnTo>
                    <a:cubicBezTo>
                      <a:pt x="2808271" y="1950117"/>
                      <a:pt x="2872833" y="2163046"/>
                      <a:pt x="2993854" y="2344149"/>
                    </a:cubicBezTo>
                    <a:cubicBezTo>
                      <a:pt x="3114852" y="2525263"/>
                      <a:pt x="3286840" y="2666423"/>
                      <a:pt x="3488070" y="2749782"/>
                    </a:cubicBezTo>
                    <a:cubicBezTo>
                      <a:pt x="3689301" y="2833164"/>
                      <a:pt x="3910735" y="2854973"/>
                      <a:pt x="4124379" y="2812493"/>
                    </a:cubicBezTo>
                    <a:cubicBezTo>
                      <a:pt x="4338000" y="2770008"/>
                      <a:pt x="4534230" y="2665132"/>
                      <a:pt x="4688266" y="2511118"/>
                    </a:cubicBezTo>
                    <a:cubicBezTo>
                      <a:pt x="4842280" y="2357105"/>
                      <a:pt x="4947184" y="2160874"/>
                      <a:pt x="4989687" y="1947231"/>
                    </a:cubicBezTo>
                    <a:cubicBezTo>
                      <a:pt x="5032172" y="1733610"/>
                      <a:pt x="5010381" y="1512176"/>
                      <a:pt x="4927022" y="1310922"/>
                    </a:cubicBezTo>
                    <a:cubicBezTo>
                      <a:pt x="4843663" y="1109669"/>
                      <a:pt x="4702508" y="937681"/>
                      <a:pt x="4521411" y="816666"/>
                    </a:cubicBezTo>
                    <a:cubicBezTo>
                      <a:pt x="4340297" y="695646"/>
                      <a:pt x="4127390" y="631060"/>
                      <a:pt x="3909563" y="631060"/>
                    </a:cubicBezTo>
                    <a:cubicBezTo>
                      <a:pt x="3617584" y="631375"/>
                      <a:pt x="3337663" y="747503"/>
                      <a:pt x="3131180" y="953958"/>
                    </a:cubicBezTo>
                    <a:cubicBezTo>
                      <a:pt x="2924726" y="1160389"/>
                      <a:pt x="2808597" y="1440316"/>
                      <a:pt x="2808237" y="1732284"/>
                    </a:cubicBezTo>
                    <a:close/>
                    <a:moveTo>
                      <a:pt x="2978670" y="1732301"/>
                    </a:moveTo>
                    <a:lnTo>
                      <a:pt x="2978647" y="1732301"/>
                    </a:lnTo>
                    <a:cubicBezTo>
                      <a:pt x="2978647" y="1485419"/>
                      <a:pt x="3076739" y="1248623"/>
                      <a:pt x="3251315" y="1074047"/>
                    </a:cubicBezTo>
                    <a:cubicBezTo>
                      <a:pt x="3425891" y="899471"/>
                      <a:pt x="3662664" y="801402"/>
                      <a:pt x="3909569" y="801402"/>
                    </a:cubicBezTo>
                    <a:cubicBezTo>
                      <a:pt x="4156451" y="801402"/>
                      <a:pt x="4393224" y="899471"/>
                      <a:pt x="4567822" y="1074047"/>
                    </a:cubicBezTo>
                    <a:cubicBezTo>
                      <a:pt x="4742422" y="1248623"/>
                      <a:pt x="4840491" y="1485413"/>
                      <a:pt x="4840491" y="1732301"/>
                    </a:cubicBezTo>
                    <a:cubicBezTo>
                      <a:pt x="4840491" y="1979189"/>
                      <a:pt x="4742422" y="2215978"/>
                      <a:pt x="4567822" y="2390555"/>
                    </a:cubicBezTo>
                    <a:cubicBezTo>
                      <a:pt x="4393246" y="2565131"/>
                      <a:pt x="4156474" y="2663200"/>
                      <a:pt x="3909569" y="2663200"/>
                    </a:cubicBezTo>
                    <a:cubicBezTo>
                      <a:pt x="3662795" y="2662886"/>
                      <a:pt x="3426228" y="2564708"/>
                      <a:pt x="3251715" y="2390177"/>
                    </a:cubicBezTo>
                    <a:cubicBezTo>
                      <a:pt x="3077253" y="2215670"/>
                      <a:pt x="2979115" y="1979074"/>
                      <a:pt x="2978847" y="1732324"/>
                    </a:cubicBezTo>
                    <a:close/>
                    <a:moveTo>
                      <a:pt x="4123384" y="2328718"/>
                    </a:moveTo>
                    <a:lnTo>
                      <a:pt x="4123361" y="2328718"/>
                    </a:lnTo>
                    <a:cubicBezTo>
                      <a:pt x="4123361" y="2272351"/>
                      <a:pt x="4100970" y="2218282"/>
                      <a:pt x="4061119" y="2178431"/>
                    </a:cubicBezTo>
                    <a:cubicBezTo>
                      <a:pt x="4021268" y="2138580"/>
                      <a:pt x="3967199" y="2116189"/>
                      <a:pt x="3910832" y="2116189"/>
                    </a:cubicBezTo>
                    <a:cubicBezTo>
                      <a:pt x="3854465" y="2116189"/>
                      <a:pt x="3800418" y="2138580"/>
                      <a:pt x="3760567" y="2178431"/>
                    </a:cubicBezTo>
                    <a:cubicBezTo>
                      <a:pt x="3720694" y="2218282"/>
                      <a:pt x="3698302" y="2272351"/>
                      <a:pt x="3698302" y="2328718"/>
                    </a:cubicBezTo>
                    <a:cubicBezTo>
                      <a:pt x="3698302" y="2385085"/>
                      <a:pt x="3720694" y="2439132"/>
                      <a:pt x="3760567" y="2478983"/>
                    </a:cubicBezTo>
                    <a:cubicBezTo>
                      <a:pt x="3800418" y="2518856"/>
                      <a:pt x="3854465" y="2541248"/>
                      <a:pt x="3910832" y="2541248"/>
                    </a:cubicBezTo>
                    <a:cubicBezTo>
                      <a:pt x="3967176" y="2541179"/>
                      <a:pt x="4021200" y="2518765"/>
                      <a:pt x="4061050" y="2478943"/>
                    </a:cubicBezTo>
                    <a:cubicBezTo>
                      <a:pt x="4100901" y="2439092"/>
                      <a:pt x="4123315" y="2385068"/>
                      <a:pt x="4123356" y="2328724"/>
                    </a:cubicBezTo>
                    <a:close/>
                    <a:moveTo>
                      <a:pt x="3640375" y="1100793"/>
                    </a:moveTo>
                    <a:lnTo>
                      <a:pt x="3715453" y="1979475"/>
                    </a:lnTo>
                    <a:cubicBezTo>
                      <a:pt x="3717219" y="2000792"/>
                      <a:pt x="3726929" y="2020663"/>
                      <a:pt x="3742668" y="2035173"/>
                    </a:cubicBezTo>
                    <a:cubicBezTo>
                      <a:pt x="3758407" y="2049661"/>
                      <a:pt x="3779010" y="2057696"/>
                      <a:pt x="3800401" y="2057696"/>
                    </a:cubicBezTo>
                    <a:lnTo>
                      <a:pt x="4018868" y="2057696"/>
                    </a:lnTo>
                    <a:cubicBezTo>
                      <a:pt x="4040185" y="2057679"/>
                      <a:pt x="4060748" y="2049683"/>
                      <a:pt x="4076464" y="2035242"/>
                    </a:cubicBezTo>
                    <a:cubicBezTo>
                      <a:pt x="4092180" y="2020817"/>
                      <a:pt x="4101890" y="2001014"/>
                      <a:pt x="4103719" y="1979766"/>
                    </a:cubicBezTo>
                    <a:lnTo>
                      <a:pt x="4179020" y="1100799"/>
                    </a:lnTo>
                    <a:cubicBezTo>
                      <a:pt x="4182483" y="1058719"/>
                      <a:pt x="4168150" y="1017086"/>
                      <a:pt x="4139529" y="986030"/>
                    </a:cubicBezTo>
                    <a:cubicBezTo>
                      <a:pt x="4110908" y="954975"/>
                      <a:pt x="4070595" y="937316"/>
                      <a:pt x="4028355" y="937339"/>
                    </a:cubicBezTo>
                    <a:lnTo>
                      <a:pt x="3791114" y="937339"/>
                    </a:lnTo>
                    <a:cubicBezTo>
                      <a:pt x="3748874" y="937339"/>
                      <a:pt x="3708561" y="954975"/>
                      <a:pt x="3679917" y="986030"/>
                    </a:cubicBezTo>
                    <a:cubicBezTo>
                      <a:pt x="3651274" y="1017080"/>
                      <a:pt x="3636940" y="1058697"/>
                      <a:pt x="3640381" y="1100799"/>
                    </a:cubicBezTo>
                    <a:close/>
                    <a:moveTo>
                      <a:pt x="3940413" y="1887006"/>
                    </a:moveTo>
                    <a:lnTo>
                      <a:pt x="4007141" y="1107537"/>
                    </a:lnTo>
                    <a:lnTo>
                      <a:pt x="3811962" y="1107537"/>
                    </a:lnTo>
                    <a:lnTo>
                      <a:pt x="3878531" y="1886834"/>
                    </a:lnTo>
                    <a:close/>
                    <a:moveTo>
                      <a:pt x="3910832" y="2286273"/>
                    </a:moveTo>
                    <a:cubicBezTo>
                      <a:pt x="3893801" y="2286273"/>
                      <a:pt x="3878416" y="2296543"/>
                      <a:pt x="3871901" y="2312282"/>
                    </a:cubicBezTo>
                    <a:cubicBezTo>
                      <a:pt x="3865380" y="2328044"/>
                      <a:pt x="3868975" y="2346172"/>
                      <a:pt x="3881028" y="2358225"/>
                    </a:cubicBezTo>
                    <a:cubicBezTo>
                      <a:pt x="3893087" y="2370278"/>
                      <a:pt x="3911215" y="2373895"/>
                      <a:pt x="3926977" y="2367357"/>
                    </a:cubicBezTo>
                    <a:cubicBezTo>
                      <a:pt x="3942710" y="2360837"/>
                      <a:pt x="3952980" y="2345480"/>
                      <a:pt x="3952980" y="2328421"/>
                    </a:cubicBezTo>
                    <a:cubicBezTo>
                      <a:pt x="3952934" y="2305161"/>
                      <a:pt x="3934097" y="2286319"/>
                      <a:pt x="3910832" y="2286273"/>
                    </a:cubicBezTo>
                    <a:close/>
                  </a:path>
                </a:pathLst>
              </a:custGeom>
              <a:solidFill>
                <a:srgbClr val="0077D0"/>
              </a:solidFill>
              <a:ln w="5715" cap="flat">
                <a:noFill/>
                <a:prstDash val="solid"/>
                <a:miter/>
              </a:ln>
            </p:spPr>
            <p:txBody>
              <a:bodyPr rtlCol="0" anchor="ctr"/>
              <a:lstStyle/>
              <a:p>
                <a:endParaRPr lang="en-US">
                  <a:latin typeface="Futura Std Medium" panose="020B0502020204020303"/>
                </a:endParaRPr>
              </a:p>
            </p:txBody>
          </p:sp>
          <p:grpSp>
            <p:nvGrpSpPr>
              <p:cNvPr id="92" name="Group 91">
                <a:extLst>
                  <a:ext uri="{FF2B5EF4-FFF2-40B4-BE49-F238E27FC236}">
                    <a16:creationId xmlns:a16="http://schemas.microsoft.com/office/drawing/2014/main" id="{0CA780C1-F32D-661F-600F-F7BB2A405E73}"/>
                  </a:ext>
                </a:extLst>
              </p:cNvPr>
              <p:cNvGrpSpPr/>
              <p:nvPr/>
            </p:nvGrpSpPr>
            <p:grpSpPr>
              <a:xfrm>
                <a:off x="8437212" y="3931431"/>
                <a:ext cx="885674" cy="885675"/>
                <a:chOff x="10246257" y="3996286"/>
                <a:chExt cx="885674" cy="885675"/>
              </a:xfrm>
            </p:grpSpPr>
            <p:sp>
              <p:nvSpPr>
                <p:cNvPr id="119" name="Freeform: Shape 118">
                  <a:extLst>
                    <a:ext uri="{FF2B5EF4-FFF2-40B4-BE49-F238E27FC236}">
                      <a16:creationId xmlns:a16="http://schemas.microsoft.com/office/drawing/2014/main" id="{792BEB67-1570-451E-338F-9A7270F3A0B6}"/>
                    </a:ext>
                  </a:extLst>
                </p:cNvPr>
                <p:cNvSpPr/>
                <p:nvPr/>
              </p:nvSpPr>
              <p:spPr>
                <a:xfrm>
                  <a:off x="10246257" y="3996286"/>
                  <a:ext cx="885674" cy="885675"/>
                </a:xfrm>
                <a:custGeom>
                  <a:avLst/>
                  <a:gdLst>
                    <a:gd name="connsiteX0" fmla="*/ 917829 w 917828"/>
                    <a:gd name="connsiteY0" fmla="*/ 458914 h 917829"/>
                    <a:gd name="connsiteX1" fmla="*/ 458914 w 917828"/>
                    <a:gd name="connsiteY1" fmla="*/ 917829 h 917829"/>
                    <a:gd name="connsiteX2" fmla="*/ 0 w 917828"/>
                    <a:gd name="connsiteY2" fmla="*/ 458914 h 917829"/>
                    <a:gd name="connsiteX3" fmla="*/ 458914 w 917828"/>
                    <a:gd name="connsiteY3" fmla="*/ 0 h 917829"/>
                    <a:gd name="connsiteX4" fmla="*/ 917829 w 917828"/>
                    <a:gd name="connsiteY4" fmla="*/ 458914 h 91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28" h="917829">
                      <a:moveTo>
                        <a:pt x="917829" y="458914"/>
                      </a:moveTo>
                      <a:cubicBezTo>
                        <a:pt x="917829" y="712366"/>
                        <a:pt x="712366" y="917829"/>
                        <a:pt x="458914" y="917829"/>
                      </a:cubicBezTo>
                      <a:cubicBezTo>
                        <a:pt x="205463" y="917829"/>
                        <a:pt x="0" y="712366"/>
                        <a:pt x="0" y="458914"/>
                      </a:cubicBezTo>
                      <a:cubicBezTo>
                        <a:pt x="0" y="205463"/>
                        <a:pt x="205463" y="0"/>
                        <a:pt x="458914" y="0"/>
                      </a:cubicBezTo>
                      <a:cubicBezTo>
                        <a:pt x="712366" y="0"/>
                        <a:pt x="917829" y="205463"/>
                        <a:pt x="917829" y="458914"/>
                      </a:cubicBezTo>
                      <a:close/>
                    </a:path>
                  </a:pathLst>
                </a:custGeom>
                <a:solidFill>
                  <a:srgbClr val="8497B0"/>
                </a:solidFill>
                <a:ln w="9525" cap="flat">
                  <a:noFill/>
                  <a:prstDash val="solid"/>
                  <a:miter/>
                </a:ln>
              </p:spPr>
              <p:txBody>
                <a:bodyPr rtlCol="0" anchor="ctr"/>
                <a:lstStyle/>
                <a:p>
                  <a:endParaRPr lang="en-US">
                    <a:latin typeface="Futura Std Medium" panose="020B0502020204020303"/>
                  </a:endParaRPr>
                </a:p>
              </p:txBody>
            </p:sp>
            <p:sp>
              <p:nvSpPr>
                <p:cNvPr id="120" name="Freeform: Shape 119">
                  <a:extLst>
                    <a:ext uri="{FF2B5EF4-FFF2-40B4-BE49-F238E27FC236}">
                      <a16:creationId xmlns:a16="http://schemas.microsoft.com/office/drawing/2014/main" id="{7B72BCC5-F8FB-4EF8-737E-FDBE8353EC74}"/>
                    </a:ext>
                  </a:extLst>
                </p:cNvPr>
                <p:cNvSpPr/>
                <p:nvPr/>
              </p:nvSpPr>
              <p:spPr>
                <a:xfrm>
                  <a:off x="10311308" y="4061337"/>
                  <a:ext cx="755572" cy="755572"/>
                </a:xfrm>
                <a:custGeom>
                  <a:avLst/>
                  <a:gdLst>
                    <a:gd name="connsiteX0" fmla="*/ 727329 w 727328"/>
                    <a:gd name="connsiteY0" fmla="*/ 363664 h 727329"/>
                    <a:gd name="connsiteX1" fmla="*/ 363664 w 727328"/>
                    <a:gd name="connsiteY1" fmla="*/ 727329 h 727329"/>
                    <a:gd name="connsiteX2" fmla="*/ 0 w 727328"/>
                    <a:gd name="connsiteY2" fmla="*/ 363664 h 727329"/>
                    <a:gd name="connsiteX3" fmla="*/ 363664 w 727328"/>
                    <a:gd name="connsiteY3" fmla="*/ 0 h 727329"/>
                    <a:gd name="connsiteX4" fmla="*/ 727329 w 727328"/>
                    <a:gd name="connsiteY4" fmla="*/ 363664 h 727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328" h="727329">
                      <a:moveTo>
                        <a:pt x="727329" y="363664"/>
                      </a:moveTo>
                      <a:cubicBezTo>
                        <a:pt x="727329" y="564511"/>
                        <a:pt x="564511" y="727329"/>
                        <a:pt x="363664" y="727329"/>
                      </a:cubicBezTo>
                      <a:cubicBezTo>
                        <a:pt x="162818" y="727329"/>
                        <a:pt x="0" y="564511"/>
                        <a:pt x="0" y="363664"/>
                      </a:cubicBezTo>
                      <a:cubicBezTo>
                        <a:pt x="0" y="162818"/>
                        <a:pt x="162818" y="0"/>
                        <a:pt x="363664" y="0"/>
                      </a:cubicBezTo>
                      <a:cubicBezTo>
                        <a:pt x="564511" y="0"/>
                        <a:pt x="727329" y="162818"/>
                        <a:pt x="727329" y="363664"/>
                      </a:cubicBezTo>
                      <a:close/>
                    </a:path>
                  </a:pathLst>
                </a:custGeom>
                <a:solidFill>
                  <a:srgbClr val="FFFFFF"/>
                </a:solidFill>
                <a:ln w="9525" cap="flat">
                  <a:noFill/>
                  <a:prstDash val="solid"/>
                  <a:miter/>
                </a:ln>
              </p:spPr>
              <p:txBody>
                <a:bodyPr rtlCol="0" anchor="ctr"/>
                <a:lstStyle/>
                <a:p>
                  <a:endParaRPr lang="en-US">
                    <a:latin typeface="Futura Std Medium" panose="020B0502020204020303"/>
                  </a:endParaRPr>
                </a:p>
              </p:txBody>
            </p:sp>
          </p:grpSp>
          <p:grpSp>
            <p:nvGrpSpPr>
              <p:cNvPr id="93" name="Graphic 129">
                <a:extLst>
                  <a:ext uri="{FF2B5EF4-FFF2-40B4-BE49-F238E27FC236}">
                    <a16:creationId xmlns:a16="http://schemas.microsoft.com/office/drawing/2014/main" id="{30A13162-8319-284C-369F-5424B12BEA56}"/>
                  </a:ext>
                </a:extLst>
              </p:cNvPr>
              <p:cNvGrpSpPr>
                <a:grpSpLocks noChangeAspect="1"/>
              </p:cNvGrpSpPr>
              <p:nvPr/>
            </p:nvGrpSpPr>
            <p:grpSpPr>
              <a:xfrm>
                <a:off x="8651449" y="4130429"/>
                <a:ext cx="457200" cy="487678"/>
                <a:chOff x="2881366" y="-22"/>
                <a:chExt cx="6429468" cy="6858080"/>
              </a:xfrm>
              <a:solidFill>
                <a:srgbClr val="8497B0"/>
              </a:solidFill>
            </p:grpSpPr>
            <p:sp>
              <p:nvSpPr>
                <p:cNvPr id="107" name="Freeform: Shape 106">
                  <a:extLst>
                    <a:ext uri="{FF2B5EF4-FFF2-40B4-BE49-F238E27FC236}">
                      <a16:creationId xmlns:a16="http://schemas.microsoft.com/office/drawing/2014/main" id="{D6AA5BAB-4D07-69A7-742F-7F2836A1AC2E}"/>
                    </a:ext>
                  </a:extLst>
                </p:cNvPr>
                <p:cNvSpPr/>
                <p:nvPr/>
              </p:nvSpPr>
              <p:spPr>
                <a:xfrm>
                  <a:off x="2881366" y="3852024"/>
                  <a:ext cx="6429468" cy="3006032"/>
                </a:xfrm>
                <a:custGeom>
                  <a:avLst/>
                  <a:gdLst>
                    <a:gd name="connsiteX0" fmla="*/ 6428179 w 6429468"/>
                    <a:gd name="connsiteY0" fmla="*/ 2788234 h 3006032"/>
                    <a:gd name="connsiteX1" fmla="*/ 4556116 w 6429468"/>
                    <a:gd name="connsiteY1" fmla="*/ 0 h 3006032"/>
                    <a:gd name="connsiteX2" fmla="*/ 3930152 w 6429468"/>
                    <a:gd name="connsiteY2" fmla="*/ 491153 h 3006032"/>
                    <a:gd name="connsiteX3" fmla="*/ 4071953 w 6429468"/>
                    <a:gd name="connsiteY3" fmla="*/ 755717 h 3006032"/>
                    <a:gd name="connsiteX4" fmla="*/ 3880300 w 6429468"/>
                    <a:gd name="connsiteY4" fmla="*/ 1047942 h 3006032"/>
                    <a:gd name="connsiteX5" fmla="*/ 3911218 w 6429468"/>
                    <a:gd name="connsiteY5" fmla="*/ 1184342 h 3006032"/>
                    <a:gd name="connsiteX6" fmla="*/ 3770886 w 6429468"/>
                    <a:gd name="connsiteY6" fmla="*/ 1449244 h 3006032"/>
                    <a:gd name="connsiteX7" fmla="*/ 3744254 w 6429468"/>
                    <a:gd name="connsiteY7" fmla="*/ 1557160 h 3006032"/>
                    <a:gd name="connsiteX8" fmla="*/ 3214588 w 6429468"/>
                    <a:gd name="connsiteY8" fmla="*/ 2148783 h 3006032"/>
                    <a:gd name="connsiteX9" fmla="*/ 2685122 w 6429468"/>
                    <a:gd name="connsiteY9" fmla="*/ 1557160 h 3006032"/>
                    <a:gd name="connsiteX10" fmla="*/ 2658559 w 6429468"/>
                    <a:gd name="connsiteY10" fmla="*/ 1449244 h 3006032"/>
                    <a:gd name="connsiteX11" fmla="*/ 2518187 w 6429468"/>
                    <a:gd name="connsiteY11" fmla="*/ 1184365 h 3006032"/>
                    <a:gd name="connsiteX12" fmla="*/ 2549105 w 6429468"/>
                    <a:gd name="connsiteY12" fmla="*/ 1047965 h 3006032"/>
                    <a:gd name="connsiteX13" fmla="*/ 2357452 w 6429468"/>
                    <a:gd name="connsiteY13" fmla="*/ 755740 h 3006032"/>
                    <a:gd name="connsiteX14" fmla="*/ 2499213 w 6429468"/>
                    <a:gd name="connsiteY14" fmla="*/ 491176 h 3006032"/>
                    <a:gd name="connsiteX15" fmla="*/ 1873192 w 6429468"/>
                    <a:gd name="connsiteY15" fmla="*/ 23 h 3006032"/>
                    <a:gd name="connsiteX16" fmla="*/ 1242 w 6429468"/>
                    <a:gd name="connsiteY16" fmla="*/ 2788234 h 3006032"/>
                    <a:gd name="connsiteX17" fmla="*/ 185728 w 6429468"/>
                    <a:gd name="connsiteY17" fmla="*/ 3006033 h 3006032"/>
                    <a:gd name="connsiteX18" fmla="*/ 6243641 w 6429468"/>
                    <a:gd name="connsiteY18" fmla="*/ 3006033 h 3006032"/>
                    <a:gd name="connsiteX19" fmla="*/ 6428236 w 6429468"/>
                    <a:gd name="connsiteY19" fmla="*/ 2788234 h 300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29468" h="3006032">
                      <a:moveTo>
                        <a:pt x="6428179" y="2788234"/>
                      </a:moveTo>
                      <a:cubicBezTo>
                        <a:pt x="6295819" y="1544822"/>
                        <a:pt x="5564756" y="499662"/>
                        <a:pt x="4556116" y="0"/>
                      </a:cubicBezTo>
                      <a:cubicBezTo>
                        <a:pt x="4389712" y="208998"/>
                        <a:pt x="4175331" y="377950"/>
                        <a:pt x="3930152" y="491153"/>
                      </a:cubicBezTo>
                      <a:cubicBezTo>
                        <a:pt x="4015700" y="549171"/>
                        <a:pt x="4071953" y="646041"/>
                        <a:pt x="4071953" y="755717"/>
                      </a:cubicBezTo>
                      <a:cubicBezTo>
                        <a:pt x="4071953" y="885488"/>
                        <a:pt x="3993148" y="997245"/>
                        <a:pt x="3880300" y="1047942"/>
                      </a:cubicBezTo>
                      <a:cubicBezTo>
                        <a:pt x="3899925" y="1089468"/>
                        <a:pt x="3911218" y="1135542"/>
                        <a:pt x="3911218" y="1184342"/>
                      </a:cubicBezTo>
                      <a:cubicBezTo>
                        <a:pt x="3911218" y="1294179"/>
                        <a:pt x="3855543" y="1391197"/>
                        <a:pt x="3770886" y="1449244"/>
                      </a:cubicBezTo>
                      <a:lnTo>
                        <a:pt x="3744254" y="1557160"/>
                      </a:lnTo>
                      <a:cubicBezTo>
                        <a:pt x="3651409" y="1933156"/>
                        <a:pt x="3458436" y="2148783"/>
                        <a:pt x="3214588" y="2148783"/>
                      </a:cubicBezTo>
                      <a:cubicBezTo>
                        <a:pt x="2970809" y="2148783"/>
                        <a:pt x="2777882" y="1933156"/>
                        <a:pt x="2685122" y="1557160"/>
                      </a:cubicBezTo>
                      <a:lnTo>
                        <a:pt x="2658559" y="1449244"/>
                      </a:lnTo>
                      <a:cubicBezTo>
                        <a:pt x="2573862" y="1391225"/>
                        <a:pt x="2518187" y="1294247"/>
                        <a:pt x="2518187" y="1184365"/>
                      </a:cubicBezTo>
                      <a:cubicBezTo>
                        <a:pt x="2518187" y="1135565"/>
                        <a:pt x="2529480" y="1089485"/>
                        <a:pt x="2549105" y="1047965"/>
                      </a:cubicBezTo>
                      <a:cubicBezTo>
                        <a:pt x="2436257" y="997268"/>
                        <a:pt x="2357452" y="885511"/>
                        <a:pt x="2357452" y="755740"/>
                      </a:cubicBezTo>
                      <a:cubicBezTo>
                        <a:pt x="2357452" y="646064"/>
                        <a:pt x="2413711" y="549194"/>
                        <a:pt x="2499213" y="491176"/>
                      </a:cubicBezTo>
                      <a:cubicBezTo>
                        <a:pt x="2254091" y="377967"/>
                        <a:pt x="2039670" y="209043"/>
                        <a:pt x="1873192" y="23"/>
                      </a:cubicBezTo>
                      <a:cubicBezTo>
                        <a:pt x="864609" y="499685"/>
                        <a:pt x="133488" y="1544787"/>
                        <a:pt x="1242" y="2788234"/>
                      </a:cubicBezTo>
                      <a:cubicBezTo>
                        <a:pt x="-11438" y="2908021"/>
                        <a:pt x="74554" y="3006033"/>
                        <a:pt x="185728" y="3006033"/>
                      </a:cubicBezTo>
                      <a:lnTo>
                        <a:pt x="6243641" y="3006033"/>
                      </a:lnTo>
                      <a:cubicBezTo>
                        <a:pt x="6354855" y="3006033"/>
                        <a:pt x="6440866" y="2908021"/>
                        <a:pt x="6428236" y="2788234"/>
                      </a:cubicBezTo>
                      <a:close/>
                    </a:path>
                  </a:pathLst>
                </a:custGeom>
                <a:grpFill/>
                <a:ln w="5715" cap="flat">
                  <a:noFill/>
                  <a:prstDash val="solid"/>
                  <a:miter/>
                </a:ln>
              </p:spPr>
              <p:txBody>
                <a:bodyPr rtlCol="0" anchor="ctr"/>
                <a:lstStyle/>
                <a:p>
                  <a:endParaRPr lang="en-US">
                    <a:latin typeface="Futura Std Medium" panose="020B0502020204020303"/>
                  </a:endParaRPr>
                </a:p>
              </p:txBody>
            </p:sp>
            <p:sp>
              <p:nvSpPr>
                <p:cNvPr id="108" name="Freeform: Shape 107">
                  <a:extLst>
                    <a:ext uri="{FF2B5EF4-FFF2-40B4-BE49-F238E27FC236}">
                      <a16:creationId xmlns:a16="http://schemas.microsoft.com/office/drawing/2014/main" id="{31529B9D-AD9C-BB26-218F-AD282BBBB778}"/>
                    </a:ext>
                  </a:extLst>
                </p:cNvPr>
                <p:cNvSpPr/>
                <p:nvPr/>
              </p:nvSpPr>
              <p:spPr>
                <a:xfrm>
                  <a:off x="5774531" y="5357812"/>
                  <a:ext cx="642937" cy="428625"/>
                </a:xfrm>
                <a:custGeom>
                  <a:avLst/>
                  <a:gdLst>
                    <a:gd name="connsiteX0" fmla="*/ 321354 w 642937"/>
                    <a:gd name="connsiteY0" fmla="*/ 428625 h 428625"/>
                    <a:gd name="connsiteX1" fmla="*/ 642938 w 642937"/>
                    <a:gd name="connsiteY1" fmla="*/ 0 h 428625"/>
                    <a:gd name="connsiteX2" fmla="*/ 0 w 642937"/>
                    <a:gd name="connsiteY2" fmla="*/ 0 h 428625"/>
                    <a:gd name="connsiteX3" fmla="*/ 321354 w 642937"/>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642937" h="428625">
                      <a:moveTo>
                        <a:pt x="321354" y="428625"/>
                      </a:moveTo>
                      <a:cubicBezTo>
                        <a:pt x="459589" y="428625"/>
                        <a:pt x="579827" y="255678"/>
                        <a:pt x="642938" y="0"/>
                      </a:cubicBezTo>
                      <a:lnTo>
                        <a:pt x="0" y="0"/>
                      </a:lnTo>
                      <a:cubicBezTo>
                        <a:pt x="63065" y="255678"/>
                        <a:pt x="183348" y="428625"/>
                        <a:pt x="321354" y="428625"/>
                      </a:cubicBezTo>
                      <a:close/>
                    </a:path>
                  </a:pathLst>
                </a:custGeom>
                <a:grpFill/>
                <a:ln w="5715" cap="flat">
                  <a:noFill/>
                  <a:prstDash val="solid"/>
                  <a:miter/>
                </a:ln>
              </p:spPr>
              <p:txBody>
                <a:bodyPr rtlCol="0" anchor="ctr"/>
                <a:lstStyle/>
                <a:p>
                  <a:endParaRPr lang="en-US">
                    <a:latin typeface="Futura Std Medium" panose="020B0502020204020303"/>
                  </a:endParaRPr>
                </a:p>
              </p:txBody>
            </p:sp>
            <p:sp>
              <p:nvSpPr>
                <p:cNvPr id="109" name="Freeform: Shape 108">
                  <a:extLst>
                    <a:ext uri="{FF2B5EF4-FFF2-40B4-BE49-F238E27FC236}">
                      <a16:creationId xmlns:a16="http://schemas.microsoft.com/office/drawing/2014/main" id="{A5346ADB-81A3-0CF3-21D6-14A936D25311}"/>
                    </a:ext>
                  </a:extLst>
                </p:cNvPr>
                <p:cNvSpPr/>
                <p:nvPr/>
              </p:nvSpPr>
              <p:spPr>
                <a:xfrm>
                  <a:off x="5453039" y="4500562"/>
                  <a:ext cx="1285897" cy="214312"/>
                </a:xfrm>
                <a:custGeom>
                  <a:avLst/>
                  <a:gdLst>
                    <a:gd name="connsiteX0" fmla="*/ 1285898 w 1285897"/>
                    <a:gd name="connsiteY0" fmla="*/ 107156 h 214312"/>
                    <a:gd name="connsiteX1" fmla="*/ 1173072 w 1285897"/>
                    <a:gd name="connsiteY1" fmla="*/ 0 h 214312"/>
                    <a:gd name="connsiteX2" fmla="*/ 112826 w 1285897"/>
                    <a:gd name="connsiteY2" fmla="*/ 0 h 214312"/>
                    <a:gd name="connsiteX3" fmla="*/ 0 w 1285897"/>
                    <a:gd name="connsiteY3" fmla="*/ 107156 h 214312"/>
                    <a:gd name="connsiteX4" fmla="*/ 112826 w 1285897"/>
                    <a:gd name="connsiteY4" fmla="*/ 214313 h 214312"/>
                    <a:gd name="connsiteX5" fmla="*/ 1172958 w 1285897"/>
                    <a:gd name="connsiteY5" fmla="*/ 214313 h 214312"/>
                    <a:gd name="connsiteX6" fmla="*/ 1285852 w 1285897"/>
                    <a:gd name="connsiteY6" fmla="*/ 107156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97" h="214312">
                      <a:moveTo>
                        <a:pt x="1285898" y="107156"/>
                      </a:moveTo>
                      <a:cubicBezTo>
                        <a:pt x="1285898" y="47995"/>
                        <a:pt x="1235423" y="0"/>
                        <a:pt x="1173072" y="0"/>
                      </a:cubicBezTo>
                      <a:lnTo>
                        <a:pt x="112826" y="0"/>
                      </a:lnTo>
                      <a:cubicBezTo>
                        <a:pt x="50475" y="0"/>
                        <a:pt x="0" y="47995"/>
                        <a:pt x="0" y="107156"/>
                      </a:cubicBezTo>
                      <a:cubicBezTo>
                        <a:pt x="0" y="166318"/>
                        <a:pt x="50475" y="214313"/>
                        <a:pt x="112826" y="214313"/>
                      </a:cubicBezTo>
                      <a:lnTo>
                        <a:pt x="1172958" y="214313"/>
                      </a:lnTo>
                      <a:cubicBezTo>
                        <a:pt x="1235377" y="214313"/>
                        <a:pt x="1285852" y="166318"/>
                        <a:pt x="1285852" y="107156"/>
                      </a:cubicBezTo>
                      <a:close/>
                    </a:path>
                  </a:pathLst>
                </a:custGeom>
                <a:grpFill/>
                <a:ln w="5715" cap="flat">
                  <a:noFill/>
                  <a:prstDash val="solid"/>
                  <a:miter/>
                </a:ln>
              </p:spPr>
              <p:txBody>
                <a:bodyPr rtlCol="0" anchor="ctr"/>
                <a:lstStyle/>
                <a:p>
                  <a:endParaRPr lang="en-US">
                    <a:latin typeface="Futura Std Medium" panose="020B0502020204020303"/>
                  </a:endParaRPr>
                </a:p>
              </p:txBody>
            </p:sp>
            <p:sp>
              <p:nvSpPr>
                <p:cNvPr id="110" name="Freeform: Shape 109">
                  <a:extLst>
                    <a:ext uri="{FF2B5EF4-FFF2-40B4-BE49-F238E27FC236}">
                      <a16:creationId xmlns:a16="http://schemas.microsoft.com/office/drawing/2014/main" id="{A74DAD62-0475-F164-A708-0E3DD0892E05}"/>
                    </a:ext>
                  </a:extLst>
                </p:cNvPr>
                <p:cNvSpPr/>
                <p:nvPr/>
              </p:nvSpPr>
              <p:spPr>
                <a:xfrm>
                  <a:off x="5613802" y="4929187"/>
                  <a:ext cx="964429" cy="214312"/>
                </a:xfrm>
                <a:custGeom>
                  <a:avLst/>
                  <a:gdLst>
                    <a:gd name="connsiteX0" fmla="*/ 964429 w 964429"/>
                    <a:gd name="connsiteY0" fmla="*/ 107156 h 214312"/>
                    <a:gd name="connsiteX1" fmla="*/ 855890 w 964429"/>
                    <a:gd name="connsiteY1" fmla="*/ 0 h 214312"/>
                    <a:gd name="connsiteX2" fmla="*/ 108539 w 964429"/>
                    <a:gd name="connsiteY2" fmla="*/ 0 h 214312"/>
                    <a:gd name="connsiteX3" fmla="*/ 0 w 964429"/>
                    <a:gd name="connsiteY3" fmla="*/ 107156 h 214312"/>
                    <a:gd name="connsiteX4" fmla="*/ 108539 w 964429"/>
                    <a:gd name="connsiteY4" fmla="*/ 214313 h 214312"/>
                    <a:gd name="connsiteX5" fmla="*/ 855776 w 964429"/>
                    <a:gd name="connsiteY5" fmla="*/ 214313 h 214312"/>
                    <a:gd name="connsiteX6" fmla="*/ 964384 w 964429"/>
                    <a:gd name="connsiteY6" fmla="*/ 107156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429" h="214312">
                      <a:moveTo>
                        <a:pt x="964429" y="107156"/>
                      </a:moveTo>
                      <a:cubicBezTo>
                        <a:pt x="964429" y="47995"/>
                        <a:pt x="915829" y="0"/>
                        <a:pt x="855890" y="0"/>
                      </a:cubicBezTo>
                      <a:lnTo>
                        <a:pt x="108539" y="0"/>
                      </a:lnTo>
                      <a:cubicBezTo>
                        <a:pt x="48601" y="0"/>
                        <a:pt x="0" y="47995"/>
                        <a:pt x="0" y="107156"/>
                      </a:cubicBezTo>
                      <a:cubicBezTo>
                        <a:pt x="0" y="166318"/>
                        <a:pt x="48601" y="214313"/>
                        <a:pt x="108539" y="214313"/>
                      </a:cubicBezTo>
                      <a:lnTo>
                        <a:pt x="855776" y="214313"/>
                      </a:lnTo>
                      <a:cubicBezTo>
                        <a:pt x="915783" y="214313"/>
                        <a:pt x="964384" y="166318"/>
                        <a:pt x="964384" y="107156"/>
                      </a:cubicBezTo>
                      <a:close/>
                    </a:path>
                  </a:pathLst>
                </a:custGeom>
                <a:grpFill/>
                <a:ln w="5715" cap="flat">
                  <a:noFill/>
                  <a:prstDash val="solid"/>
                  <a:miter/>
                </a:ln>
              </p:spPr>
              <p:txBody>
                <a:bodyPr rtlCol="0" anchor="ctr"/>
                <a:lstStyle/>
                <a:p>
                  <a:endParaRPr lang="en-US">
                    <a:latin typeface="Futura Std Medium" panose="020B0502020204020303"/>
                  </a:endParaRPr>
                </a:p>
              </p:txBody>
            </p:sp>
            <p:sp>
              <p:nvSpPr>
                <p:cNvPr id="111" name="Freeform: Shape 110">
                  <a:extLst>
                    <a:ext uri="{FF2B5EF4-FFF2-40B4-BE49-F238E27FC236}">
                      <a16:creationId xmlns:a16="http://schemas.microsoft.com/office/drawing/2014/main" id="{9B84D8B9-84B5-66CC-692C-D65949B13067}"/>
                    </a:ext>
                  </a:extLst>
                </p:cNvPr>
                <p:cNvSpPr/>
                <p:nvPr/>
              </p:nvSpPr>
              <p:spPr>
                <a:xfrm>
                  <a:off x="5988843" y="-22"/>
                  <a:ext cx="214312" cy="1017978"/>
                </a:xfrm>
                <a:custGeom>
                  <a:avLst/>
                  <a:gdLst>
                    <a:gd name="connsiteX0" fmla="*/ 107156 w 214312"/>
                    <a:gd name="connsiteY0" fmla="*/ 1017979 h 1017978"/>
                    <a:gd name="connsiteX1" fmla="*/ 214313 w 214312"/>
                    <a:gd name="connsiteY1" fmla="*/ 906691 h 1017978"/>
                    <a:gd name="connsiteX2" fmla="*/ 214313 w 214312"/>
                    <a:gd name="connsiteY2" fmla="*/ 111220 h 1017978"/>
                    <a:gd name="connsiteX3" fmla="*/ 107156 w 214312"/>
                    <a:gd name="connsiteY3" fmla="*/ 0 h 1017978"/>
                    <a:gd name="connsiteX4" fmla="*/ 0 w 214312"/>
                    <a:gd name="connsiteY4" fmla="*/ 111220 h 1017978"/>
                    <a:gd name="connsiteX5" fmla="*/ 0 w 214312"/>
                    <a:gd name="connsiteY5" fmla="*/ 906691 h 1017978"/>
                    <a:gd name="connsiteX6" fmla="*/ 107156 w 214312"/>
                    <a:gd name="connsiteY6" fmla="*/ 1017979 h 101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312" h="1017978">
                      <a:moveTo>
                        <a:pt x="107156" y="1017979"/>
                      </a:moveTo>
                      <a:cubicBezTo>
                        <a:pt x="166358" y="1017979"/>
                        <a:pt x="214313" y="968150"/>
                        <a:pt x="214313" y="906691"/>
                      </a:cubicBezTo>
                      <a:lnTo>
                        <a:pt x="214313" y="111220"/>
                      </a:lnTo>
                      <a:cubicBezTo>
                        <a:pt x="214313" y="49829"/>
                        <a:pt x="166358" y="0"/>
                        <a:pt x="107156" y="0"/>
                      </a:cubicBezTo>
                      <a:cubicBezTo>
                        <a:pt x="47995" y="0"/>
                        <a:pt x="0" y="49828"/>
                        <a:pt x="0" y="111220"/>
                      </a:cubicBezTo>
                      <a:lnTo>
                        <a:pt x="0" y="906691"/>
                      </a:lnTo>
                      <a:cubicBezTo>
                        <a:pt x="0" y="968150"/>
                        <a:pt x="47995" y="1017979"/>
                        <a:pt x="107156" y="1017979"/>
                      </a:cubicBezTo>
                      <a:close/>
                    </a:path>
                  </a:pathLst>
                </a:custGeom>
                <a:grpFill/>
                <a:ln w="5715" cap="flat">
                  <a:noFill/>
                  <a:prstDash val="solid"/>
                  <a:miter/>
                </a:ln>
              </p:spPr>
              <p:txBody>
                <a:bodyPr rtlCol="0" anchor="ctr"/>
                <a:lstStyle/>
                <a:p>
                  <a:endParaRPr lang="en-US">
                    <a:latin typeface="Futura Std Medium" panose="020B0502020204020303"/>
                  </a:endParaRPr>
                </a:p>
              </p:txBody>
            </p:sp>
            <p:sp>
              <p:nvSpPr>
                <p:cNvPr id="112" name="Freeform: Shape 111">
                  <a:extLst>
                    <a:ext uri="{FF2B5EF4-FFF2-40B4-BE49-F238E27FC236}">
                      <a16:creationId xmlns:a16="http://schemas.microsoft.com/office/drawing/2014/main" id="{0F0C8D9A-309D-48F0-5D1B-E67D76762296}"/>
                    </a:ext>
                  </a:extLst>
                </p:cNvPr>
                <p:cNvSpPr/>
                <p:nvPr/>
              </p:nvSpPr>
              <p:spPr>
                <a:xfrm>
                  <a:off x="7810500" y="2678906"/>
                  <a:ext cx="1017955" cy="214312"/>
                </a:xfrm>
                <a:custGeom>
                  <a:avLst/>
                  <a:gdLst>
                    <a:gd name="connsiteX0" fmla="*/ 0 w 1017955"/>
                    <a:gd name="connsiteY0" fmla="*/ 107156 h 214312"/>
                    <a:gd name="connsiteX1" fmla="*/ 111288 w 1017955"/>
                    <a:gd name="connsiteY1" fmla="*/ 214313 h 214312"/>
                    <a:gd name="connsiteX2" fmla="*/ 906742 w 1017955"/>
                    <a:gd name="connsiteY2" fmla="*/ 214313 h 214312"/>
                    <a:gd name="connsiteX3" fmla="*/ 1017956 w 1017955"/>
                    <a:gd name="connsiteY3" fmla="*/ 107156 h 214312"/>
                    <a:gd name="connsiteX4" fmla="*/ 906742 w 1017955"/>
                    <a:gd name="connsiteY4" fmla="*/ 0 h 214312"/>
                    <a:gd name="connsiteX5" fmla="*/ 111288 w 1017955"/>
                    <a:gd name="connsiteY5" fmla="*/ 0 h 214312"/>
                    <a:gd name="connsiteX6" fmla="*/ 0 w 1017955"/>
                    <a:gd name="connsiteY6" fmla="*/ 107156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955" h="214312">
                      <a:moveTo>
                        <a:pt x="0" y="107156"/>
                      </a:moveTo>
                      <a:cubicBezTo>
                        <a:pt x="0" y="166358"/>
                        <a:pt x="49829" y="214313"/>
                        <a:pt x="111288" y="214313"/>
                      </a:cubicBezTo>
                      <a:lnTo>
                        <a:pt x="906742" y="214313"/>
                      </a:lnTo>
                      <a:cubicBezTo>
                        <a:pt x="968178" y="214313"/>
                        <a:pt x="1017956" y="166358"/>
                        <a:pt x="1017956" y="107156"/>
                      </a:cubicBezTo>
                      <a:cubicBezTo>
                        <a:pt x="1017956" y="47995"/>
                        <a:pt x="968178" y="0"/>
                        <a:pt x="906742" y="0"/>
                      </a:cubicBezTo>
                      <a:lnTo>
                        <a:pt x="111288" y="0"/>
                      </a:lnTo>
                      <a:cubicBezTo>
                        <a:pt x="49829" y="0"/>
                        <a:pt x="0" y="47995"/>
                        <a:pt x="0" y="107156"/>
                      </a:cubicBezTo>
                      <a:close/>
                    </a:path>
                  </a:pathLst>
                </a:custGeom>
                <a:grpFill/>
                <a:ln w="5715" cap="flat">
                  <a:noFill/>
                  <a:prstDash val="solid"/>
                  <a:miter/>
                </a:ln>
              </p:spPr>
              <p:txBody>
                <a:bodyPr rtlCol="0" anchor="ctr"/>
                <a:lstStyle/>
                <a:p>
                  <a:endParaRPr lang="en-US">
                    <a:latin typeface="Futura Std Medium" panose="020B0502020204020303"/>
                  </a:endParaRPr>
                </a:p>
              </p:txBody>
            </p:sp>
            <p:sp>
              <p:nvSpPr>
                <p:cNvPr id="113" name="Freeform: Shape 112">
                  <a:extLst>
                    <a:ext uri="{FF2B5EF4-FFF2-40B4-BE49-F238E27FC236}">
                      <a16:creationId xmlns:a16="http://schemas.microsoft.com/office/drawing/2014/main" id="{5B45133C-B2E0-ABE9-0098-43ED6E7EC475}"/>
                    </a:ext>
                  </a:extLst>
                </p:cNvPr>
                <p:cNvSpPr/>
                <p:nvPr/>
              </p:nvSpPr>
              <p:spPr>
                <a:xfrm>
                  <a:off x="3363527" y="2678906"/>
                  <a:ext cx="1017978" cy="214312"/>
                </a:xfrm>
                <a:custGeom>
                  <a:avLst/>
                  <a:gdLst>
                    <a:gd name="connsiteX0" fmla="*/ 111288 w 1017978"/>
                    <a:gd name="connsiteY0" fmla="*/ 214313 h 214312"/>
                    <a:gd name="connsiteX1" fmla="*/ 906759 w 1017978"/>
                    <a:gd name="connsiteY1" fmla="*/ 214313 h 214312"/>
                    <a:gd name="connsiteX2" fmla="*/ 1017979 w 1017978"/>
                    <a:gd name="connsiteY2" fmla="*/ 107156 h 214312"/>
                    <a:gd name="connsiteX3" fmla="*/ 906759 w 1017978"/>
                    <a:gd name="connsiteY3" fmla="*/ 0 h 214312"/>
                    <a:gd name="connsiteX4" fmla="*/ 111288 w 1017978"/>
                    <a:gd name="connsiteY4" fmla="*/ 0 h 214312"/>
                    <a:gd name="connsiteX5" fmla="*/ 0 w 1017978"/>
                    <a:gd name="connsiteY5" fmla="*/ 107156 h 214312"/>
                    <a:gd name="connsiteX6" fmla="*/ 111288 w 1017978"/>
                    <a:gd name="connsiteY6" fmla="*/ 214313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978" h="214312">
                      <a:moveTo>
                        <a:pt x="111288" y="214313"/>
                      </a:moveTo>
                      <a:lnTo>
                        <a:pt x="906759" y="214313"/>
                      </a:lnTo>
                      <a:cubicBezTo>
                        <a:pt x="968150" y="214313"/>
                        <a:pt x="1017979" y="166358"/>
                        <a:pt x="1017979" y="107156"/>
                      </a:cubicBezTo>
                      <a:cubicBezTo>
                        <a:pt x="1017979" y="47995"/>
                        <a:pt x="968150" y="0"/>
                        <a:pt x="906759" y="0"/>
                      </a:cubicBezTo>
                      <a:lnTo>
                        <a:pt x="111288" y="0"/>
                      </a:lnTo>
                      <a:cubicBezTo>
                        <a:pt x="49829" y="0"/>
                        <a:pt x="0" y="47995"/>
                        <a:pt x="0" y="107156"/>
                      </a:cubicBezTo>
                      <a:cubicBezTo>
                        <a:pt x="0" y="166358"/>
                        <a:pt x="49829" y="214313"/>
                        <a:pt x="111288" y="214313"/>
                      </a:cubicBezTo>
                      <a:close/>
                    </a:path>
                  </a:pathLst>
                </a:custGeom>
                <a:grpFill/>
                <a:ln w="5715" cap="flat">
                  <a:noFill/>
                  <a:prstDash val="solid"/>
                  <a:miter/>
                </a:ln>
              </p:spPr>
              <p:txBody>
                <a:bodyPr rtlCol="0" anchor="ctr"/>
                <a:lstStyle/>
                <a:p>
                  <a:endParaRPr lang="en-US">
                    <a:latin typeface="Futura Std Medium" panose="020B0502020204020303"/>
                  </a:endParaRPr>
                </a:p>
              </p:txBody>
            </p:sp>
            <p:sp>
              <p:nvSpPr>
                <p:cNvPr id="114" name="Freeform: Shape 113">
                  <a:extLst>
                    <a:ext uri="{FF2B5EF4-FFF2-40B4-BE49-F238E27FC236}">
                      <a16:creationId xmlns:a16="http://schemas.microsoft.com/office/drawing/2014/main" id="{25FB7E14-38B7-11D4-217D-7CA6E05272D2}"/>
                    </a:ext>
                  </a:extLst>
                </p:cNvPr>
                <p:cNvSpPr/>
                <p:nvPr/>
              </p:nvSpPr>
              <p:spPr>
                <a:xfrm>
                  <a:off x="7243911" y="719286"/>
                  <a:ext cx="780885" cy="780908"/>
                </a:xfrm>
                <a:custGeom>
                  <a:avLst/>
                  <a:gdLst>
                    <a:gd name="connsiteX0" fmla="*/ 184997 w 780885"/>
                    <a:gd name="connsiteY0" fmla="*/ 747411 h 780908"/>
                    <a:gd name="connsiteX1" fmla="*/ 747411 w 780885"/>
                    <a:gd name="connsiteY1" fmla="*/ 184952 h 780908"/>
                    <a:gd name="connsiteX2" fmla="*/ 750360 w 780885"/>
                    <a:gd name="connsiteY2" fmla="*/ 30493 h 780908"/>
                    <a:gd name="connsiteX3" fmla="*/ 595900 w 780885"/>
                    <a:gd name="connsiteY3" fmla="*/ 33441 h 780908"/>
                    <a:gd name="connsiteX4" fmla="*/ 33441 w 780885"/>
                    <a:gd name="connsiteY4" fmla="*/ 595900 h 780908"/>
                    <a:gd name="connsiteX5" fmla="*/ 30492 w 780885"/>
                    <a:gd name="connsiteY5" fmla="*/ 750360 h 780908"/>
                    <a:gd name="connsiteX6" fmla="*/ 184997 w 780885"/>
                    <a:gd name="connsiteY6" fmla="*/ 747411 h 7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885" h="780908">
                      <a:moveTo>
                        <a:pt x="184997" y="747411"/>
                      </a:moveTo>
                      <a:lnTo>
                        <a:pt x="747411" y="184952"/>
                      </a:lnTo>
                      <a:cubicBezTo>
                        <a:pt x="790856" y="141506"/>
                        <a:pt x="792193" y="72395"/>
                        <a:pt x="750360" y="30493"/>
                      </a:cubicBezTo>
                      <a:cubicBezTo>
                        <a:pt x="708566" y="-11256"/>
                        <a:pt x="639409" y="-10004"/>
                        <a:pt x="595900" y="33441"/>
                      </a:cubicBezTo>
                      <a:lnTo>
                        <a:pt x="33441" y="595900"/>
                      </a:lnTo>
                      <a:cubicBezTo>
                        <a:pt x="-10004" y="639340"/>
                        <a:pt x="-11256" y="708572"/>
                        <a:pt x="30492" y="750360"/>
                      </a:cubicBezTo>
                      <a:cubicBezTo>
                        <a:pt x="72372" y="792194"/>
                        <a:pt x="141489" y="790919"/>
                        <a:pt x="184997" y="747411"/>
                      </a:cubicBezTo>
                      <a:close/>
                    </a:path>
                  </a:pathLst>
                </a:custGeom>
                <a:grpFill/>
                <a:ln w="5715" cap="flat">
                  <a:noFill/>
                  <a:prstDash val="solid"/>
                  <a:miter/>
                </a:ln>
              </p:spPr>
              <p:txBody>
                <a:bodyPr rtlCol="0" anchor="ctr"/>
                <a:lstStyle/>
                <a:p>
                  <a:endParaRPr lang="en-US">
                    <a:latin typeface="Futura Std Medium" panose="020B0502020204020303"/>
                  </a:endParaRPr>
                </a:p>
              </p:txBody>
            </p:sp>
            <p:sp>
              <p:nvSpPr>
                <p:cNvPr id="115" name="Freeform: Shape 114">
                  <a:extLst>
                    <a:ext uri="{FF2B5EF4-FFF2-40B4-BE49-F238E27FC236}">
                      <a16:creationId xmlns:a16="http://schemas.microsoft.com/office/drawing/2014/main" id="{F861893E-B4A8-20CE-069F-9506A09B30B0}"/>
                    </a:ext>
                  </a:extLst>
                </p:cNvPr>
                <p:cNvSpPr/>
                <p:nvPr/>
              </p:nvSpPr>
              <p:spPr>
                <a:xfrm>
                  <a:off x="4060778" y="777653"/>
                  <a:ext cx="780925" cy="780925"/>
                </a:xfrm>
                <a:custGeom>
                  <a:avLst/>
                  <a:gdLst>
                    <a:gd name="connsiteX0" fmla="*/ 595956 w 780925"/>
                    <a:gd name="connsiteY0" fmla="*/ 747451 h 780925"/>
                    <a:gd name="connsiteX1" fmla="*/ 750416 w 780925"/>
                    <a:gd name="connsiteY1" fmla="*/ 750400 h 780925"/>
                    <a:gd name="connsiteX2" fmla="*/ 747467 w 780925"/>
                    <a:gd name="connsiteY2" fmla="*/ 595941 h 780925"/>
                    <a:gd name="connsiteX3" fmla="*/ 185008 w 780925"/>
                    <a:gd name="connsiteY3" fmla="*/ 33482 h 780925"/>
                    <a:gd name="connsiteX4" fmla="*/ 30548 w 780925"/>
                    <a:gd name="connsiteY4" fmla="*/ 30533 h 780925"/>
                    <a:gd name="connsiteX5" fmla="*/ 33497 w 780925"/>
                    <a:gd name="connsiteY5" fmla="*/ 184992 h 78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925" h="780925">
                      <a:moveTo>
                        <a:pt x="595956" y="747451"/>
                      </a:moveTo>
                      <a:cubicBezTo>
                        <a:pt x="639402" y="790897"/>
                        <a:pt x="708513" y="792234"/>
                        <a:pt x="750416" y="750400"/>
                      </a:cubicBezTo>
                      <a:cubicBezTo>
                        <a:pt x="792209" y="708561"/>
                        <a:pt x="790912" y="639380"/>
                        <a:pt x="747467" y="595941"/>
                      </a:cubicBezTo>
                      <a:lnTo>
                        <a:pt x="185008" y="33482"/>
                      </a:lnTo>
                      <a:cubicBezTo>
                        <a:pt x="141500" y="-10032"/>
                        <a:pt x="72336" y="-11255"/>
                        <a:pt x="30548" y="30533"/>
                      </a:cubicBezTo>
                      <a:cubicBezTo>
                        <a:pt x="-11285" y="72367"/>
                        <a:pt x="-10011" y="141553"/>
                        <a:pt x="33497" y="184992"/>
                      </a:cubicBezTo>
                      <a:close/>
                    </a:path>
                  </a:pathLst>
                </a:custGeom>
                <a:grpFill/>
                <a:ln w="5715" cap="flat">
                  <a:noFill/>
                  <a:prstDash val="solid"/>
                  <a:miter/>
                </a:ln>
              </p:spPr>
              <p:txBody>
                <a:bodyPr rtlCol="0" anchor="ctr"/>
                <a:lstStyle/>
                <a:p>
                  <a:endParaRPr lang="en-US">
                    <a:latin typeface="Futura Std Medium" panose="020B0502020204020303"/>
                  </a:endParaRPr>
                </a:p>
              </p:txBody>
            </p:sp>
            <p:sp>
              <p:nvSpPr>
                <p:cNvPr id="116" name="Freeform: Shape 115">
                  <a:extLst>
                    <a:ext uri="{FF2B5EF4-FFF2-40B4-BE49-F238E27FC236}">
                      <a16:creationId xmlns:a16="http://schemas.microsoft.com/office/drawing/2014/main" id="{A7074ED6-B0BF-C084-594B-611AD28A5597}"/>
                    </a:ext>
                  </a:extLst>
                </p:cNvPr>
                <p:cNvSpPr/>
                <p:nvPr/>
              </p:nvSpPr>
              <p:spPr>
                <a:xfrm>
                  <a:off x="6203156" y="2911849"/>
                  <a:ext cx="185560" cy="446729"/>
                </a:xfrm>
                <a:custGeom>
                  <a:avLst/>
                  <a:gdLst>
                    <a:gd name="connsiteX0" fmla="*/ 0 w 185560"/>
                    <a:gd name="connsiteY0" fmla="*/ 0 h 446729"/>
                    <a:gd name="connsiteX1" fmla="*/ 0 w 185560"/>
                    <a:gd name="connsiteY1" fmla="*/ 446730 h 446729"/>
                    <a:gd name="connsiteX2" fmla="*/ 121044 w 185560"/>
                    <a:gd name="connsiteY2" fmla="*/ 385339 h 446729"/>
                    <a:gd name="connsiteX3" fmla="*/ 185560 w 185560"/>
                    <a:gd name="connsiteY3" fmla="*/ 224719 h 446729"/>
                    <a:gd name="connsiteX4" fmla="*/ 131759 w 185560"/>
                    <a:gd name="connsiteY4" fmla="*/ 86599 h 446729"/>
                    <a:gd name="connsiteX5" fmla="*/ 0 w 185560"/>
                    <a:gd name="connsiteY5" fmla="*/ 6 h 4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560" h="446729">
                      <a:moveTo>
                        <a:pt x="0" y="0"/>
                      </a:moveTo>
                      <a:lnTo>
                        <a:pt x="0" y="446730"/>
                      </a:lnTo>
                      <a:cubicBezTo>
                        <a:pt x="52349" y="434786"/>
                        <a:pt x="89165" y="415120"/>
                        <a:pt x="121044" y="385339"/>
                      </a:cubicBezTo>
                      <a:cubicBezTo>
                        <a:pt x="164060" y="345266"/>
                        <a:pt x="185560" y="291888"/>
                        <a:pt x="185560" y="224719"/>
                      </a:cubicBezTo>
                      <a:cubicBezTo>
                        <a:pt x="185560" y="169490"/>
                        <a:pt x="167655" y="123301"/>
                        <a:pt x="131759" y="86599"/>
                      </a:cubicBezTo>
                      <a:cubicBezTo>
                        <a:pt x="103830" y="58093"/>
                        <a:pt x="63179" y="29204"/>
                        <a:pt x="0" y="6"/>
                      </a:cubicBezTo>
                      <a:close/>
                    </a:path>
                  </a:pathLst>
                </a:custGeom>
                <a:grpFill/>
                <a:ln w="5715" cap="flat">
                  <a:noFill/>
                  <a:prstDash val="solid"/>
                  <a:miter/>
                </a:ln>
              </p:spPr>
              <p:txBody>
                <a:bodyPr rtlCol="0" anchor="ctr"/>
                <a:lstStyle/>
                <a:p>
                  <a:endParaRPr lang="en-US">
                    <a:latin typeface="Futura Std Medium" panose="020B0502020204020303"/>
                  </a:endParaRPr>
                </a:p>
              </p:txBody>
            </p:sp>
            <p:sp>
              <p:nvSpPr>
                <p:cNvPr id="117" name="Freeform: Shape 116">
                  <a:extLst>
                    <a:ext uri="{FF2B5EF4-FFF2-40B4-BE49-F238E27FC236}">
                      <a16:creationId xmlns:a16="http://schemas.microsoft.com/office/drawing/2014/main" id="{4113BFCE-C7E4-EDAE-9025-43EFF66CB321}"/>
                    </a:ext>
                  </a:extLst>
                </p:cNvPr>
                <p:cNvSpPr/>
                <p:nvPr/>
              </p:nvSpPr>
              <p:spPr>
                <a:xfrm>
                  <a:off x="5835281" y="2197034"/>
                  <a:ext cx="153544" cy="397546"/>
                </a:xfrm>
                <a:custGeom>
                  <a:avLst/>
                  <a:gdLst>
                    <a:gd name="connsiteX0" fmla="*/ 0 w 153544"/>
                    <a:gd name="connsiteY0" fmla="*/ 187835 h 397546"/>
                    <a:gd name="connsiteX1" fmla="*/ 48223 w 153544"/>
                    <a:gd name="connsiteY1" fmla="*/ 323343 h 397546"/>
                    <a:gd name="connsiteX2" fmla="*/ 153545 w 153544"/>
                    <a:gd name="connsiteY2" fmla="*/ 397547 h 397546"/>
                    <a:gd name="connsiteX3" fmla="*/ 153545 w 153544"/>
                    <a:gd name="connsiteY3" fmla="*/ 0 h 397546"/>
                    <a:gd name="connsiteX4" fmla="*/ 52938 w 153544"/>
                    <a:gd name="connsiteY4" fmla="*/ 55030 h 397546"/>
                    <a:gd name="connsiteX5" fmla="*/ 6 w 153544"/>
                    <a:gd name="connsiteY5" fmla="*/ 187835 h 39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544" h="397546">
                      <a:moveTo>
                        <a:pt x="0" y="187835"/>
                      </a:moveTo>
                      <a:cubicBezTo>
                        <a:pt x="0" y="242259"/>
                        <a:pt x="16076" y="287447"/>
                        <a:pt x="48223" y="323343"/>
                      </a:cubicBezTo>
                      <a:cubicBezTo>
                        <a:pt x="73358" y="351473"/>
                        <a:pt x="104367" y="376161"/>
                        <a:pt x="153545" y="397547"/>
                      </a:cubicBezTo>
                      <a:lnTo>
                        <a:pt x="153545" y="0"/>
                      </a:lnTo>
                      <a:cubicBezTo>
                        <a:pt x="109191" y="10338"/>
                        <a:pt x="79993" y="28552"/>
                        <a:pt x="52938" y="55030"/>
                      </a:cubicBezTo>
                      <a:cubicBezTo>
                        <a:pt x="17619" y="89365"/>
                        <a:pt x="6" y="133925"/>
                        <a:pt x="6" y="187835"/>
                      </a:cubicBezTo>
                      <a:close/>
                    </a:path>
                  </a:pathLst>
                </a:custGeom>
                <a:grpFill/>
                <a:ln w="5715" cap="flat">
                  <a:noFill/>
                  <a:prstDash val="solid"/>
                  <a:miter/>
                </a:ln>
              </p:spPr>
              <p:txBody>
                <a:bodyPr rtlCol="0" anchor="ctr"/>
                <a:lstStyle/>
                <a:p>
                  <a:endParaRPr lang="en-US">
                    <a:latin typeface="Futura Std Medium" panose="020B0502020204020303"/>
                  </a:endParaRPr>
                </a:p>
              </p:txBody>
            </p:sp>
            <p:sp>
              <p:nvSpPr>
                <p:cNvPr id="118" name="Freeform: Shape 117">
                  <a:extLst>
                    <a:ext uri="{FF2B5EF4-FFF2-40B4-BE49-F238E27FC236}">
                      <a16:creationId xmlns:a16="http://schemas.microsoft.com/office/drawing/2014/main" id="{011BBE96-D9FA-B1AE-CAAE-212E1D73FA40}"/>
                    </a:ext>
                  </a:extLst>
                </p:cNvPr>
                <p:cNvSpPr/>
                <p:nvPr/>
              </p:nvSpPr>
              <p:spPr>
                <a:xfrm>
                  <a:off x="4595812" y="1285875"/>
                  <a:ext cx="3000375" cy="3000375"/>
                </a:xfrm>
                <a:custGeom>
                  <a:avLst/>
                  <a:gdLst>
                    <a:gd name="connsiteX0" fmla="*/ 1500188 w 3000375"/>
                    <a:gd name="connsiteY0" fmla="*/ 0 h 3000375"/>
                    <a:gd name="connsiteX1" fmla="*/ 0 w 3000375"/>
                    <a:gd name="connsiteY1" fmla="*/ 1500302 h 3000375"/>
                    <a:gd name="connsiteX2" fmla="*/ 1500188 w 3000375"/>
                    <a:gd name="connsiteY2" fmla="*/ 3000375 h 3000375"/>
                    <a:gd name="connsiteX3" fmla="*/ 3000375 w 3000375"/>
                    <a:gd name="connsiteY3" fmla="*/ 1500302 h 3000375"/>
                    <a:gd name="connsiteX4" fmla="*/ 1500188 w 3000375"/>
                    <a:gd name="connsiteY4" fmla="*/ 0 h 3000375"/>
                    <a:gd name="connsiteX5" fmla="*/ 1861307 w 3000375"/>
                    <a:gd name="connsiteY5" fmla="*/ 2084946 h 3000375"/>
                    <a:gd name="connsiteX6" fmla="*/ 1607344 w 3000375"/>
                    <a:gd name="connsiteY6" fmla="*/ 2197726 h 3000375"/>
                    <a:gd name="connsiteX7" fmla="*/ 1607344 w 3000375"/>
                    <a:gd name="connsiteY7" fmla="*/ 2313992 h 3000375"/>
                    <a:gd name="connsiteX8" fmla="*/ 1500233 w 3000375"/>
                    <a:gd name="connsiteY8" fmla="*/ 2411016 h 3000375"/>
                    <a:gd name="connsiteX9" fmla="*/ 1393031 w 3000375"/>
                    <a:gd name="connsiteY9" fmla="*/ 2313992 h 3000375"/>
                    <a:gd name="connsiteX10" fmla="*/ 1393031 w 3000375"/>
                    <a:gd name="connsiteY10" fmla="*/ 2199824 h 3000375"/>
                    <a:gd name="connsiteX11" fmla="*/ 1133667 w 3000375"/>
                    <a:gd name="connsiteY11" fmla="*/ 2110458 h 3000375"/>
                    <a:gd name="connsiteX12" fmla="*/ 1017984 w 3000375"/>
                    <a:gd name="connsiteY12" fmla="*/ 1905770 h 3000375"/>
                    <a:gd name="connsiteX13" fmla="*/ 1056669 w 3000375"/>
                    <a:gd name="connsiteY13" fmla="*/ 1787315 h 3000375"/>
                    <a:gd name="connsiteX14" fmla="*/ 1160499 w 3000375"/>
                    <a:gd name="connsiteY14" fmla="*/ 1744075 h 3000375"/>
                    <a:gd name="connsiteX15" fmla="*/ 1252505 w 3000375"/>
                    <a:gd name="connsiteY15" fmla="*/ 1780080 h 3000375"/>
                    <a:gd name="connsiteX16" fmla="*/ 1290590 w 3000375"/>
                    <a:gd name="connsiteY16" fmla="*/ 1871120 h 3000375"/>
                    <a:gd name="connsiteX17" fmla="*/ 1269044 w 3000375"/>
                    <a:gd name="connsiteY17" fmla="*/ 1946552 h 3000375"/>
                    <a:gd name="connsiteX18" fmla="*/ 1247299 w 3000375"/>
                    <a:gd name="connsiteY18" fmla="*/ 1996604 h 3000375"/>
                    <a:gd name="connsiteX19" fmla="*/ 1302797 w 3000375"/>
                    <a:gd name="connsiteY19" fmla="*/ 2054691 h 3000375"/>
                    <a:gd name="connsiteX20" fmla="*/ 1393077 w 3000375"/>
                    <a:gd name="connsiteY20" fmla="*/ 2080032 h 3000375"/>
                    <a:gd name="connsiteX21" fmla="*/ 1393077 w 3000375"/>
                    <a:gd name="connsiteY21" fmla="*/ 1539427 h 3000375"/>
                    <a:gd name="connsiteX22" fmla="*/ 1140565 w 3000375"/>
                    <a:gd name="connsiteY22" fmla="*/ 1375166 h 3000375"/>
                    <a:gd name="connsiteX23" fmla="*/ 1057521 w 3000375"/>
                    <a:gd name="connsiteY23" fmla="*/ 1165986 h 3000375"/>
                    <a:gd name="connsiteX24" fmla="*/ 1159545 w 3000375"/>
                    <a:gd name="connsiteY24" fmla="*/ 917338 h 3000375"/>
                    <a:gd name="connsiteX25" fmla="*/ 1393031 w 3000375"/>
                    <a:gd name="connsiteY25" fmla="*/ 804021 h 3000375"/>
                    <a:gd name="connsiteX26" fmla="*/ 1393031 w 3000375"/>
                    <a:gd name="connsiteY26" fmla="*/ 686526 h 3000375"/>
                    <a:gd name="connsiteX27" fmla="*/ 1500233 w 3000375"/>
                    <a:gd name="connsiteY27" fmla="*/ 589348 h 3000375"/>
                    <a:gd name="connsiteX28" fmla="*/ 1607344 w 3000375"/>
                    <a:gd name="connsiteY28" fmla="*/ 686480 h 3000375"/>
                    <a:gd name="connsiteX29" fmla="*/ 1607344 w 3000375"/>
                    <a:gd name="connsiteY29" fmla="*/ 799911 h 3000375"/>
                    <a:gd name="connsiteX30" fmla="*/ 1831412 w 3000375"/>
                    <a:gd name="connsiteY30" fmla="*/ 883716 h 3000375"/>
                    <a:gd name="connsiteX31" fmla="*/ 1939060 w 3000375"/>
                    <a:gd name="connsiteY31" fmla="*/ 1085056 h 3000375"/>
                    <a:gd name="connsiteX32" fmla="*/ 1902849 w 3000375"/>
                    <a:gd name="connsiteY32" fmla="*/ 1197144 h 3000375"/>
                    <a:gd name="connsiteX33" fmla="*/ 1802545 w 3000375"/>
                    <a:gd name="connsiteY33" fmla="*/ 1237103 h 3000375"/>
                    <a:gd name="connsiteX34" fmla="*/ 1709585 w 3000375"/>
                    <a:gd name="connsiteY34" fmla="*/ 1201630 h 3000375"/>
                    <a:gd name="connsiteX35" fmla="*/ 1674604 w 3000375"/>
                    <a:gd name="connsiteY35" fmla="*/ 1107756 h 3000375"/>
                    <a:gd name="connsiteX36" fmla="*/ 1695458 w 3000375"/>
                    <a:gd name="connsiteY36" fmla="*/ 1033861 h 3000375"/>
                    <a:gd name="connsiteX37" fmla="*/ 1715929 w 3000375"/>
                    <a:gd name="connsiteY37" fmla="*/ 982471 h 3000375"/>
                    <a:gd name="connsiteX38" fmla="*/ 1667706 w 3000375"/>
                    <a:gd name="connsiteY38" fmla="*/ 932528 h 3000375"/>
                    <a:gd name="connsiteX39" fmla="*/ 1607475 w 3000375"/>
                    <a:gd name="connsiteY39" fmla="*/ 911211 h 3000375"/>
                    <a:gd name="connsiteX40" fmla="*/ 1607475 w 3000375"/>
                    <a:gd name="connsiteY40" fmla="*/ 1385379 h 3000375"/>
                    <a:gd name="connsiteX41" fmla="*/ 1876549 w 3000375"/>
                    <a:gd name="connsiteY41" fmla="*/ 1551697 h 3000375"/>
                    <a:gd name="connsiteX42" fmla="*/ 1982391 w 3000375"/>
                    <a:gd name="connsiteY42" fmla="*/ 1806146 h 3000375"/>
                    <a:gd name="connsiteX43" fmla="*/ 1861301 w 3000375"/>
                    <a:gd name="connsiteY43" fmla="*/ 2084929 h 300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00375" h="3000375">
                      <a:moveTo>
                        <a:pt x="1500188" y="0"/>
                      </a:moveTo>
                      <a:cubicBezTo>
                        <a:pt x="671741" y="0"/>
                        <a:pt x="0" y="671741"/>
                        <a:pt x="0" y="1500302"/>
                      </a:cubicBezTo>
                      <a:cubicBezTo>
                        <a:pt x="0" y="2328748"/>
                        <a:pt x="671741" y="3000375"/>
                        <a:pt x="1500188" y="3000375"/>
                      </a:cubicBezTo>
                      <a:cubicBezTo>
                        <a:pt x="2328634" y="3000375"/>
                        <a:pt x="3000375" y="2328748"/>
                        <a:pt x="3000375" y="1500302"/>
                      </a:cubicBezTo>
                      <a:cubicBezTo>
                        <a:pt x="3000375" y="671741"/>
                        <a:pt x="2328634" y="0"/>
                        <a:pt x="1500188" y="0"/>
                      </a:cubicBezTo>
                      <a:close/>
                      <a:moveTo>
                        <a:pt x="1861307" y="2084946"/>
                      </a:moveTo>
                      <a:cubicBezTo>
                        <a:pt x="1792841" y="2147320"/>
                        <a:pt x="1711934" y="2184067"/>
                        <a:pt x="1607344" y="2197726"/>
                      </a:cubicBezTo>
                      <a:lnTo>
                        <a:pt x="1607344" y="2313992"/>
                      </a:lnTo>
                      <a:cubicBezTo>
                        <a:pt x="1607344" y="2367570"/>
                        <a:pt x="1555686" y="2411016"/>
                        <a:pt x="1500233" y="2411016"/>
                      </a:cubicBezTo>
                      <a:cubicBezTo>
                        <a:pt x="1444735" y="2411016"/>
                        <a:pt x="1393031" y="2367570"/>
                        <a:pt x="1393031" y="2313992"/>
                      </a:cubicBezTo>
                      <a:lnTo>
                        <a:pt x="1393031" y="2199824"/>
                      </a:lnTo>
                      <a:cubicBezTo>
                        <a:pt x="1284538" y="2187994"/>
                        <a:pt x="1201802" y="2158990"/>
                        <a:pt x="1133667" y="2110458"/>
                      </a:cubicBezTo>
                      <a:cubicBezTo>
                        <a:pt x="1056669" y="2055520"/>
                        <a:pt x="1017984" y="1987317"/>
                        <a:pt x="1017984" y="1905770"/>
                      </a:cubicBezTo>
                      <a:cubicBezTo>
                        <a:pt x="1017984" y="1855718"/>
                        <a:pt x="1030952" y="1816404"/>
                        <a:pt x="1056669" y="1787315"/>
                      </a:cubicBezTo>
                      <a:cubicBezTo>
                        <a:pt x="1082347" y="1758540"/>
                        <a:pt x="1116791" y="1744075"/>
                        <a:pt x="1160499" y="1744075"/>
                      </a:cubicBezTo>
                      <a:cubicBezTo>
                        <a:pt x="1196509" y="1744075"/>
                        <a:pt x="1227091" y="1756014"/>
                        <a:pt x="1252505" y="1780080"/>
                      </a:cubicBezTo>
                      <a:cubicBezTo>
                        <a:pt x="1277908" y="1804037"/>
                        <a:pt x="1290590" y="1834418"/>
                        <a:pt x="1290590" y="1871120"/>
                      </a:cubicBezTo>
                      <a:cubicBezTo>
                        <a:pt x="1290590" y="1894963"/>
                        <a:pt x="1283240" y="1920189"/>
                        <a:pt x="1269044" y="1946552"/>
                      </a:cubicBezTo>
                      <a:cubicBezTo>
                        <a:pt x="1254357" y="1973229"/>
                        <a:pt x="1247299" y="1989906"/>
                        <a:pt x="1247299" y="1996604"/>
                      </a:cubicBezTo>
                      <a:cubicBezTo>
                        <a:pt x="1247299" y="2018258"/>
                        <a:pt x="1266055" y="2037546"/>
                        <a:pt x="1302797" y="2054691"/>
                      </a:cubicBezTo>
                      <a:cubicBezTo>
                        <a:pt x="1329858" y="2067236"/>
                        <a:pt x="1355615" y="2075545"/>
                        <a:pt x="1393077" y="2080032"/>
                      </a:cubicBezTo>
                      <a:lnTo>
                        <a:pt x="1393077" y="1539427"/>
                      </a:lnTo>
                      <a:cubicBezTo>
                        <a:pt x="1270113" y="1481677"/>
                        <a:pt x="1190172" y="1426870"/>
                        <a:pt x="1140565" y="1375166"/>
                      </a:cubicBezTo>
                      <a:cubicBezTo>
                        <a:pt x="1085227" y="1317302"/>
                        <a:pt x="1057521" y="1247385"/>
                        <a:pt x="1057521" y="1165986"/>
                      </a:cubicBezTo>
                      <a:cubicBezTo>
                        <a:pt x="1057521" y="1066065"/>
                        <a:pt x="1091542" y="983174"/>
                        <a:pt x="1159545" y="917338"/>
                      </a:cubicBezTo>
                      <a:cubicBezTo>
                        <a:pt x="1219061" y="859896"/>
                        <a:pt x="1293333" y="822926"/>
                        <a:pt x="1393031" y="804021"/>
                      </a:cubicBezTo>
                      <a:lnTo>
                        <a:pt x="1393031" y="686526"/>
                      </a:lnTo>
                      <a:cubicBezTo>
                        <a:pt x="1393031" y="632788"/>
                        <a:pt x="1444735" y="589348"/>
                        <a:pt x="1500233" y="589348"/>
                      </a:cubicBezTo>
                      <a:cubicBezTo>
                        <a:pt x="1555686" y="589348"/>
                        <a:pt x="1607344" y="632788"/>
                        <a:pt x="1607344" y="686480"/>
                      </a:cubicBezTo>
                      <a:lnTo>
                        <a:pt x="1607344" y="799911"/>
                      </a:lnTo>
                      <a:cubicBezTo>
                        <a:pt x="1700458" y="812770"/>
                        <a:pt x="1771782" y="839871"/>
                        <a:pt x="1831412" y="883716"/>
                      </a:cubicBezTo>
                      <a:cubicBezTo>
                        <a:pt x="1903249" y="937180"/>
                        <a:pt x="1939060" y="1004377"/>
                        <a:pt x="1939060" y="1085056"/>
                      </a:cubicBezTo>
                      <a:cubicBezTo>
                        <a:pt x="1939060" y="1133005"/>
                        <a:pt x="1927115" y="1170466"/>
                        <a:pt x="1902849" y="1197144"/>
                      </a:cubicBezTo>
                      <a:cubicBezTo>
                        <a:pt x="1879012" y="1223622"/>
                        <a:pt x="1845408" y="1237103"/>
                        <a:pt x="1802545" y="1237103"/>
                      </a:cubicBezTo>
                      <a:cubicBezTo>
                        <a:pt x="1764015" y="1237103"/>
                        <a:pt x="1733205" y="1225159"/>
                        <a:pt x="1709585" y="1201630"/>
                      </a:cubicBezTo>
                      <a:cubicBezTo>
                        <a:pt x="1686440" y="1177902"/>
                        <a:pt x="1674604" y="1146715"/>
                        <a:pt x="1674604" y="1107756"/>
                      </a:cubicBezTo>
                      <a:cubicBezTo>
                        <a:pt x="1674604" y="1085364"/>
                        <a:pt x="1681524" y="1060653"/>
                        <a:pt x="1695458" y="1033861"/>
                      </a:cubicBezTo>
                      <a:cubicBezTo>
                        <a:pt x="1709162" y="1006646"/>
                        <a:pt x="1715929" y="989815"/>
                        <a:pt x="1715929" y="982471"/>
                      </a:cubicBezTo>
                      <a:cubicBezTo>
                        <a:pt x="1715929" y="965435"/>
                        <a:pt x="1700121" y="948873"/>
                        <a:pt x="1667706" y="932528"/>
                      </a:cubicBezTo>
                      <a:cubicBezTo>
                        <a:pt x="1649446" y="923424"/>
                        <a:pt x="1632656" y="916726"/>
                        <a:pt x="1607475" y="911211"/>
                      </a:cubicBezTo>
                      <a:lnTo>
                        <a:pt x="1607475" y="1385379"/>
                      </a:lnTo>
                      <a:cubicBezTo>
                        <a:pt x="1729319" y="1434562"/>
                        <a:pt x="1815673" y="1489701"/>
                        <a:pt x="1876549" y="1551697"/>
                      </a:cubicBezTo>
                      <a:cubicBezTo>
                        <a:pt x="1947140" y="1623249"/>
                        <a:pt x="1982391" y="1708437"/>
                        <a:pt x="1982391" y="1806146"/>
                      </a:cubicBezTo>
                      <a:cubicBezTo>
                        <a:pt x="1982391" y="1917925"/>
                        <a:pt x="1941986" y="2010926"/>
                        <a:pt x="1861301" y="2084929"/>
                      </a:cubicBezTo>
                      <a:close/>
                    </a:path>
                  </a:pathLst>
                </a:custGeom>
                <a:grpFill/>
                <a:ln w="5715" cap="flat">
                  <a:noFill/>
                  <a:prstDash val="solid"/>
                  <a:miter/>
                </a:ln>
              </p:spPr>
              <p:txBody>
                <a:bodyPr rtlCol="0" anchor="ctr"/>
                <a:lstStyle/>
                <a:p>
                  <a:endParaRPr lang="en-US">
                    <a:latin typeface="Futura Std Medium" panose="020B0502020204020303"/>
                  </a:endParaRPr>
                </a:p>
              </p:txBody>
            </p:sp>
          </p:grpSp>
          <p:grpSp>
            <p:nvGrpSpPr>
              <p:cNvPr id="94" name="Group 93">
                <a:extLst>
                  <a:ext uri="{FF2B5EF4-FFF2-40B4-BE49-F238E27FC236}">
                    <a16:creationId xmlns:a16="http://schemas.microsoft.com/office/drawing/2014/main" id="{59F1FE99-D436-4030-F13E-A0753416821D}"/>
                  </a:ext>
                </a:extLst>
              </p:cNvPr>
              <p:cNvGrpSpPr/>
              <p:nvPr/>
            </p:nvGrpSpPr>
            <p:grpSpPr>
              <a:xfrm>
                <a:off x="2868929" y="3931431"/>
                <a:ext cx="885674" cy="885675"/>
                <a:chOff x="10246257" y="3996286"/>
                <a:chExt cx="885674" cy="885675"/>
              </a:xfrm>
            </p:grpSpPr>
            <p:sp>
              <p:nvSpPr>
                <p:cNvPr id="105" name="Freeform: Shape 104">
                  <a:extLst>
                    <a:ext uri="{FF2B5EF4-FFF2-40B4-BE49-F238E27FC236}">
                      <a16:creationId xmlns:a16="http://schemas.microsoft.com/office/drawing/2014/main" id="{1906E5F8-566E-E3E9-FF11-3E561761A34A}"/>
                    </a:ext>
                  </a:extLst>
                </p:cNvPr>
                <p:cNvSpPr/>
                <p:nvPr/>
              </p:nvSpPr>
              <p:spPr>
                <a:xfrm>
                  <a:off x="10246257" y="3996286"/>
                  <a:ext cx="885674" cy="885675"/>
                </a:xfrm>
                <a:custGeom>
                  <a:avLst/>
                  <a:gdLst>
                    <a:gd name="connsiteX0" fmla="*/ 917829 w 917828"/>
                    <a:gd name="connsiteY0" fmla="*/ 458914 h 917829"/>
                    <a:gd name="connsiteX1" fmla="*/ 458914 w 917828"/>
                    <a:gd name="connsiteY1" fmla="*/ 917829 h 917829"/>
                    <a:gd name="connsiteX2" fmla="*/ 0 w 917828"/>
                    <a:gd name="connsiteY2" fmla="*/ 458914 h 917829"/>
                    <a:gd name="connsiteX3" fmla="*/ 458914 w 917828"/>
                    <a:gd name="connsiteY3" fmla="*/ 0 h 917829"/>
                    <a:gd name="connsiteX4" fmla="*/ 917829 w 917828"/>
                    <a:gd name="connsiteY4" fmla="*/ 458914 h 917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828" h="917829">
                      <a:moveTo>
                        <a:pt x="917829" y="458914"/>
                      </a:moveTo>
                      <a:cubicBezTo>
                        <a:pt x="917829" y="712366"/>
                        <a:pt x="712366" y="917829"/>
                        <a:pt x="458914" y="917829"/>
                      </a:cubicBezTo>
                      <a:cubicBezTo>
                        <a:pt x="205463" y="917829"/>
                        <a:pt x="0" y="712366"/>
                        <a:pt x="0" y="458914"/>
                      </a:cubicBezTo>
                      <a:cubicBezTo>
                        <a:pt x="0" y="205463"/>
                        <a:pt x="205463" y="0"/>
                        <a:pt x="458914" y="0"/>
                      </a:cubicBezTo>
                      <a:cubicBezTo>
                        <a:pt x="712366" y="0"/>
                        <a:pt x="917829" y="205463"/>
                        <a:pt x="917829" y="458914"/>
                      </a:cubicBezTo>
                      <a:close/>
                    </a:path>
                  </a:pathLst>
                </a:custGeom>
                <a:solidFill>
                  <a:srgbClr val="004589"/>
                </a:solidFill>
                <a:ln w="9525" cap="flat">
                  <a:noFill/>
                  <a:prstDash val="solid"/>
                  <a:miter/>
                </a:ln>
              </p:spPr>
              <p:txBody>
                <a:bodyPr rtlCol="0" anchor="ctr"/>
                <a:lstStyle/>
                <a:p>
                  <a:endParaRPr lang="en-US">
                    <a:latin typeface="Futura Std Medium" panose="020B0502020204020303"/>
                  </a:endParaRPr>
                </a:p>
              </p:txBody>
            </p:sp>
            <p:sp>
              <p:nvSpPr>
                <p:cNvPr id="106" name="Freeform: Shape 105">
                  <a:extLst>
                    <a:ext uri="{FF2B5EF4-FFF2-40B4-BE49-F238E27FC236}">
                      <a16:creationId xmlns:a16="http://schemas.microsoft.com/office/drawing/2014/main" id="{F5E2E347-C042-9CCF-87FF-2FD1A4AED0C7}"/>
                    </a:ext>
                  </a:extLst>
                </p:cNvPr>
                <p:cNvSpPr/>
                <p:nvPr/>
              </p:nvSpPr>
              <p:spPr>
                <a:xfrm>
                  <a:off x="10311308" y="4061337"/>
                  <a:ext cx="755572" cy="755572"/>
                </a:xfrm>
                <a:custGeom>
                  <a:avLst/>
                  <a:gdLst>
                    <a:gd name="connsiteX0" fmla="*/ 727329 w 727328"/>
                    <a:gd name="connsiteY0" fmla="*/ 363664 h 727329"/>
                    <a:gd name="connsiteX1" fmla="*/ 363664 w 727328"/>
                    <a:gd name="connsiteY1" fmla="*/ 727329 h 727329"/>
                    <a:gd name="connsiteX2" fmla="*/ 0 w 727328"/>
                    <a:gd name="connsiteY2" fmla="*/ 363664 h 727329"/>
                    <a:gd name="connsiteX3" fmla="*/ 363664 w 727328"/>
                    <a:gd name="connsiteY3" fmla="*/ 0 h 727329"/>
                    <a:gd name="connsiteX4" fmla="*/ 727329 w 727328"/>
                    <a:gd name="connsiteY4" fmla="*/ 363664 h 727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328" h="727329">
                      <a:moveTo>
                        <a:pt x="727329" y="363664"/>
                      </a:moveTo>
                      <a:cubicBezTo>
                        <a:pt x="727329" y="564511"/>
                        <a:pt x="564511" y="727329"/>
                        <a:pt x="363664" y="727329"/>
                      </a:cubicBezTo>
                      <a:cubicBezTo>
                        <a:pt x="162818" y="727329"/>
                        <a:pt x="0" y="564511"/>
                        <a:pt x="0" y="363664"/>
                      </a:cubicBezTo>
                      <a:cubicBezTo>
                        <a:pt x="0" y="162818"/>
                        <a:pt x="162818" y="0"/>
                        <a:pt x="363664" y="0"/>
                      </a:cubicBezTo>
                      <a:cubicBezTo>
                        <a:pt x="564511" y="0"/>
                        <a:pt x="727329" y="162818"/>
                        <a:pt x="727329" y="363664"/>
                      </a:cubicBezTo>
                      <a:close/>
                    </a:path>
                  </a:pathLst>
                </a:custGeom>
                <a:solidFill>
                  <a:srgbClr val="FFFFFF"/>
                </a:solidFill>
                <a:ln w="9525" cap="flat">
                  <a:noFill/>
                  <a:prstDash val="solid"/>
                  <a:miter/>
                </a:ln>
              </p:spPr>
              <p:txBody>
                <a:bodyPr rtlCol="0" anchor="ctr"/>
                <a:lstStyle/>
                <a:p>
                  <a:endParaRPr lang="en-US">
                    <a:latin typeface="Futura Std Medium" panose="020B0502020204020303"/>
                  </a:endParaRPr>
                </a:p>
              </p:txBody>
            </p:sp>
          </p:grpSp>
          <p:grpSp>
            <p:nvGrpSpPr>
              <p:cNvPr id="95" name="Graphic 150">
                <a:extLst>
                  <a:ext uri="{FF2B5EF4-FFF2-40B4-BE49-F238E27FC236}">
                    <a16:creationId xmlns:a16="http://schemas.microsoft.com/office/drawing/2014/main" id="{30964A84-46E2-8149-E236-A856241B5C14}"/>
                  </a:ext>
                </a:extLst>
              </p:cNvPr>
              <p:cNvGrpSpPr>
                <a:grpSpLocks noChangeAspect="1"/>
              </p:cNvGrpSpPr>
              <p:nvPr/>
            </p:nvGrpSpPr>
            <p:grpSpPr>
              <a:xfrm>
                <a:off x="3083166" y="4137842"/>
                <a:ext cx="457200" cy="472853"/>
                <a:chOff x="2830054" y="51276"/>
                <a:chExt cx="6531954" cy="6755574"/>
              </a:xfrm>
              <a:solidFill>
                <a:srgbClr val="004589"/>
              </a:solidFill>
            </p:grpSpPr>
            <p:sp>
              <p:nvSpPr>
                <p:cNvPr id="96" name="Freeform: Shape 95">
                  <a:extLst>
                    <a:ext uri="{FF2B5EF4-FFF2-40B4-BE49-F238E27FC236}">
                      <a16:creationId xmlns:a16="http://schemas.microsoft.com/office/drawing/2014/main" id="{6C4A762D-6963-C6F2-B595-C8A900853CD1}"/>
                    </a:ext>
                  </a:extLst>
                </p:cNvPr>
                <p:cNvSpPr/>
                <p:nvPr/>
              </p:nvSpPr>
              <p:spPr>
                <a:xfrm>
                  <a:off x="6144577" y="1240783"/>
                  <a:ext cx="3217430" cy="3216270"/>
                </a:xfrm>
                <a:custGeom>
                  <a:avLst/>
                  <a:gdLst>
                    <a:gd name="connsiteX0" fmla="*/ 1607629 w 3217430"/>
                    <a:gd name="connsiteY0" fmla="*/ 0 h 3216270"/>
                    <a:gd name="connsiteX1" fmla="*/ 0 w 3217430"/>
                    <a:gd name="connsiteY1" fmla="*/ 1608658 h 3216270"/>
                    <a:gd name="connsiteX2" fmla="*/ 1319479 w 3217430"/>
                    <a:gd name="connsiteY2" fmla="*/ 3189885 h 3216270"/>
                    <a:gd name="connsiteX3" fmla="*/ 1607664 w 3217430"/>
                    <a:gd name="connsiteY3" fmla="*/ 3216271 h 3216270"/>
                    <a:gd name="connsiteX4" fmla="*/ 1930676 w 3217430"/>
                    <a:gd name="connsiteY4" fmla="*/ 3183547 h 3216270"/>
                    <a:gd name="connsiteX5" fmla="*/ 3217431 w 3217430"/>
                    <a:gd name="connsiteY5" fmla="*/ 1608664 h 3216270"/>
                    <a:gd name="connsiteX6" fmla="*/ 1607607 w 3217430"/>
                    <a:gd name="connsiteY6" fmla="*/ 6 h 3216270"/>
                    <a:gd name="connsiteX7" fmla="*/ 1846185 w 3217430"/>
                    <a:gd name="connsiteY7" fmla="*/ 2769832 h 3216270"/>
                    <a:gd name="connsiteX8" fmla="*/ 1607629 w 3217430"/>
                    <a:gd name="connsiteY8" fmla="*/ 2794121 h 3216270"/>
                    <a:gd name="connsiteX9" fmla="*/ 1394409 w 3217430"/>
                    <a:gd name="connsiteY9" fmla="*/ 2774073 h 3216270"/>
                    <a:gd name="connsiteX10" fmla="*/ 422230 w 3217430"/>
                    <a:gd name="connsiteY10" fmla="*/ 1608727 h 3216270"/>
                    <a:gd name="connsiteX11" fmla="*/ 1607635 w 3217430"/>
                    <a:gd name="connsiteY11" fmla="*/ 422236 h 3216270"/>
                    <a:gd name="connsiteX12" fmla="*/ 2795149 w 3217430"/>
                    <a:gd name="connsiteY12" fmla="*/ 1608727 h 3216270"/>
                    <a:gd name="connsiteX13" fmla="*/ 1846179 w 3217430"/>
                    <a:gd name="connsiteY13" fmla="*/ 2769843 h 321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7430" h="3216270">
                      <a:moveTo>
                        <a:pt x="1607629" y="0"/>
                      </a:moveTo>
                      <a:cubicBezTo>
                        <a:pt x="722033" y="0"/>
                        <a:pt x="0" y="720947"/>
                        <a:pt x="0" y="1608658"/>
                      </a:cubicBezTo>
                      <a:cubicBezTo>
                        <a:pt x="0" y="2387670"/>
                        <a:pt x="555224" y="3052667"/>
                        <a:pt x="1319479" y="3189885"/>
                      </a:cubicBezTo>
                      <a:cubicBezTo>
                        <a:pt x="1413422" y="3206761"/>
                        <a:pt x="1510532" y="3216271"/>
                        <a:pt x="1607664" y="3216271"/>
                      </a:cubicBezTo>
                      <a:cubicBezTo>
                        <a:pt x="1718506" y="3216271"/>
                        <a:pt x="1826171" y="3204664"/>
                        <a:pt x="1930676" y="3183547"/>
                      </a:cubicBezTo>
                      <a:cubicBezTo>
                        <a:pt x="2675934" y="3031539"/>
                        <a:pt x="3217431" y="2369673"/>
                        <a:pt x="3217431" y="1608664"/>
                      </a:cubicBezTo>
                      <a:cubicBezTo>
                        <a:pt x="3217374" y="720953"/>
                        <a:pt x="2495398" y="6"/>
                        <a:pt x="1607607" y="6"/>
                      </a:cubicBezTo>
                      <a:close/>
                      <a:moveTo>
                        <a:pt x="1846185" y="2769832"/>
                      </a:moveTo>
                      <a:cubicBezTo>
                        <a:pt x="1767021" y="2785657"/>
                        <a:pt x="1686788" y="2794121"/>
                        <a:pt x="1607629" y="2794121"/>
                      </a:cubicBezTo>
                      <a:cubicBezTo>
                        <a:pt x="1539004" y="2794121"/>
                        <a:pt x="1467235" y="2787783"/>
                        <a:pt x="1394409" y="2774073"/>
                      </a:cubicBezTo>
                      <a:cubicBezTo>
                        <a:pt x="830721" y="2672746"/>
                        <a:pt x="422230" y="2182970"/>
                        <a:pt x="422230" y="1608727"/>
                      </a:cubicBezTo>
                      <a:cubicBezTo>
                        <a:pt x="422230" y="954245"/>
                        <a:pt x="954239" y="422236"/>
                        <a:pt x="1607635" y="422236"/>
                      </a:cubicBezTo>
                      <a:cubicBezTo>
                        <a:pt x="2262111" y="422236"/>
                        <a:pt x="2795149" y="954245"/>
                        <a:pt x="2795149" y="1608727"/>
                      </a:cubicBezTo>
                      <a:cubicBezTo>
                        <a:pt x="2795149" y="2169220"/>
                        <a:pt x="2396128" y="2657944"/>
                        <a:pt x="1846179" y="2769843"/>
                      </a:cubicBezTo>
                      <a:close/>
                    </a:path>
                  </a:pathLst>
                </a:custGeom>
                <a:grpFill/>
                <a:ln w="5715" cap="flat">
                  <a:noFill/>
                  <a:prstDash val="solid"/>
                  <a:miter/>
                </a:ln>
              </p:spPr>
              <p:txBody>
                <a:bodyPr rtlCol="0" anchor="ctr"/>
                <a:lstStyle/>
                <a:p>
                  <a:endParaRPr lang="en-US">
                    <a:latin typeface="Futura Std Medium" panose="020B0502020204020303"/>
                  </a:endParaRPr>
                </a:p>
              </p:txBody>
            </p:sp>
            <p:sp>
              <p:nvSpPr>
                <p:cNvPr id="97" name="Freeform: Shape 96">
                  <a:extLst>
                    <a:ext uri="{FF2B5EF4-FFF2-40B4-BE49-F238E27FC236}">
                      <a16:creationId xmlns:a16="http://schemas.microsoft.com/office/drawing/2014/main" id="{76B309F0-1666-53E5-7895-94F51D5ACBC1}"/>
                    </a:ext>
                  </a:extLst>
                </p:cNvPr>
                <p:cNvSpPr/>
                <p:nvPr/>
              </p:nvSpPr>
              <p:spPr>
                <a:xfrm>
                  <a:off x="7195914" y="4621777"/>
                  <a:ext cx="1146372" cy="1505273"/>
                </a:xfrm>
                <a:custGeom>
                  <a:avLst/>
                  <a:gdLst>
                    <a:gd name="connsiteX0" fmla="*/ 963715 w 1146372"/>
                    <a:gd name="connsiteY0" fmla="*/ 0 h 1505273"/>
                    <a:gd name="connsiteX1" fmla="*/ 921498 w 1146372"/>
                    <a:gd name="connsiteY1" fmla="*/ 9487 h 1505273"/>
                    <a:gd name="connsiteX2" fmla="*/ 556275 w 1146372"/>
                    <a:gd name="connsiteY2" fmla="*/ 46434 h 1505273"/>
                    <a:gd name="connsiteX3" fmla="*/ 231166 w 1146372"/>
                    <a:gd name="connsiteY3" fmla="*/ 16876 h 1505273"/>
                    <a:gd name="connsiteX4" fmla="*/ 181566 w 1146372"/>
                    <a:gd name="connsiteY4" fmla="*/ 7389 h 1505273"/>
                    <a:gd name="connsiteX5" fmla="*/ 181566 w 1146372"/>
                    <a:gd name="connsiteY5" fmla="*/ 159397 h 1505273"/>
                    <a:gd name="connsiteX6" fmla="*/ 0 w 1146372"/>
                    <a:gd name="connsiteY6" fmla="*/ 159397 h 1505273"/>
                    <a:gd name="connsiteX7" fmla="*/ 0 w 1146372"/>
                    <a:gd name="connsiteY7" fmla="*/ 1505274 h 1505273"/>
                    <a:gd name="connsiteX8" fmla="*/ 1146372 w 1146372"/>
                    <a:gd name="connsiteY8" fmla="*/ 1505274 h 1505273"/>
                    <a:gd name="connsiteX9" fmla="*/ 1146349 w 1146372"/>
                    <a:gd name="connsiteY9" fmla="*/ 159397 h 1505273"/>
                    <a:gd name="connsiteX10" fmla="*/ 963738 w 1146372"/>
                    <a:gd name="connsiteY10" fmla="*/ 159397 h 150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6372" h="1505273">
                      <a:moveTo>
                        <a:pt x="963715" y="0"/>
                      </a:moveTo>
                      <a:cubicBezTo>
                        <a:pt x="949987" y="3172"/>
                        <a:pt x="936277" y="6338"/>
                        <a:pt x="921498" y="9487"/>
                      </a:cubicBezTo>
                      <a:cubicBezTo>
                        <a:pt x="800123" y="33775"/>
                        <a:pt x="677673" y="46434"/>
                        <a:pt x="556275" y="46434"/>
                      </a:cubicBezTo>
                      <a:cubicBezTo>
                        <a:pt x="449656" y="46434"/>
                        <a:pt x="339888" y="36925"/>
                        <a:pt x="231166" y="16876"/>
                      </a:cubicBezTo>
                      <a:cubicBezTo>
                        <a:pt x="214289" y="13704"/>
                        <a:pt x="197390" y="10538"/>
                        <a:pt x="181566" y="7389"/>
                      </a:cubicBezTo>
                      <a:lnTo>
                        <a:pt x="181566" y="159397"/>
                      </a:lnTo>
                      <a:lnTo>
                        <a:pt x="0" y="159397"/>
                      </a:lnTo>
                      <a:lnTo>
                        <a:pt x="0" y="1505274"/>
                      </a:lnTo>
                      <a:lnTo>
                        <a:pt x="1146372" y="1505274"/>
                      </a:lnTo>
                      <a:lnTo>
                        <a:pt x="1146349" y="159397"/>
                      </a:lnTo>
                      <a:lnTo>
                        <a:pt x="963738" y="159397"/>
                      </a:lnTo>
                      <a:close/>
                    </a:path>
                  </a:pathLst>
                </a:custGeom>
                <a:grpFill/>
                <a:ln w="5715" cap="flat">
                  <a:noFill/>
                  <a:prstDash val="solid"/>
                  <a:miter/>
                </a:ln>
              </p:spPr>
              <p:txBody>
                <a:bodyPr rtlCol="0" anchor="ctr"/>
                <a:lstStyle/>
                <a:p>
                  <a:endParaRPr lang="en-US">
                    <a:latin typeface="Futura Std Medium" panose="020B0502020204020303"/>
                  </a:endParaRPr>
                </a:p>
              </p:txBody>
            </p:sp>
            <p:sp>
              <p:nvSpPr>
                <p:cNvPr id="98" name="Freeform: Shape 97">
                  <a:extLst>
                    <a:ext uri="{FF2B5EF4-FFF2-40B4-BE49-F238E27FC236}">
                      <a16:creationId xmlns:a16="http://schemas.microsoft.com/office/drawing/2014/main" id="{4C6AC07D-E009-FC7C-9B1C-0F2F9A0910AA}"/>
                    </a:ext>
                  </a:extLst>
                </p:cNvPr>
                <p:cNvSpPr/>
                <p:nvPr/>
              </p:nvSpPr>
              <p:spPr>
                <a:xfrm>
                  <a:off x="7206104" y="6338391"/>
                  <a:ext cx="1125912" cy="468173"/>
                </a:xfrm>
                <a:custGeom>
                  <a:avLst/>
                  <a:gdLst>
                    <a:gd name="connsiteX0" fmla="*/ 562962 w 1125912"/>
                    <a:gd name="connsiteY0" fmla="*/ 468173 h 468173"/>
                    <a:gd name="connsiteX1" fmla="*/ 1125912 w 1125912"/>
                    <a:gd name="connsiteY1" fmla="*/ 0 h 468173"/>
                    <a:gd name="connsiteX2" fmla="*/ 0 w 1125912"/>
                    <a:gd name="connsiteY2" fmla="*/ 0 h 468173"/>
                    <a:gd name="connsiteX3" fmla="*/ 562973 w 1125912"/>
                    <a:gd name="connsiteY3" fmla="*/ 468173 h 468173"/>
                  </a:gdLst>
                  <a:ahLst/>
                  <a:cxnLst>
                    <a:cxn ang="0">
                      <a:pos x="connsiteX0" y="connsiteY0"/>
                    </a:cxn>
                    <a:cxn ang="0">
                      <a:pos x="connsiteX1" y="connsiteY1"/>
                    </a:cxn>
                    <a:cxn ang="0">
                      <a:pos x="connsiteX2" y="connsiteY2"/>
                    </a:cxn>
                    <a:cxn ang="0">
                      <a:pos x="connsiteX3" y="connsiteY3"/>
                    </a:cxn>
                  </a:cxnLst>
                  <a:rect l="l" t="t" r="r" b="b"/>
                  <a:pathLst>
                    <a:path w="1125912" h="468173">
                      <a:moveTo>
                        <a:pt x="562962" y="468173"/>
                      </a:moveTo>
                      <a:cubicBezTo>
                        <a:pt x="842414" y="468173"/>
                        <a:pt x="1075974" y="266148"/>
                        <a:pt x="1125912" y="0"/>
                      </a:cubicBezTo>
                      <a:lnTo>
                        <a:pt x="0" y="0"/>
                      </a:lnTo>
                      <a:cubicBezTo>
                        <a:pt x="49738" y="266091"/>
                        <a:pt x="282578" y="468173"/>
                        <a:pt x="562973" y="468173"/>
                      </a:cubicBezTo>
                      <a:close/>
                    </a:path>
                  </a:pathLst>
                </a:custGeom>
                <a:grpFill/>
                <a:ln w="5715" cap="flat">
                  <a:noFill/>
                  <a:prstDash val="solid"/>
                  <a:miter/>
                </a:ln>
              </p:spPr>
              <p:txBody>
                <a:bodyPr rtlCol="0" anchor="ctr"/>
                <a:lstStyle/>
                <a:p>
                  <a:endParaRPr lang="en-US">
                    <a:latin typeface="Futura Std Medium" panose="020B0502020204020303"/>
                  </a:endParaRPr>
                </a:p>
              </p:txBody>
            </p:sp>
            <p:sp>
              <p:nvSpPr>
                <p:cNvPr id="99" name="Freeform: Shape 98">
                  <a:extLst>
                    <a:ext uri="{FF2B5EF4-FFF2-40B4-BE49-F238E27FC236}">
                      <a16:creationId xmlns:a16="http://schemas.microsoft.com/office/drawing/2014/main" id="{BABF9247-B3E7-490C-7D26-83D06762BD90}"/>
                    </a:ext>
                  </a:extLst>
                </p:cNvPr>
                <p:cNvSpPr/>
                <p:nvPr/>
              </p:nvSpPr>
              <p:spPr>
                <a:xfrm>
                  <a:off x="6842654" y="1953295"/>
                  <a:ext cx="1820526" cy="1745165"/>
                </a:xfrm>
                <a:custGeom>
                  <a:avLst/>
                  <a:gdLst>
                    <a:gd name="connsiteX0" fmla="*/ 1763374 w 1820526"/>
                    <a:gd name="connsiteY0" fmla="*/ 811736 h 1745165"/>
                    <a:gd name="connsiteX1" fmla="*/ 1368593 w 1820526"/>
                    <a:gd name="connsiteY1" fmla="*/ 1098846 h 1745165"/>
                    <a:gd name="connsiteX2" fmla="*/ 1519549 w 1820526"/>
                    <a:gd name="connsiteY2" fmla="*/ 1562230 h 1745165"/>
                    <a:gd name="connsiteX3" fmla="*/ 1304208 w 1820526"/>
                    <a:gd name="connsiteY3" fmla="*/ 1717403 h 1745165"/>
                    <a:gd name="connsiteX4" fmla="*/ 910473 w 1820526"/>
                    <a:gd name="connsiteY4" fmla="*/ 1431339 h 1745165"/>
                    <a:gd name="connsiteX5" fmla="*/ 515692 w 1820526"/>
                    <a:gd name="connsiteY5" fmla="*/ 1718449 h 1745165"/>
                    <a:gd name="connsiteX6" fmla="*/ 321474 w 1820526"/>
                    <a:gd name="connsiteY6" fmla="*/ 1686794 h 1745165"/>
                    <a:gd name="connsiteX7" fmla="*/ 301425 w 1820526"/>
                    <a:gd name="connsiteY7" fmla="*/ 1562224 h 1745165"/>
                    <a:gd name="connsiteX8" fmla="*/ 452381 w 1820526"/>
                    <a:gd name="connsiteY8" fmla="*/ 1098840 h 1745165"/>
                    <a:gd name="connsiteX9" fmla="*/ 57601 w 1820526"/>
                    <a:gd name="connsiteY9" fmla="*/ 811730 h 1745165"/>
                    <a:gd name="connsiteX10" fmla="*/ 6926 w 1820526"/>
                    <a:gd name="connsiteY10" fmla="*/ 656556 h 1745165"/>
                    <a:gd name="connsiteX11" fmla="*/ 139914 w 1820526"/>
                    <a:gd name="connsiteY11" fmla="*/ 559447 h 1745165"/>
                    <a:gd name="connsiteX12" fmla="*/ 627586 w 1820526"/>
                    <a:gd name="connsiteY12" fmla="*/ 559447 h 1745165"/>
                    <a:gd name="connsiteX13" fmla="*/ 777474 w 1820526"/>
                    <a:gd name="connsiteY13" fmla="*/ 96063 h 1745165"/>
                    <a:gd name="connsiteX14" fmla="*/ 910479 w 1820526"/>
                    <a:gd name="connsiteY14" fmla="*/ 0 h 1745165"/>
                    <a:gd name="connsiteX15" fmla="*/ 1043467 w 1820526"/>
                    <a:gd name="connsiteY15" fmla="*/ 96063 h 1745165"/>
                    <a:gd name="connsiteX16" fmla="*/ 1193354 w 1820526"/>
                    <a:gd name="connsiteY16" fmla="*/ 559447 h 1745165"/>
                    <a:gd name="connsiteX17" fmla="*/ 1681021 w 1820526"/>
                    <a:gd name="connsiteY17" fmla="*/ 559447 h 1745165"/>
                    <a:gd name="connsiteX18" fmla="*/ 1814009 w 1820526"/>
                    <a:gd name="connsiteY18" fmla="*/ 656556 h 1745165"/>
                    <a:gd name="connsiteX19" fmla="*/ 1763374 w 1820526"/>
                    <a:gd name="connsiteY19" fmla="*/ 811730 h 17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0526" h="1745165">
                      <a:moveTo>
                        <a:pt x="1763374" y="811736"/>
                      </a:moveTo>
                      <a:lnTo>
                        <a:pt x="1368593" y="1098846"/>
                      </a:lnTo>
                      <a:lnTo>
                        <a:pt x="1519549" y="1562230"/>
                      </a:lnTo>
                      <a:cubicBezTo>
                        <a:pt x="1560149" y="1690280"/>
                        <a:pt x="1413107" y="1797882"/>
                        <a:pt x="1304208" y="1717403"/>
                      </a:cubicBezTo>
                      <a:lnTo>
                        <a:pt x="910473" y="1431339"/>
                      </a:lnTo>
                      <a:lnTo>
                        <a:pt x="515692" y="1718449"/>
                      </a:lnTo>
                      <a:cubicBezTo>
                        <a:pt x="455530" y="1761735"/>
                        <a:pt x="364736" y="1746933"/>
                        <a:pt x="321474" y="1686794"/>
                      </a:cubicBezTo>
                      <a:cubicBezTo>
                        <a:pt x="295087" y="1650898"/>
                        <a:pt x="287698" y="1604464"/>
                        <a:pt x="301425" y="1562224"/>
                      </a:cubicBezTo>
                      <a:lnTo>
                        <a:pt x="452381" y="1098840"/>
                      </a:lnTo>
                      <a:lnTo>
                        <a:pt x="57601" y="811730"/>
                      </a:lnTo>
                      <a:cubicBezTo>
                        <a:pt x="9046" y="775857"/>
                        <a:pt x="-12071" y="713569"/>
                        <a:pt x="6926" y="656556"/>
                      </a:cubicBezTo>
                      <a:cubicBezTo>
                        <a:pt x="25922" y="598492"/>
                        <a:pt x="79746" y="559447"/>
                        <a:pt x="139914" y="559447"/>
                      </a:cubicBezTo>
                      <a:lnTo>
                        <a:pt x="627586" y="559447"/>
                      </a:lnTo>
                      <a:lnTo>
                        <a:pt x="777474" y="96063"/>
                      </a:lnTo>
                      <a:cubicBezTo>
                        <a:pt x="796470" y="39045"/>
                        <a:pt x="849248" y="0"/>
                        <a:pt x="910479" y="0"/>
                      </a:cubicBezTo>
                      <a:cubicBezTo>
                        <a:pt x="970641" y="0"/>
                        <a:pt x="1024464" y="39045"/>
                        <a:pt x="1043467" y="96063"/>
                      </a:cubicBezTo>
                      <a:lnTo>
                        <a:pt x="1193354" y="559447"/>
                      </a:lnTo>
                      <a:lnTo>
                        <a:pt x="1681021" y="559447"/>
                      </a:lnTo>
                      <a:cubicBezTo>
                        <a:pt x="1741199" y="559447"/>
                        <a:pt x="1795035" y="598515"/>
                        <a:pt x="1814009" y="656556"/>
                      </a:cubicBezTo>
                      <a:cubicBezTo>
                        <a:pt x="1832011" y="713569"/>
                        <a:pt x="1811951" y="775857"/>
                        <a:pt x="1763374" y="811730"/>
                      </a:cubicBezTo>
                      <a:close/>
                    </a:path>
                  </a:pathLst>
                </a:custGeom>
                <a:grpFill/>
                <a:ln w="5715" cap="flat">
                  <a:noFill/>
                  <a:prstDash val="solid"/>
                  <a:miter/>
                </a:ln>
              </p:spPr>
              <p:txBody>
                <a:bodyPr rtlCol="0" anchor="ctr"/>
                <a:lstStyle/>
                <a:p>
                  <a:endParaRPr lang="en-US">
                    <a:latin typeface="Futura Std Medium" panose="020B0502020204020303"/>
                  </a:endParaRPr>
                </a:p>
              </p:txBody>
            </p:sp>
            <p:sp>
              <p:nvSpPr>
                <p:cNvPr id="100" name="Freeform: Shape 99">
                  <a:extLst>
                    <a:ext uri="{FF2B5EF4-FFF2-40B4-BE49-F238E27FC236}">
                      <a16:creationId xmlns:a16="http://schemas.microsoft.com/office/drawing/2014/main" id="{E437C4E1-74F7-6DBA-621D-9447C533F311}"/>
                    </a:ext>
                  </a:extLst>
                </p:cNvPr>
                <p:cNvSpPr/>
                <p:nvPr/>
              </p:nvSpPr>
              <p:spPr>
                <a:xfrm>
                  <a:off x="2848003" y="5728201"/>
                  <a:ext cx="22167" cy="23260"/>
                </a:xfrm>
                <a:custGeom>
                  <a:avLst/>
                  <a:gdLst>
                    <a:gd name="connsiteX0" fmla="*/ 13729 w 22167"/>
                    <a:gd name="connsiteY0" fmla="*/ 14802 h 23260"/>
                    <a:gd name="connsiteX1" fmla="*/ 22168 w 22167"/>
                    <a:gd name="connsiteY1" fmla="*/ 23260 h 23260"/>
                    <a:gd name="connsiteX2" fmla="*/ 0 w 22167"/>
                    <a:gd name="connsiteY2" fmla="*/ 0 h 23260"/>
                    <a:gd name="connsiteX3" fmla="*/ 13729 w 22167"/>
                    <a:gd name="connsiteY3" fmla="*/ 14802 h 23260"/>
                  </a:gdLst>
                  <a:ahLst/>
                  <a:cxnLst>
                    <a:cxn ang="0">
                      <a:pos x="connsiteX0" y="connsiteY0"/>
                    </a:cxn>
                    <a:cxn ang="0">
                      <a:pos x="connsiteX1" y="connsiteY1"/>
                    </a:cxn>
                    <a:cxn ang="0">
                      <a:pos x="connsiteX2" y="connsiteY2"/>
                    </a:cxn>
                    <a:cxn ang="0">
                      <a:pos x="connsiteX3" y="connsiteY3"/>
                    </a:cxn>
                  </a:cxnLst>
                  <a:rect l="l" t="t" r="r" b="b"/>
                  <a:pathLst>
                    <a:path w="22167" h="23260">
                      <a:moveTo>
                        <a:pt x="13729" y="14802"/>
                      </a:moveTo>
                      <a:lnTo>
                        <a:pt x="22168" y="23260"/>
                      </a:lnTo>
                      <a:cubicBezTo>
                        <a:pt x="13729" y="16917"/>
                        <a:pt x="6340" y="8458"/>
                        <a:pt x="0" y="0"/>
                      </a:cubicBezTo>
                      <a:cubicBezTo>
                        <a:pt x="5291" y="5315"/>
                        <a:pt x="9510" y="10573"/>
                        <a:pt x="13729" y="14802"/>
                      </a:cubicBezTo>
                      <a:close/>
                    </a:path>
                  </a:pathLst>
                </a:custGeom>
                <a:grpFill/>
                <a:ln w="5715" cap="flat">
                  <a:noFill/>
                  <a:prstDash val="solid"/>
                  <a:miter/>
                </a:ln>
              </p:spPr>
              <p:txBody>
                <a:bodyPr rtlCol="0" anchor="ctr"/>
                <a:lstStyle/>
                <a:p>
                  <a:endParaRPr lang="en-US">
                    <a:latin typeface="Futura Std Medium" panose="020B0502020204020303"/>
                  </a:endParaRPr>
                </a:p>
              </p:txBody>
            </p:sp>
            <p:sp>
              <p:nvSpPr>
                <p:cNvPr id="101" name="Freeform: Shape 100">
                  <a:extLst>
                    <a:ext uri="{FF2B5EF4-FFF2-40B4-BE49-F238E27FC236}">
                      <a16:creationId xmlns:a16="http://schemas.microsoft.com/office/drawing/2014/main" id="{185CAFD5-F679-9832-0E18-2ED4EDF886F8}"/>
                    </a:ext>
                  </a:extLst>
                </p:cNvPr>
                <p:cNvSpPr/>
                <p:nvPr/>
              </p:nvSpPr>
              <p:spPr>
                <a:xfrm>
                  <a:off x="2893371" y="5774721"/>
                  <a:ext cx="952119" cy="968978"/>
                </a:xfrm>
                <a:custGeom>
                  <a:avLst/>
                  <a:gdLst>
                    <a:gd name="connsiteX0" fmla="*/ 952119 w 952119"/>
                    <a:gd name="connsiteY0" fmla="*/ 968978 h 968978"/>
                    <a:gd name="connsiteX1" fmla="*/ 952119 w 952119"/>
                    <a:gd name="connsiteY1" fmla="*/ 0 h 968978"/>
                    <a:gd name="connsiteX2" fmla="*/ 0 w 952119"/>
                    <a:gd name="connsiteY2" fmla="*/ 0 h 968978"/>
                  </a:gdLst>
                  <a:ahLst/>
                  <a:cxnLst>
                    <a:cxn ang="0">
                      <a:pos x="connsiteX0" y="connsiteY0"/>
                    </a:cxn>
                    <a:cxn ang="0">
                      <a:pos x="connsiteX1" y="connsiteY1"/>
                    </a:cxn>
                    <a:cxn ang="0">
                      <a:pos x="connsiteX2" y="connsiteY2"/>
                    </a:cxn>
                  </a:cxnLst>
                  <a:rect l="l" t="t" r="r" b="b"/>
                  <a:pathLst>
                    <a:path w="952119" h="968978">
                      <a:moveTo>
                        <a:pt x="952119" y="968978"/>
                      </a:moveTo>
                      <a:lnTo>
                        <a:pt x="952119" y="0"/>
                      </a:lnTo>
                      <a:lnTo>
                        <a:pt x="0" y="0"/>
                      </a:lnTo>
                      <a:close/>
                    </a:path>
                  </a:pathLst>
                </a:custGeom>
                <a:grpFill/>
                <a:ln w="5715" cap="flat">
                  <a:noFill/>
                  <a:prstDash val="solid"/>
                  <a:miter/>
                </a:ln>
              </p:spPr>
              <p:txBody>
                <a:bodyPr rtlCol="0" anchor="ctr"/>
                <a:lstStyle/>
                <a:p>
                  <a:endParaRPr lang="en-US">
                    <a:latin typeface="Futura Std Medium" panose="020B0502020204020303"/>
                  </a:endParaRPr>
                </a:p>
              </p:txBody>
            </p:sp>
            <p:sp>
              <p:nvSpPr>
                <p:cNvPr id="102" name="Freeform: Shape 101">
                  <a:extLst>
                    <a:ext uri="{FF2B5EF4-FFF2-40B4-BE49-F238E27FC236}">
                      <a16:creationId xmlns:a16="http://schemas.microsoft.com/office/drawing/2014/main" id="{35F1A346-D5FB-7C70-2CB3-D6362D59240A}"/>
                    </a:ext>
                  </a:extLst>
                </p:cNvPr>
                <p:cNvSpPr/>
                <p:nvPr/>
              </p:nvSpPr>
              <p:spPr>
                <a:xfrm>
                  <a:off x="3732390" y="1578654"/>
                  <a:ext cx="1196492" cy="1130598"/>
                </a:xfrm>
                <a:custGeom>
                  <a:avLst/>
                  <a:gdLst>
                    <a:gd name="connsiteX0" fmla="*/ 0 w 1196492"/>
                    <a:gd name="connsiteY0" fmla="*/ 0 h 1130598"/>
                    <a:gd name="connsiteX1" fmla="*/ 1196492 w 1196492"/>
                    <a:gd name="connsiteY1" fmla="*/ 0 h 1130598"/>
                    <a:gd name="connsiteX2" fmla="*/ 1196492 w 1196492"/>
                    <a:gd name="connsiteY2" fmla="*/ 1130598 h 1130598"/>
                    <a:gd name="connsiteX3" fmla="*/ 0 w 1196492"/>
                    <a:gd name="connsiteY3" fmla="*/ 1130598 h 1130598"/>
                  </a:gdLst>
                  <a:ahLst/>
                  <a:cxnLst>
                    <a:cxn ang="0">
                      <a:pos x="connsiteX0" y="connsiteY0"/>
                    </a:cxn>
                    <a:cxn ang="0">
                      <a:pos x="connsiteX1" y="connsiteY1"/>
                    </a:cxn>
                    <a:cxn ang="0">
                      <a:pos x="connsiteX2" y="connsiteY2"/>
                    </a:cxn>
                    <a:cxn ang="0">
                      <a:pos x="connsiteX3" y="connsiteY3"/>
                    </a:cxn>
                  </a:cxnLst>
                  <a:rect l="l" t="t" r="r" b="b"/>
                  <a:pathLst>
                    <a:path w="1196492" h="1130598">
                      <a:moveTo>
                        <a:pt x="0" y="0"/>
                      </a:moveTo>
                      <a:lnTo>
                        <a:pt x="1196492" y="0"/>
                      </a:lnTo>
                      <a:lnTo>
                        <a:pt x="1196492" y="1130598"/>
                      </a:lnTo>
                      <a:lnTo>
                        <a:pt x="0" y="1130598"/>
                      </a:lnTo>
                      <a:close/>
                    </a:path>
                  </a:pathLst>
                </a:custGeom>
                <a:grpFill/>
                <a:ln w="5715" cap="flat">
                  <a:noFill/>
                  <a:prstDash val="solid"/>
                  <a:miter/>
                </a:ln>
              </p:spPr>
              <p:txBody>
                <a:bodyPr rtlCol="0" anchor="ctr"/>
                <a:lstStyle/>
                <a:p>
                  <a:endParaRPr lang="en-US">
                    <a:latin typeface="Futura Std Medium" panose="020B0502020204020303"/>
                  </a:endParaRPr>
                </a:p>
              </p:txBody>
            </p:sp>
            <p:sp>
              <p:nvSpPr>
                <p:cNvPr id="103" name="Freeform: Shape 102">
                  <a:extLst>
                    <a:ext uri="{FF2B5EF4-FFF2-40B4-BE49-F238E27FC236}">
                      <a16:creationId xmlns:a16="http://schemas.microsoft.com/office/drawing/2014/main" id="{9D767CF6-56DC-1E4B-CD36-B6C574D866A2}"/>
                    </a:ext>
                  </a:extLst>
                </p:cNvPr>
                <p:cNvSpPr/>
                <p:nvPr/>
              </p:nvSpPr>
              <p:spPr>
                <a:xfrm>
                  <a:off x="2830054" y="51276"/>
                  <a:ext cx="5028754" cy="6754545"/>
                </a:xfrm>
                <a:custGeom>
                  <a:avLst/>
                  <a:gdLst>
                    <a:gd name="connsiteX0" fmla="*/ 4154743 w 5028754"/>
                    <a:gd name="connsiteY0" fmla="*/ 4448086 h 6754545"/>
                    <a:gd name="connsiteX1" fmla="*/ 3922525 w 5028754"/>
                    <a:gd name="connsiteY1" fmla="*/ 4319322 h 6754545"/>
                    <a:gd name="connsiteX2" fmla="*/ 3922525 w 5028754"/>
                    <a:gd name="connsiteY2" fmla="*/ 4512495 h 6754545"/>
                    <a:gd name="connsiteX3" fmla="*/ 852941 w 5028754"/>
                    <a:gd name="connsiteY3" fmla="*/ 4512495 h 6754545"/>
                    <a:gd name="connsiteX4" fmla="*/ 852941 w 5028754"/>
                    <a:gd name="connsiteY4" fmla="*/ 4301377 h 6754545"/>
                    <a:gd name="connsiteX5" fmla="*/ 3896122 w 5028754"/>
                    <a:gd name="connsiteY5" fmla="*/ 4301377 h 6754545"/>
                    <a:gd name="connsiteX6" fmla="*/ 3283931 w 5028754"/>
                    <a:gd name="connsiteY6" fmla="*/ 3586773 h 6754545"/>
                    <a:gd name="connsiteX7" fmla="*/ 953240 w 5028754"/>
                    <a:gd name="connsiteY7" fmla="*/ 3586773 h 6754545"/>
                    <a:gd name="connsiteX8" fmla="*/ 852959 w 5028754"/>
                    <a:gd name="connsiteY8" fmla="*/ 3375655 h 6754545"/>
                    <a:gd name="connsiteX9" fmla="*/ 3197366 w 5028754"/>
                    <a:gd name="connsiteY9" fmla="*/ 3375655 h 6754545"/>
                    <a:gd name="connsiteX10" fmla="*/ 3103423 w 5028754"/>
                    <a:gd name="connsiteY10" fmla="*/ 2798269 h 6754545"/>
                    <a:gd name="connsiteX11" fmla="*/ 3108715 w 5028754"/>
                    <a:gd name="connsiteY11" fmla="*/ 2661040 h 6754545"/>
                    <a:gd name="connsiteX12" fmla="*/ 2576706 w 5028754"/>
                    <a:gd name="connsiteY12" fmla="*/ 2661040 h 6754545"/>
                    <a:gd name="connsiteX13" fmla="*/ 2576706 w 5028754"/>
                    <a:gd name="connsiteY13" fmla="*/ 2449922 h 6754545"/>
                    <a:gd name="connsiteX14" fmla="*/ 3137221 w 5028754"/>
                    <a:gd name="connsiteY14" fmla="*/ 2449922 h 6754545"/>
                    <a:gd name="connsiteX15" fmla="*/ 3447551 w 5028754"/>
                    <a:gd name="connsiteY15" fmla="*/ 1735319 h 6754545"/>
                    <a:gd name="connsiteX16" fmla="*/ 2576700 w 5028754"/>
                    <a:gd name="connsiteY16" fmla="*/ 1735319 h 6754545"/>
                    <a:gd name="connsiteX17" fmla="*/ 2576700 w 5028754"/>
                    <a:gd name="connsiteY17" fmla="*/ 1524201 h 6754545"/>
                    <a:gd name="connsiteX18" fmla="*/ 3579454 w 5028754"/>
                    <a:gd name="connsiteY18" fmla="*/ 1524201 h 6754545"/>
                    <a:gd name="connsiteX19" fmla="*/ 3579454 w 5028754"/>
                    <a:gd name="connsiteY19" fmla="*/ 1571710 h 6754545"/>
                    <a:gd name="connsiteX20" fmla="*/ 4922136 w 5028754"/>
                    <a:gd name="connsiteY20" fmla="*/ 978487 h 6754545"/>
                    <a:gd name="connsiteX21" fmla="*/ 5028755 w 5028754"/>
                    <a:gd name="connsiteY21" fmla="*/ 981659 h 6754545"/>
                    <a:gd name="connsiteX22" fmla="*/ 5028732 w 5028754"/>
                    <a:gd name="connsiteY22" fmla="*/ 105550 h 6754545"/>
                    <a:gd name="connsiteX23" fmla="*/ 4923182 w 5028754"/>
                    <a:gd name="connsiteY23" fmla="*/ 0 h 6754545"/>
                    <a:gd name="connsiteX24" fmla="*/ 105550 w 5028754"/>
                    <a:gd name="connsiteY24" fmla="*/ 0 h 6754545"/>
                    <a:gd name="connsiteX25" fmla="*/ 0 w 5028754"/>
                    <a:gd name="connsiteY25" fmla="*/ 105550 h 6754545"/>
                    <a:gd name="connsiteX26" fmla="*/ 0 w 5028754"/>
                    <a:gd name="connsiteY26" fmla="*/ 5512168 h 6754545"/>
                    <a:gd name="connsiteX27" fmla="*/ 1120998 w 5028754"/>
                    <a:gd name="connsiteY27" fmla="*/ 5512168 h 6754545"/>
                    <a:gd name="connsiteX28" fmla="*/ 1226548 w 5028754"/>
                    <a:gd name="connsiteY28" fmla="*/ 5617719 h 6754545"/>
                    <a:gd name="connsiteX29" fmla="*/ 1226548 w 5028754"/>
                    <a:gd name="connsiteY29" fmla="*/ 6754546 h 6754545"/>
                    <a:gd name="connsiteX30" fmla="*/ 4404888 w 5028754"/>
                    <a:gd name="connsiteY30" fmla="*/ 6754546 h 6754545"/>
                    <a:gd name="connsiteX31" fmla="*/ 4154726 w 5028754"/>
                    <a:gd name="connsiteY31" fmla="*/ 6181389 h 6754545"/>
                    <a:gd name="connsiteX32" fmla="*/ 691396 w 5028754"/>
                    <a:gd name="connsiteY32" fmla="*/ 1316209 h 6754545"/>
                    <a:gd name="connsiteX33" fmla="*/ 2309598 w 5028754"/>
                    <a:gd name="connsiteY33" fmla="*/ 1316209 h 6754545"/>
                    <a:gd name="connsiteX34" fmla="*/ 2309598 w 5028754"/>
                    <a:gd name="connsiteY34" fmla="*/ 2868975 h 6754545"/>
                    <a:gd name="connsiteX35" fmla="*/ 691396 w 5028754"/>
                    <a:gd name="connsiteY35" fmla="*/ 2868975 h 6754545"/>
                    <a:gd name="connsiteX36" fmla="*/ 3534037 w 5028754"/>
                    <a:gd name="connsiteY36" fmla="*/ 5438210 h 6754545"/>
                    <a:gd name="connsiteX37" fmla="*/ 852902 w 5028754"/>
                    <a:gd name="connsiteY37" fmla="*/ 5438210 h 6754545"/>
                    <a:gd name="connsiteX38" fmla="*/ 852902 w 5028754"/>
                    <a:gd name="connsiteY38" fmla="*/ 5227092 h 6754545"/>
                    <a:gd name="connsiteX39" fmla="*/ 3534037 w 5028754"/>
                    <a:gd name="connsiteY39" fmla="*/ 5227092 h 67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8754" h="6754545">
                      <a:moveTo>
                        <a:pt x="4154743" y="4448086"/>
                      </a:moveTo>
                      <a:cubicBezTo>
                        <a:pt x="4073458" y="4411139"/>
                        <a:pt x="3996397" y="4367877"/>
                        <a:pt x="3922525" y="4319322"/>
                      </a:cubicBezTo>
                      <a:lnTo>
                        <a:pt x="3922525" y="4512495"/>
                      </a:lnTo>
                      <a:lnTo>
                        <a:pt x="852941" y="4512495"/>
                      </a:lnTo>
                      <a:lnTo>
                        <a:pt x="852941" y="4301377"/>
                      </a:lnTo>
                      <a:lnTo>
                        <a:pt x="3896122" y="4301377"/>
                      </a:lnTo>
                      <a:cubicBezTo>
                        <a:pt x="3632226" y="4121937"/>
                        <a:pt x="3420057" y="3873866"/>
                        <a:pt x="3283931" y="3586773"/>
                      </a:cubicBezTo>
                      <a:lnTo>
                        <a:pt x="953240" y="3586773"/>
                      </a:lnTo>
                      <a:lnTo>
                        <a:pt x="852959" y="3375655"/>
                      </a:lnTo>
                      <a:lnTo>
                        <a:pt x="3197366" y="3375655"/>
                      </a:lnTo>
                      <a:cubicBezTo>
                        <a:pt x="3136130" y="3194090"/>
                        <a:pt x="3103423" y="2999871"/>
                        <a:pt x="3103423" y="2798269"/>
                      </a:cubicBezTo>
                      <a:cubicBezTo>
                        <a:pt x="3103423" y="2751834"/>
                        <a:pt x="3105543" y="2706429"/>
                        <a:pt x="3108715" y="2661040"/>
                      </a:cubicBezTo>
                      <a:lnTo>
                        <a:pt x="2576706" y="2661040"/>
                      </a:lnTo>
                      <a:lnTo>
                        <a:pt x="2576706" y="2449922"/>
                      </a:lnTo>
                      <a:lnTo>
                        <a:pt x="3137221" y="2449922"/>
                      </a:lnTo>
                      <a:cubicBezTo>
                        <a:pt x="3187896" y="2187078"/>
                        <a:pt x="3295567" y="1944299"/>
                        <a:pt x="3447551" y="1735319"/>
                      </a:cubicBezTo>
                      <a:lnTo>
                        <a:pt x="2576700" y="1735319"/>
                      </a:lnTo>
                      <a:lnTo>
                        <a:pt x="2576700" y="1524201"/>
                      </a:lnTo>
                      <a:lnTo>
                        <a:pt x="3579454" y="1524201"/>
                      </a:lnTo>
                      <a:lnTo>
                        <a:pt x="3579454" y="1571710"/>
                      </a:lnTo>
                      <a:cubicBezTo>
                        <a:pt x="3911952" y="1207533"/>
                        <a:pt x="4391212" y="978487"/>
                        <a:pt x="4922136" y="978487"/>
                      </a:cubicBezTo>
                      <a:cubicBezTo>
                        <a:pt x="4958009" y="978487"/>
                        <a:pt x="4992859" y="979538"/>
                        <a:pt x="5028755" y="981659"/>
                      </a:cubicBezTo>
                      <a:lnTo>
                        <a:pt x="5028732" y="105550"/>
                      </a:lnTo>
                      <a:cubicBezTo>
                        <a:pt x="5028732" y="46434"/>
                        <a:pt x="4981223" y="0"/>
                        <a:pt x="4923182" y="0"/>
                      </a:cubicBezTo>
                      <a:lnTo>
                        <a:pt x="105550" y="0"/>
                      </a:lnTo>
                      <a:cubicBezTo>
                        <a:pt x="47486" y="0"/>
                        <a:pt x="0" y="46434"/>
                        <a:pt x="0" y="105550"/>
                      </a:cubicBezTo>
                      <a:lnTo>
                        <a:pt x="0" y="5512168"/>
                      </a:lnTo>
                      <a:lnTo>
                        <a:pt x="1120998" y="5512168"/>
                      </a:lnTo>
                      <a:cubicBezTo>
                        <a:pt x="1180114" y="5512168"/>
                        <a:pt x="1226548" y="5559677"/>
                        <a:pt x="1226548" y="5617719"/>
                      </a:cubicBezTo>
                      <a:lnTo>
                        <a:pt x="1226548" y="6754546"/>
                      </a:lnTo>
                      <a:lnTo>
                        <a:pt x="4404888" y="6754546"/>
                      </a:lnTo>
                      <a:cubicBezTo>
                        <a:pt x="4250761" y="6612071"/>
                        <a:pt x="4154726" y="6408332"/>
                        <a:pt x="4154726" y="6181389"/>
                      </a:cubicBezTo>
                      <a:close/>
                      <a:moveTo>
                        <a:pt x="691396" y="1316209"/>
                      </a:moveTo>
                      <a:lnTo>
                        <a:pt x="2309598" y="1316209"/>
                      </a:lnTo>
                      <a:lnTo>
                        <a:pt x="2309598" y="2868975"/>
                      </a:lnTo>
                      <a:lnTo>
                        <a:pt x="691396" y="2868975"/>
                      </a:lnTo>
                      <a:close/>
                      <a:moveTo>
                        <a:pt x="3534037" y="5438210"/>
                      </a:moveTo>
                      <a:lnTo>
                        <a:pt x="852902" y="5438210"/>
                      </a:lnTo>
                      <a:lnTo>
                        <a:pt x="852902" y="5227092"/>
                      </a:lnTo>
                      <a:lnTo>
                        <a:pt x="3534037" y="5227092"/>
                      </a:lnTo>
                      <a:close/>
                    </a:path>
                  </a:pathLst>
                </a:custGeom>
                <a:grpFill/>
                <a:ln w="5715" cap="flat">
                  <a:noFill/>
                  <a:prstDash val="solid"/>
                  <a:miter/>
                </a:ln>
              </p:spPr>
              <p:txBody>
                <a:bodyPr rtlCol="0" anchor="ctr"/>
                <a:lstStyle/>
                <a:p>
                  <a:endParaRPr lang="en-US">
                    <a:latin typeface="Futura Std Medium" panose="020B0502020204020303"/>
                  </a:endParaRPr>
                </a:p>
              </p:txBody>
            </p:sp>
            <p:sp>
              <p:nvSpPr>
                <p:cNvPr id="104" name="Freeform: Shape 103">
                  <a:extLst>
                    <a:ext uri="{FF2B5EF4-FFF2-40B4-BE49-F238E27FC236}">
                      <a16:creationId xmlns:a16="http://schemas.microsoft.com/office/drawing/2014/main" id="{A1C30FDD-0C12-E0ED-43A6-00D74750C266}"/>
                    </a:ext>
                  </a:extLst>
                </p:cNvPr>
                <p:cNvSpPr/>
                <p:nvPr/>
              </p:nvSpPr>
              <p:spPr>
                <a:xfrm>
                  <a:off x="3929957" y="6803707"/>
                  <a:ext cx="32729" cy="3143"/>
                </a:xfrm>
                <a:custGeom>
                  <a:avLst/>
                  <a:gdLst>
                    <a:gd name="connsiteX0" fmla="*/ 0 w 32729"/>
                    <a:gd name="connsiteY0" fmla="*/ 0 h 3143"/>
                    <a:gd name="connsiteX1" fmla="*/ 22168 w 32729"/>
                    <a:gd name="connsiteY1" fmla="*/ 3144 h 3143"/>
                    <a:gd name="connsiteX2" fmla="*/ 32730 w 32729"/>
                    <a:gd name="connsiteY2" fmla="*/ 2115 h 3143"/>
                    <a:gd name="connsiteX3" fmla="*/ 21117 w 32729"/>
                    <a:gd name="connsiteY3" fmla="*/ 2115 h 3143"/>
                    <a:gd name="connsiteX4" fmla="*/ 0 w 32729"/>
                    <a:gd name="connsiteY4" fmla="*/ 0 h 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29" h="3143">
                      <a:moveTo>
                        <a:pt x="0" y="0"/>
                      </a:moveTo>
                      <a:cubicBezTo>
                        <a:pt x="7389" y="2115"/>
                        <a:pt x="14779" y="3144"/>
                        <a:pt x="22168" y="3144"/>
                      </a:cubicBezTo>
                      <a:cubicBezTo>
                        <a:pt x="25340" y="3144"/>
                        <a:pt x="29558" y="3144"/>
                        <a:pt x="32730" y="2115"/>
                      </a:cubicBezTo>
                      <a:lnTo>
                        <a:pt x="21117" y="2115"/>
                      </a:lnTo>
                      <a:cubicBezTo>
                        <a:pt x="13727" y="2115"/>
                        <a:pt x="6344" y="1086"/>
                        <a:pt x="0" y="0"/>
                      </a:cubicBezTo>
                      <a:close/>
                    </a:path>
                  </a:pathLst>
                </a:custGeom>
                <a:grpFill/>
                <a:ln w="5715" cap="flat">
                  <a:noFill/>
                  <a:prstDash val="solid"/>
                  <a:miter/>
                </a:ln>
              </p:spPr>
              <p:txBody>
                <a:bodyPr rtlCol="0" anchor="ctr"/>
                <a:lstStyle/>
                <a:p>
                  <a:endParaRPr lang="en-US">
                    <a:latin typeface="Futura Std Medium" panose="020B0502020204020303"/>
                  </a:endParaRPr>
                </a:p>
              </p:txBody>
            </p:sp>
          </p:grpSp>
        </p:grpSp>
        <p:pic>
          <p:nvPicPr>
            <p:cNvPr id="78" name="Picture 77">
              <a:extLst>
                <a:ext uri="{FF2B5EF4-FFF2-40B4-BE49-F238E27FC236}">
                  <a16:creationId xmlns:a16="http://schemas.microsoft.com/office/drawing/2014/main" id="{2CC1CF58-4206-8246-8813-514FB8DE2A09}"/>
                </a:ext>
              </a:extLst>
            </p:cNvPr>
            <p:cNvPicPr>
              <a:picLocks noChangeAspect="1"/>
            </p:cNvPicPr>
            <p:nvPr/>
          </p:nvPicPr>
          <p:blipFill>
            <a:blip r:embed="rId3"/>
            <a:stretch>
              <a:fillRect/>
            </a:stretch>
          </p:blipFill>
          <p:spPr>
            <a:xfrm>
              <a:off x="3077030" y="5921900"/>
              <a:ext cx="463336" cy="542591"/>
            </a:xfrm>
            <a:prstGeom prst="rect">
              <a:avLst/>
            </a:prstGeom>
          </p:spPr>
        </p:pic>
        <p:pic>
          <p:nvPicPr>
            <p:cNvPr id="79" name="Picture 78">
              <a:extLst>
                <a:ext uri="{FF2B5EF4-FFF2-40B4-BE49-F238E27FC236}">
                  <a16:creationId xmlns:a16="http://schemas.microsoft.com/office/drawing/2014/main" id="{6512ABA2-3852-E61D-08FB-40C57B39527D}"/>
                </a:ext>
              </a:extLst>
            </p:cNvPr>
            <p:cNvPicPr>
              <a:picLocks noChangeAspect="1"/>
            </p:cNvPicPr>
            <p:nvPr/>
          </p:nvPicPr>
          <p:blipFill>
            <a:blip r:embed="rId4"/>
            <a:stretch>
              <a:fillRect/>
            </a:stretch>
          </p:blipFill>
          <p:spPr>
            <a:xfrm>
              <a:off x="5864240" y="3883585"/>
              <a:ext cx="463336" cy="542591"/>
            </a:xfrm>
            <a:prstGeom prst="rect">
              <a:avLst/>
            </a:prstGeom>
          </p:spPr>
        </p:pic>
        <p:pic>
          <p:nvPicPr>
            <p:cNvPr id="80" name="Picture 79">
              <a:extLst>
                <a:ext uri="{FF2B5EF4-FFF2-40B4-BE49-F238E27FC236}">
                  <a16:creationId xmlns:a16="http://schemas.microsoft.com/office/drawing/2014/main" id="{A2AD6346-2C7F-EADE-0536-B6AAE61A7F9B}"/>
                </a:ext>
              </a:extLst>
            </p:cNvPr>
            <p:cNvPicPr>
              <a:picLocks noChangeAspect="1"/>
            </p:cNvPicPr>
            <p:nvPr/>
          </p:nvPicPr>
          <p:blipFill>
            <a:blip r:embed="rId5"/>
            <a:stretch>
              <a:fillRect/>
            </a:stretch>
          </p:blipFill>
          <p:spPr>
            <a:xfrm>
              <a:off x="8662591" y="5919066"/>
              <a:ext cx="463336" cy="542591"/>
            </a:xfrm>
            <a:prstGeom prst="rect">
              <a:avLst/>
            </a:prstGeom>
          </p:spPr>
        </p:pic>
      </p:grpSp>
      <p:grpSp>
        <p:nvGrpSpPr>
          <p:cNvPr id="123" name="Group 122">
            <a:extLst>
              <a:ext uri="{FF2B5EF4-FFF2-40B4-BE49-F238E27FC236}">
                <a16:creationId xmlns:a16="http://schemas.microsoft.com/office/drawing/2014/main" id="{1853494A-246E-9BDE-3C81-FC81AB7C685A}"/>
              </a:ext>
            </a:extLst>
          </p:cNvPr>
          <p:cNvGrpSpPr/>
          <p:nvPr/>
        </p:nvGrpSpPr>
        <p:grpSpPr>
          <a:xfrm>
            <a:off x="1145291" y="5067861"/>
            <a:ext cx="9537290" cy="969057"/>
            <a:chOff x="1145291" y="5067861"/>
            <a:chExt cx="9537290" cy="969057"/>
          </a:xfrm>
        </p:grpSpPr>
        <p:sp>
          <p:nvSpPr>
            <p:cNvPr id="124" name="TextBox 123">
              <a:extLst>
                <a:ext uri="{FF2B5EF4-FFF2-40B4-BE49-F238E27FC236}">
                  <a16:creationId xmlns:a16="http://schemas.microsoft.com/office/drawing/2014/main" id="{6BF76B26-F4CF-31AC-63F2-EC720A0D474B}"/>
                </a:ext>
              </a:extLst>
            </p:cNvPr>
            <p:cNvSpPr txBox="1"/>
            <p:nvPr/>
          </p:nvSpPr>
          <p:spPr>
            <a:xfrm>
              <a:off x="1145291" y="5103756"/>
              <a:ext cx="9537290" cy="907941"/>
            </a:xfrm>
            <a:prstGeom prst="rect">
              <a:avLst/>
            </a:prstGeom>
            <a:noFill/>
          </p:spPr>
          <p:txBody>
            <a:bodyPr wrap="square">
              <a:spAutoFit/>
            </a:bodyPr>
            <a:lstStyle/>
            <a:p>
              <a:pPr marL="742950" lvl="1" indent="-285750">
                <a:spcAft>
                  <a:spcPts val="300"/>
                </a:spcAft>
                <a:buFont typeface="Wingdings" panose="05000000000000000000" pitchFamily="2" charset="2"/>
                <a:buChar char="ü"/>
              </a:pPr>
              <a:r>
                <a:rPr lang="en-US" sz="1600" dirty="0">
                  <a:latin typeface="Futura Std Medium" panose="020B0502020204020303"/>
                </a:rPr>
                <a:t>Assesses IT operational maturity, risks and remediation, integration and scalability </a:t>
              </a:r>
            </a:p>
            <a:p>
              <a:pPr marL="742950" lvl="1" indent="-285750">
                <a:spcAft>
                  <a:spcPts val="300"/>
                </a:spcAft>
                <a:buFont typeface="Wingdings" panose="05000000000000000000" pitchFamily="2" charset="2"/>
                <a:buChar char="ü"/>
              </a:pPr>
              <a:r>
                <a:rPr lang="en-US" sz="1600" dirty="0">
                  <a:latin typeface="Futura Std Medium" panose="020B0502020204020303"/>
                </a:rPr>
                <a:t>Defines technology costs, investments, and opportunities involved in the transaction </a:t>
              </a:r>
            </a:p>
            <a:p>
              <a:pPr marL="742950" lvl="1" indent="-285750">
                <a:spcAft>
                  <a:spcPts val="300"/>
                </a:spcAft>
                <a:buFont typeface="Wingdings" panose="05000000000000000000" pitchFamily="2" charset="2"/>
                <a:buChar char="ü"/>
              </a:pPr>
              <a:r>
                <a:rPr lang="en-US" sz="1600" dirty="0">
                  <a:latin typeface="Futura Std Medium" panose="020B0502020204020303"/>
                </a:rPr>
                <a:t>Roadmap Options:  </a:t>
              </a:r>
              <a:r>
                <a:rPr lang="en-US" sz="1600" i="1" dirty="0">
                  <a:latin typeface="Futura Std Medium" panose="020B0502020204020303"/>
                </a:rPr>
                <a:t>Good, Better, and Best alternatives to deliver investment value</a:t>
              </a:r>
            </a:p>
          </p:txBody>
        </p:sp>
        <p:sp>
          <p:nvSpPr>
            <p:cNvPr id="125" name="Rectangle: Rounded Corners 22">
              <a:extLst>
                <a:ext uri="{FF2B5EF4-FFF2-40B4-BE49-F238E27FC236}">
                  <a16:creationId xmlns:a16="http://schemas.microsoft.com/office/drawing/2014/main" id="{9EABF664-B0F9-D35E-14DE-978E488073D4}"/>
                </a:ext>
              </a:extLst>
            </p:cNvPr>
            <p:cNvSpPr/>
            <p:nvPr/>
          </p:nvSpPr>
          <p:spPr>
            <a:xfrm>
              <a:off x="1509419" y="5067861"/>
              <a:ext cx="9004388" cy="969057"/>
            </a:xfrm>
            <a:prstGeom prst="roundRect">
              <a:avLst>
                <a:gd name="adj" fmla="val 1945"/>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pPr>
              <a:endParaRPr lang="en-IN" sz="1600">
                <a:latin typeface="Futura LT"/>
              </a:endParaRPr>
            </a:p>
          </p:txBody>
        </p:sp>
      </p:grpSp>
      <p:sp>
        <p:nvSpPr>
          <p:cNvPr id="126" name="object 9">
            <a:extLst>
              <a:ext uri="{FF2B5EF4-FFF2-40B4-BE49-F238E27FC236}">
                <a16:creationId xmlns:a16="http://schemas.microsoft.com/office/drawing/2014/main" id="{C72424AD-4BEB-88EE-DB7F-9D8A2FF64186}"/>
              </a:ext>
            </a:extLst>
          </p:cNvPr>
          <p:cNvSpPr txBox="1"/>
          <p:nvPr/>
        </p:nvSpPr>
        <p:spPr>
          <a:xfrm>
            <a:off x="1252010" y="1037089"/>
            <a:ext cx="9687979" cy="783548"/>
          </a:xfrm>
          <a:prstGeom prst="rect">
            <a:avLst/>
          </a:prstGeom>
        </p:spPr>
        <p:txBody>
          <a:bodyPr vert="horz" wrap="square" lIns="0" tIns="90170" rIns="0" bIns="0" rtlCol="0" anchor="t">
            <a:spAutoFit/>
          </a:bodyPr>
          <a:lstStyle/>
          <a:p>
            <a:pPr algn="ctr">
              <a:spcBef>
                <a:spcPts val="600"/>
              </a:spcBef>
            </a:pPr>
            <a:r>
              <a:rPr lang="en-US" sz="2000" spc="-5" dirty="0">
                <a:latin typeface="Futura Std Medium" panose="020B0502020204020303"/>
                <a:cs typeface="Lato Light"/>
              </a:rPr>
              <a:t>3 key deliverables which serve as critical inputs to post-close:</a:t>
            </a:r>
            <a:endParaRPr lang="en-US" sz="2000" dirty="0">
              <a:latin typeface="Futura Std Medium" panose="020B0502020204020303"/>
              <a:cs typeface="Lato Light"/>
            </a:endParaRPr>
          </a:p>
          <a:p>
            <a:pPr algn="ctr">
              <a:lnSpc>
                <a:spcPct val="100000"/>
              </a:lnSpc>
              <a:spcBef>
                <a:spcPts val="600"/>
              </a:spcBef>
            </a:pPr>
            <a:endParaRPr lang="en-US" sz="2000" spc="-35" dirty="0">
              <a:latin typeface="Futura Std Medium" panose="020B0502020204020303"/>
              <a:cs typeface="Arial"/>
            </a:endParaRPr>
          </a:p>
        </p:txBody>
      </p:sp>
      <p:grpSp>
        <p:nvGrpSpPr>
          <p:cNvPr id="4" name="Group 3">
            <a:extLst>
              <a:ext uri="{FF2B5EF4-FFF2-40B4-BE49-F238E27FC236}">
                <a16:creationId xmlns:a16="http://schemas.microsoft.com/office/drawing/2014/main" id="{09203ADE-76AB-63B2-0EC5-40322873E086}"/>
              </a:ext>
            </a:extLst>
          </p:cNvPr>
          <p:cNvGrpSpPr/>
          <p:nvPr/>
        </p:nvGrpSpPr>
        <p:grpSpPr>
          <a:xfrm>
            <a:off x="8016972" y="120412"/>
            <a:ext cx="2979158" cy="280628"/>
            <a:chOff x="599765" y="2654710"/>
            <a:chExt cx="10840065" cy="1140542"/>
          </a:xfrm>
        </p:grpSpPr>
        <p:sp>
          <p:nvSpPr>
            <p:cNvPr id="6" name="Arrow: Chevron 5">
              <a:extLst>
                <a:ext uri="{FF2B5EF4-FFF2-40B4-BE49-F238E27FC236}">
                  <a16:creationId xmlns:a16="http://schemas.microsoft.com/office/drawing/2014/main" id="{2D7C8726-1024-6D9A-F3D6-8E3A44AC00F2}"/>
                </a:ext>
              </a:extLst>
            </p:cNvPr>
            <p:cNvSpPr/>
            <p:nvPr/>
          </p:nvSpPr>
          <p:spPr>
            <a:xfrm>
              <a:off x="599765"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7" name="Arrow: Chevron 6">
              <a:extLst>
                <a:ext uri="{FF2B5EF4-FFF2-40B4-BE49-F238E27FC236}">
                  <a16:creationId xmlns:a16="http://schemas.microsoft.com/office/drawing/2014/main" id="{AE98C6E7-9BCF-7176-439F-795541F1B6C4}"/>
                </a:ext>
              </a:extLst>
            </p:cNvPr>
            <p:cNvSpPr/>
            <p:nvPr/>
          </p:nvSpPr>
          <p:spPr>
            <a:xfrm>
              <a:off x="2325326"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8" name="Arrow: Chevron 7">
              <a:extLst>
                <a:ext uri="{FF2B5EF4-FFF2-40B4-BE49-F238E27FC236}">
                  <a16:creationId xmlns:a16="http://schemas.microsoft.com/office/drawing/2014/main" id="{35567325-3E3C-2536-8C8F-E0C45F243D48}"/>
                </a:ext>
              </a:extLst>
            </p:cNvPr>
            <p:cNvSpPr/>
            <p:nvPr/>
          </p:nvSpPr>
          <p:spPr>
            <a:xfrm>
              <a:off x="4050886" y="2654710"/>
              <a:ext cx="2212259" cy="1140542"/>
            </a:xfrm>
            <a:prstGeom prst="chevron">
              <a:avLst>
                <a:gd name="adj" fmla="val 42241"/>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9" name="Arrow: Chevron 8">
              <a:extLst>
                <a:ext uri="{FF2B5EF4-FFF2-40B4-BE49-F238E27FC236}">
                  <a16:creationId xmlns:a16="http://schemas.microsoft.com/office/drawing/2014/main" id="{7A1A0C61-A617-985B-9252-D299B664B5A4}"/>
                </a:ext>
              </a:extLst>
            </p:cNvPr>
            <p:cNvSpPr/>
            <p:nvPr/>
          </p:nvSpPr>
          <p:spPr>
            <a:xfrm>
              <a:off x="5776448"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10" name="Arrow: Chevron 9">
              <a:extLst>
                <a:ext uri="{FF2B5EF4-FFF2-40B4-BE49-F238E27FC236}">
                  <a16:creationId xmlns:a16="http://schemas.microsoft.com/office/drawing/2014/main" id="{EE6CFAEA-F0BC-566E-8046-1CFBEFF5B4FD}"/>
                </a:ext>
              </a:extLst>
            </p:cNvPr>
            <p:cNvSpPr/>
            <p:nvPr/>
          </p:nvSpPr>
          <p:spPr>
            <a:xfrm>
              <a:off x="7502009"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11" name="Arrow: Chevron 10">
              <a:extLst>
                <a:ext uri="{FF2B5EF4-FFF2-40B4-BE49-F238E27FC236}">
                  <a16:creationId xmlns:a16="http://schemas.microsoft.com/office/drawing/2014/main" id="{D258A77D-7825-0471-9E85-94B534193227}"/>
                </a:ext>
              </a:extLst>
            </p:cNvPr>
            <p:cNvSpPr/>
            <p:nvPr/>
          </p:nvSpPr>
          <p:spPr>
            <a:xfrm>
              <a:off x="9227570"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grpSp>
    </p:spTree>
    <p:extLst>
      <p:ext uri="{BB962C8B-B14F-4D97-AF65-F5344CB8AC3E}">
        <p14:creationId xmlns:p14="http://schemas.microsoft.com/office/powerpoint/2010/main" val="3754577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9144D-10FC-CCCB-618E-FD47B70B243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B284DED-BB76-7C03-F40D-B73B1725DA54}"/>
              </a:ext>
            </a:extLst>
          </p:cNvPr>
          <p:cNvSpPr>
            <a:spLocks noGrp="1"/>
          </p:cNvSpPr>
          <p:nvPr>
            <p:ph type="body" sz="quarter" idx="10"/>
          </p:nvPr>
        </p:nvSpPr>
        <p:spPr/>
        <p:txBody>
          <a:bodyPr/>
          <a:lstStyle/>
          <a:p>
            <a:r>
              <a:rPr lang="en-US" dirty="0"/>
              <a:t>Data </a:t>
            </a:r>
            <a:r>
              <a:rPr lang="en-US"/>
              <a:t>During Diligence: 360 Maturity Assessment</a:t>
            </a:r>
            <a:endParaRPr lang="en-US" dirty="0"/>
          </a:p>
        </p:txBody>
      </p:sp>
      <p:sp>
        <p:nvSpPr>
          <p:cNvPr id="3" name="object 9">
            <a:extLst>
              <a:ext uri="{FF2B5EF4-FFF2-40B4-BE49-F238E27FC236}">
                <a16:creationId xmlns:a16="http://schemas.microsoft.com/office/drawing/2014/main" id="{4791CAF0-D0A0-3BBA-43A8-18CB4895C0DB}"/>
              </a:ext>
            </a:extLst>
          </p:cNvPr>
          <p:cNvSpPr txBox="1"/>
          <p:nvPr/>
        </p:nvSpPr>
        <p:spPr>
          <a:xfrm>
            <a:off x="630989" y="1191735"/>
            <a:ext cx="4355264" cy="4215257"/>
          </a:xfrm>
          <a:prstGeom prst="rect">
            <a:avLst/>
          </a:prstGeom>
        </p:spPr>
        <p:txBody>
          <a:bodyPr vert="horz" wrap="square" lIns="0" tIns="90170" rIns="0" bIns="0" rtlCol="0" anchor="t">
            <a:spAutoFit/>
          </a:bodyPr>
          <a:lstStyle/>
          <a:p>
            <a:pPr algn="l"/>
            <a:r>
              <a:rPr lang="en-US" sz="2000" spc="-35">
                <a:latin typeface="Futura Std Medium"/>
                <a:cs typeface="Arial"/>
              </a:rPr>
              <a:t>Technology Operational Maturity is an assessment of scalability and sophistication, relative to the size and maturity of the overall business. </a:t>
            </a:r>
          </a:p>
          <a:p>
            <a:pPr algn="l"/>
            <a:endParaRPr lang="en-US" sz="2000" spc="-35">
              <a:latin typeface="Futura Std Medium"/>
              <a:cs typeface="Arial"/>
            </a:endParaRPr>
          </a:p>
          <a:p>
            <a:pPr algn="l"/>
            <a:endParaRPr lang="en-US" sz="2000" spc="-35">
              <a:latin typeface="Futura Std Medium"/>
              <a:cs typeface="Arial"/>
            </a:endParaRPr>
          </a:p>
          <a:p>
            <a:pPr marL="285750" indent="-285750">
              <a:lnSpc>
                <a:spcPct val="100000"/>
              </a:lnSpc>
              <a:spcBef>
                <a:spcPts val="600"/>
              </a:spcBef>
              <a:buFont typeface="Wingdings" panose="05000000000000000000" pitchFamily="2" charset="2"/>
              <a:buChar char="ü"/>
            </a:pPr>
            <a:r>
              <a:rPr lang="en-US" sz="1600" spc="-35">
                <a:latin typeface="Futura Std Medium"/>
                <a:cs typeface="Arial"/>
              </a:rPr>
              <a:t>Identifies areas of strength and those requiring investment </a:t>
            </a:r>
          </a:p>
          <a:p>
            <a:pPr marL="285750" indent="-285750">
              <a:spcBef>
                <a:spcPts val="600"/>
              </a:spcBef>
              <a:buFont typeface="Wingdings" panose="05000000000000000000" pitchFamily="2" charset="2"/>
              <a:buChar char="ü"/>
            </a:pPr>
            <a:r>
              <a:rPr lang="en-US" sz="1600" spc="-35">
                <a:latin typeface="Futura Std Medium"/>
                <a:cs typeface="Arial"/>
              </a:rPr>
              <a:t>Preliminary broad-based risk identification </a:t>
            </a:r>
          </a:p>
          <a:p>
            <a:pPr marL="285750" indent="-285750">
              <a:lnSpc>
                <a:spcPct val="100000"/>
              </a:lnSpc>
              <a:spcBef>
                <a:spcPts val="600"/>
              </a:spcBef>
              <a:buFont typeface="Wingdings" panose="05000000000000000000" pitchFamily="2" charset="2"/>
              <a:buChar char="ü"/>
            </a:pPr>
            <a:r>
              <a:rPr lang="en-US" sz="1600" spc="-35">
                <a:latin typeface="Futura Std Medium"/>
                <a:cs typeface="Arial"/>
              </a:rPr>
              <a:t>Directly ties to recommended Day 1 activities</a:t>
            </a:r>
          </a:p>
          <a:p>
            <a:pPr marL="285750" indent="-285750">
              <a:lnSpc>
                <a:spcPct val="100000"/>
              </a:lnSpc>
              <a:spcBef>
                <a:spcPts val="600"/>
              </a:spcBef>
              <a:buFont typeface="Wingdings" panose="05000000000000000000" pitchFamily="2" charset="2"/>
              <a:buChar char="ü"/>
            </a:pPr>
            <a:r>
              <a:rPr lang="en-US" sz="1600" spc="-35">
                <a:latin typeface="Futura Std Medium"/>
                <a:cs typeface="Arial"/>
              </a:rPr>
              <a:t>Strong guidance for Day 2 initiatives planning</a:t>
            </a:r>
            <a:endParaRPr lang="en-US" sz="800" spc="-35">
              <a:latin typeface="Futura Std Medium"/>
              <a:cs typeface="Arial"/>
            </a:endParaRPr>
          </a:p>
          <a:p>
            <a:pPr>
              <a:lnSpc>
                <a:spcPct val="100000"/>
              </a:lnSpc>
              <a:spcBef>
                <a:spcPts val="600"/>
              </a:spcBef>
            </a:pPr>
            <a:endParaRPr lang="en-US" sz="1100" spc="-35">
              <a:latin typeface="Futura Std Medium"/>
              <a:cs typeface="Arial"/>
            </a:endParaRPr>
          </a:p>
        </p:txBody>
      </p:sp>
      <p:graphicFrame>
        <p:nvGraphicFramePr>
          <p:cNvPr id="5" name="Chart 4">
            <a:extLst>
              <a:ext uri="{FF2B5EF4-FFF2-40B4-BE49-F238E27FC236}">
                <a16:creationId xmlns:a16="http://schemas.microsoft.com/office/drawing/2014/main" id="{0AAD2113-992B-BDCC-5C6A-2A6146ABAA1E}"/>
              </a:ext>
            </a:extLst>
          </p:cNvPr>
          <p:cNvGraphicFramePr/>
          <p:nvPr>
            <p:extLst>
              <p:ext uri="{D42A27DB-BD31-4B8C-83A1-F6EECF244321}">
                <p14:modId xmlns:p14="http://schemas.microsoft.com/office/powerpoint/2010/main" val="2268495655"/>
              </p:ext>
            </p:extLst>
          </p:nvPr>
        </p:nvGraphicFramePr>
        <p:xfrm>
          <a:off x="5321164" y="1118419"/>
          <a:ext cx="6340082" cy="4621161"/>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3">
            <a:extLst>
              <a:ext uri="{FF2B5EF4-FFF2-40B4-BE49-F238E27FC236}">
                <a16:creationId xmlns:a16="http://schemas.microsoft.com/office/drawing/2014/main" id="{F39B94E9-4327-D840-873B-B1F6DB170556}"/>
              </a:ext>
            </a:extLst>
          </p:cNvPr>
          <p:cNvGrpSpPr/>
          <p:nvPr/>
        </p:nvGrpSpPr>
        <p:grpSpPr>
          <a:xfrm>
            <a:off x="8016972" y="120412"/>
            <a:ext cx="2979158" cy="280628"/>
            <a:chOff x="599765" y="2654710"/>
            <a:chExt cx="10840065" cy="1140542"/>
          </a:xfrm>
        </p:grpSpPr>
        <p:sp>
          <p:nvSpPr>
            <p:cNvPr id="6" name="Arrow: Chevron 5">
              <a:extLst>
                <a:ext uri="{FF2B5EF4-FFF2-40B4-BE49-F238E27FC236}">
                  <a16:creationId xmlns:a16="http://schemas.microsoft.com/office/drawing/2014/main" id="{747C85AA-873A-0BEA-31E6-A01243925795}"/>
                </a:ext>
              </a:extLst>
            </p:cNvPr>
            <p:cNvSpPr/>
            <p:nvPr/>
          </p:nvSpPr>
          <p:spPr>
            <a:xfrm>
              <a:off x="599765"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7" name="Arrow: Chevron 6">
              <a:extLst>
                <a:ext uri="{FF2B5EF4-FFF2-40B4-BE49-F238E27FC236}">
                  <a16:creationId xmlns:a16="http://schemas.microsoft.com/office/drawing/2014/main" id="{A26768E2-D098-E1F3-CDAF-D27636FA001E}"/>
                </a:ext>
              </a:extLst>
            </p:cNvPr>
            <p:cNvSpPr/>
            <p:nvPr/>
          </p:nvSpPr>
          <p:spPr>
            <a:xfrm>
              <a:off x="2325326"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8" name="Arrow: Chevron 7">
              <a:extLst>
                <a:ext uri="{FF2B5EF4-FFF2-40B4-BE49-F238E27FC236}">
                  <a16:creationId xmlns:a16="http://schemas.microsoft.com/office/drawing/2014/main" id="{C39F5E16-7BC7-D3E9-9513-44CBD5F30C13}"/>
                </a:ext>
              </a:extLst>
            </p:cNvPr>
            <p:cNvSpPr/>
            <p:nvPr/>
          </p:nvSpPr>
          <p:spPr>
            <a:xfrm>
              <a:off x="4050886" y="2654710"/>
              <a:ext cx="2212259" cy="1140542"/>
            </a:xfrm>
            <a:prstGeom prst="chevron">
              <a:avLst>
                <a:gd name="adj" fmla="val 42241"/>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9" name="Arrow: Chevron 8">
              <a:extLst>
                <a:ext uri="{FF2B5EF4-FFF2-40B4-BE49-F238E27FC236}">
                  <a16:creationId xmlns:a16="http://schemas.microsoft.com/office/drawing/2014/main" id="{0C2018DD-5EEE-EBBC-0266-35B7B7376938}"/>
                </a:ext>
              </a:extLst>
            </p:cNvPr>
            <p:cNvSpPr/>
            <p:nvPr/>
          </p:nvSpPr>
          <p:spPr>
            <a:xfrm>
              <a:off x="5776448"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10" name="Arrow: Chevron 9">
              <a:extLst>
                <a:ext uri="{FF2B5EF4-FFF2-40B4-BE49-F238E27FC236}">
                  <a16:creationId xmlns:a16="http://schemas.microsoft.com/office/drawing/2014/main" id="{59D061F0-6F78-3BB3-22C1-12B68ABA70A1}"/>
                </a:ext>
              </a:extLst>
            </p:cNvPr>
            <p:cNvSpPr/>
            <p:nvPr/>
          </p:nvSpPr>
          <p:spPr>
            <a:xfrm>
              <a:off x="7502009"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11" name="Arrow: Chevron 10">
              <a:extLst>
                <a:ext uri="{FF2B5EF4-FFF2-40B4-BE49-F238E27FC236}">
                  <a16:creationId xmlns:a16="http://schemas.microsoft.com/office/drawing/2014/main" id="{C6F270EF-620C-C11B-EB66-C796533070E9}"/>
                </a:ext>
              </a:extLst>
            </p:cNvPr>
            <p:cNvSpPr/>
            <p:nvPr/>
          </p:nvSpPr>
          <p:spPr>
            <a:xfrm>
              <a:off x="9227570"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grpSp>
    </p:spTree>
    <p:extLst>
      <p:ext uri="{BB962C8B-B14F-4D97-AF65-F5344CB8AC3E}">
        <p14:creationId xmlns:p14="http://schemas.microsoft.com/office/powerpoint/2010/main" val="1606092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B6323-36A0-4BD1-E8FA-27C9155F517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617F608-B10C-1EDC-8BE7-3D96C5B11E29}"/>
              </a:ext>
            </a:extLst>
          </p:cNvPr>
          <p:cNvSpPr>
            <a:spLocks noGrp="1"/>
          </p:cNvSpPr>
          <p:nvPr>
            <p:ph type="body" sz="quarter" idx="10"/>
          </p:nvPr>
        </p:nvSpPr>
        <p:spPr/>
        <p:txBody>
          <a:bodyPr/>
          <a:lstStyle/>
          <a:p>
            <a:r>
              <a:rPr lang="en-US"/>
              <a:t>Data During Diligence: Risk Assessment</a:t>
            </a:r>
            <a:endParaRPr lang="en-US" dirty="0"/>
          </a:p>
        </p:txBody>
      </p:sp>
      <p:sp>
        <p:nvSpPr>
          <p:cNvPr id="4" name="object 9">
            <a:extLst>
              <a:ext uri="{FF2B5EF4-FFF2-40B4-BE49-F238E27FC236}">
                <a16:creationId xmlns:a16="http://schemas.microsoft.com/office/drawing/2014/main" id="{BABBDD30-47CD-B4DB-6C1A-AF0B417590F8}"/>
              </a:ext>
            </a:extLst>
          </p:cNvPr>
          <p:cNvSpPr txBox="1"/>
          <p:nvPr/>
        </p:nvSpPr>
        <p:spPr>
          <a:xfrm>
            <a:off x="428895" y="2229998"/>
            <a:ext cx="3884432" cy="2337819"/>
          </a:xfrm>
          <a:prstGeom prst="rect">
            <a:avLst/>
          </a:prstGeom>
        </p:spPr>
        <p:txBody>
          <a:bodyPr vert="horz" wrap="square" lIns="0" tIns="90170" rIns="0" bIns="0" rtlCol="0" anchor="t">
            <a:spAutoFit/>
          </a:bodyPr>
          <a:lstStyle/>
          <a:p>
            <a:pPr>
              <a:lnSpc>
                <a:spcPct val="100000"/>
              </a:lnSpc>
              <a:spcBef>
                <a:spcPts val="600"/>
              </a:spcBef>
            </a:pPr>
            <a:r>
              <a:rPr lang="en-US" sz="2000" spc="-35">
                <a:latin typeface="Futura Std Medium"/>
                <a:cs typeface="Arial"/>
              </a:rPr>
              <a:t>Identifying and Mitigating IT Risks is essential to </a:t>
            </a:r>
            <a:r>
              <a:rPr lang="en-US" sz="2000" u="sng" spc="-35">
                <a:latin typeface="Futura Std Medium"/>
                <a:cs typeface="Arial"/>
              </a:rPr>
              <a:t>classifying potential Red Flags that may impede  value delivery</a:t>
            </a:r>
            <a:r>
              <a:rPr lang="en-US" sz="2000" spc="-35">
                <a:latin typeface="Futura Std Medium"/>
                <a:cs typeface="Arial"/>
              </a:rPr>
              <a:t>.  </a:t>
            </a:r>
            <a:endParaRPr lang="en-US" sz="2400" spc="-35">
              <a:latin typeface="Futura Std Medium"/>
              <a:cs typeface="Arial"/>
            </a:endParaRPr>
          </a:p>
          <a:p>
            <a:pPr>
              <a:lnSpc>
                <a:spcPct val="100000"/>
              </a:lnSpc>
              <a:spcBef>
                <a:spcPts val="600"/>
              </a:spcBef>
            </a:pPr>
            <a:endParaRPr lang="en-US" sz="2400" spc="-35">
              <a:latin typeface="Futura Std Medium"/>
              <a:cs typeface="Arial"/>
            </a:endParaRPr>
          </a:p>
          <a:p>
            <a:pPr>
              <a:lnSpc>
                <a:spcPct val="100000"/>
              </a:lnSpc>
              <a:spcBef>
                <a:spcPts val="600"/>
              </a:spcBef>
            </a:pPr>
            <a:r>
              <a:rPr lang="en-US" sz="1600" spc="-35">
                <a:latin typeface="Futura Std Medium"/>
                <a:cs typeface="Arial"/>
              </a:rPr>
              <a:t>(Example: Cybersecurity Risk Assessment before and after mitigation.)</a:t>
            </a:r>
          </a:p>
        </p:txBody>
      </p:sp>
      <p:sp>
        <p:nvSpPr>
          <p:cNvPr id="6" name="Rectangle 5">
            <a:extLst>
              <a:ext uri="{FF2B5EF4-FFF2-40B4-BE49-F238E27FC236}">
                <a16:creationId xmlns:a16="http://schemas.microsoft.com/office/drawing/2014/main" id="{948B8C24-3B6E-3E89-BC23-0B42FE0CF89E}"/>
              </a:ext>
            </a:extLst>
          </p:cNvPr>
          <p:cNvSpPr/>
          <p:nvPr/>
        </p:nvSpPr>
        <p:spPr>
          <a:xfrm>
            <a:off x="6010275" y="1304543"/>
            <a:ext cx="2628900" cy="1947615"/>
          </a:xfrm>
          <a:prstGeom prst="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utura LT"/>
            </a:endParaRPr>
          </a:p>
        </p:txBody>
      </p:sp>
      <p:sp>
        <p:nvSpPr>
          <p:cNvPr id="7" name="Rectangle 6">
            <a:extLst>
              <a:ext uri="{FF2B5EF4-FFF2-40B4-BE49-F238E27FC236}">
                <a16:creationId xmlns:a16="http://schemas.microsoft.com/office/drawing/2014/main" id="{EF9E8ECB-346C-B571-7951-E22D357567BF}"/>
              </a:ext>
            </a:extLst>
          </p:cNvPr>
          <p:cNvSpPr/>
          <p:nvPr/>
        </p:nvSpPr>
        <p:spPr>
          <a:xfrm>
            <a:off x="8639175" y="1304544"/>
            <a:ext cx="2628900" cy="1947616"/>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utura LT"/>
            </a:endParaRPr>
          </a:p>
        </p:txBody>
      </p:sp>
      <p:sp>
        <p:nvSpPr>
          <p:cNvPr id="8" name="Rectangle 7">
            <a:extLst>
              <a:ext uri="{FF2B5EF4-FFF2-40B4-BE49-F238E27FC236}">
                <a16:creationId xmlns:a16="http://schemas.microsoft.com/office/drawing/2014/main" id="{D216384E-9D49-5B64-5496-90A29AFA665D}"/>
              </a:ext>
            </a:extLst>
          </p:cNvPr>
          <p:cNvSpPr/>
          <p:nvPr/>
        </p:nvSpPr>
        <p:spPr>
          <a:xfrm>
            <a:off x="6010274" y="3252157"/>
            <a:ext cx="2628900" cy="1938968"/>
          </a:xfrm>
          <a:prstGeom prst="rect">
            <a:avLst/>
          </a:prstGeom>
          <a:solidFill>
            <a:srgbClr val="DFED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utura LT"/>
            </a:endParaRPr>
          </a:p>
        </p:txBody>
      </p:sp>
      <p:sp>
        <p:nvSpPr>
          <p:cNvPr id="9" name="Rectangle 8">
            <a:extLst>
              <a:ext uri="{FF2B5EF4-FFF2-40B4-BE49-F238E27FC236}">
                <a16:creationId xmlns:a16="http://schemas.microsoft.com/office/drawing/2014/main" id="{F53E3EB2-D834-6700-87F6-343A5BABEFFD}"/>
              </a:ext>
            </a:extLst>
          </p:cNvPr>
          <p:cNvSpPr/>
          <p:nvPr/>
        </p:nvSpPr>
        <p:spPr>
          <a:xfrm>
            <a:off x="8639175" y="3252160"/>
            <a:ext cx="2628900" cy="193771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utura LT"/>
            </a:endParaRPr>
          </a:p>
        </p:txBody>
      </p:sp>
      <p:cxnSp>
        <p:nvCxnSpPr>
          <p:cNvPr id="10" name="Straight Arrow Connector 9">
            <a:extLst>
              <a:ext uri="{FF2B5EF4-FFF2-40B4-BE49-F238E27FC236}">
                <a16:creationId xmlns:a16="http://schemas.microsoft.com/office/drawing/2014/main" id="{F1D02BC6-8BE6-0FFA-E0D8-6D14A417E823}"/>
              </a:ext>
            </a:extLst>
          </p:cNvPr>
          <p:cNvCxnSpPr/>
          <p:nvPr/>
        </p:nvCxnSpPr>
        <p:spPr>
          <a:xfrm>
            <a:off x="6010275" y="5695950"/>
            <a:ext cx="5257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AA21038-005E-95CA-473E-779CF091AB88}"/>
              </a:ext>
            </a:extLst>
          </p:cNvPr>
          <p:cNvCxnSpPr>
            <a:cxnSpLocks/>
          </p:cNvCxnSpPr>
          <p:nvPr/>
        </p:nvCxnSpPr>
        <p:spPr>
          <a:xfrm flipV="1">
            <a:off x="5419725" y="1457325"/>
            <a:ext cx="0" cy="37035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object 9">
            <a:extLst>
              <a:ext uri="{FF2B5EF4-FFF2-40B4-BE49-F238E27FC236}">
                <a16:creationId xmlns:a16="http://schemas.microsoft.com/office/drawing/2014/main" id="{B9928648-830F-CFAF-32AF-3A8F4B5046E2}"/>
              </a:ext>
            </a:extLst>
          </p:cNvPr>
          <p:cNvSpPr txBox="1"/>
          <p:nvPr/>
        </p:nvSpPr>
        <p:spPr>
          <a:xfrm>
            <a:off x="7110411" y="762522"/>
            <a:ext cx="3057525" cy="337272"/>
          </a:xfrm>
          <a:prstGeom prst="rect">
            <a:avLst/>
          </a:prstGeom>
        </p:spPr>
        <p:txBody>
          <a:bodyPr vert="horz" wrap="square" lIns="0" tIns="90170" rIns="0" bIns="0" rtlCol="0" anchor="t">
            <a:spAutoFit/>
          </a:bodyPr>
          <a:lstStyle/>
          <a:p>
            <a:pPr algn="ctr">
              <a:lnSpc>
                <a:spcPct val="100000"/>
              </a:lnSpc>
            </a:pPr>
            <a:r>
              <a:rPr lang="en-US" sz="1600" b="1" spc="-35">
                <a:latin typeface="Futura LT"/>
                <a:cs typeface="Arial"/>
              </a:rPr>
              <a:t>Technology Risk Assessment </a:t>
            </a:r>
            <a:endParaRPr sz="1600" b="1">
              <a:latin typeface="Futura LT"/>
              <a:cs typeface="Lato Light"/>
            </a:endParaRPr>
          </a:p>
        </p:txBody>
      </p:sp>
      <p:sp>
        <p:nvSpPr>
          <p:cNvPr id="13" name="object 9">
            <a:extLst>
              <a:ext uri="{FF2B5EF4-FFF2-40B4-BE49-F238E27FC236}">
                <a16:creationId xmlns:a16="http://schemas.microsoft.com/office/drawing/2014/main" id="{E3E78EC1-E84E-76CE-658F-63DF089F6E4C}"/>
              </a:ext>
            </a:extLst>
          </p:cNvPr>
          <p:cNvSpPr txBox="1"/>
          <p:nvPr/>
        </p:nvSpPr>
        <p:spPr>
          <a:xfrm>
            <a:off x="7110410" y="5790803"/>
            <a:ext cx="3057525" cy="337272"/>
          </a:xfrm>
          <a:prstGeom prst="rect">
            <a:avLst/>
          </a:prstGeom>
        </p:spPr>
        <p:txBody>
          <a:bodyPr vert="horz" wrap="square" lIns="0" tIns="90170" rIns="0" bIns="0" rtlCol="0" anchor="t">
            <a:spAutoFit/>
          </a:bodyPr>
          <a:lstStyle/>
          <a:p>
            <a:pPr algn="ctr">
              <a:lnSpc>
                <a:spcPct val="100000"/>
              </a:lnSpc>
            </a:pPr>
            <a:r>
              <a:rPr lang="en-US" sz="1600" b="1" spc="-35">
                <a:latin typeface="Futura LT"/>
                <a:cs typeface="Arial"/>
              </a:rPr>
              <a:t>Severity of Consequences</a:t>
            </a:r>
            <a:endParaRPr sz="1600" b="1">
              <a:latin typeface="Futura LT"/>
              <a:cs typeface="Lato Light"/>
            </a:endParaRPr>
          </a:p>
        </p:txBody>
      </p:sp>
      <p:sp>
        <p:nvSpPr>
          <p:cNvPr id="14" name="object 9">
            <a:extLst>
              <a:ext uri="{FF2B5EF4-FFF2-40B4-BE49-F238E27FC236}">
                <a16:creationId xmlns:a16="http://schemas.microsoft.com/office/drawing/2014/main" id="{5B2B11DC-C7E9-78F1-A4BB-7A8D29484B22}"/>
              </a:ext>
            </a:extLst>
          </p:cNvPr>
          <p:cNvSpPr txBox="1"/>
          <p:nvPr/>
        </p:nvSpPr>
        <p:spPr>
          <a:xfrm rot="16200000">
            <a:off x="3590190" y="3260363"/>
            <a:ext cx="3005137" cy="337272"/>
          </a:xfrm>
          <a:prstGeom prst="rect">
            <a:avLst/>
          </a:prstGeom>
        </p:spPr>
        <p:txBody>
          <a:bodyPr vert="horz" wrap="square" lIns="0" tIns="90170" rIns="0" bIns="0" rtlCol="0" anchor="t">
            <a:spAutoFit/>
          </a:bodyPr>
          <a:lstStyle/>
          <a:p>
            <a:pPr algn="ctr">
              <a:lnSpc>
                <a:spcPct val="100000"/>
              </a:lnSpc>
            </a:pPr>
            <a:r>
              <a:rPr lang="en-US" sz="1600" b="1" spc="-35">
                <a:latin typeface="Futura LT"/>
                <a:cs typeface="Arial"/>
              </a:rPr>
              <a:t>Likelihood of Occurrence</a:t>
            </a:r>
            <a:endParaRPr sz="1600" b="1">
              <a:latin typeface="Futura LT"/>
              <a:cs typeface="Lato Light"/>
            </a:endParaRPr>
          </a:p>
        </p:txBody>
      </p:sp>
      <p:sp>
        <p:nvSpPr>
          <p:cNvPr id="15" name="object 9">
            <a:extLst>
              <a:ext uri="{FF2B5EF4-FFF2-40B4-BE49-F238E27FC236}">
                <a16:creationId xmlns:a16="http://schemas.microsoft.com/office/drawing/2014/main" id="{45971B2E-BB4D-259C-6A6E-86863391A084}"/>
              </a:ext>
            </a:extLst>
          </p:cNvPr>
          <p:cNvSpPr txBox="1"/>
          <p:nvPr/>
        </p:nvSpPr>
        <p:spPr>
          <a:xfrm>
            <a:off x="5757862" y="5216184"/>
            <a:ext cx="676275" cy="337272"/>
          </a:xfrm>
          <a:prstGeom prst="rect">
            <a:avLst/>
          </a:prstGeom>
        </p:spPr>
        <p:txBody>
          <a:bodyPr vert="horz" wrap="square" lIns="0" tIns="90170" rIns="0" bIns="0" rtlCol="0" anchor="t">
            <a:spAutoFit/>
          </a:bodyPr>
          <a:lstStyle/>
          <a:p>
            <a:pPr algn="ctr">
              <a:lnSpc>
                <a:spcPct val="100000"/>
              </a:lnSpc>
            </a:pPr>
            <a:r>
              <a:rPr lang="en-US" sz="1600" b="1" spc="-35">
                <a:latin typeface="Futura LT"/>
                <a:cs typeface="Arial"/>
              </a:rPr>
              <a:t>Low</a:t>
            </a:r>
            <a:endParaRPr sz="1600" b="1">
              <a:latin typeface="Futura LT"/>
              <a:cs typeface="Lato Light"/>
            </a:endParaRPr>
          </a:p>
        </p:txBody>
      </p:sp>
      <p:sp>
        <p:nvSpPr>
          <p:cNvPr id="16" name="object 9">
            <a:extLst>
              <a:ext uri="{FF2B5EF4-FFF2-40B4-BE49-F238E27FC236}">
                <a16:creationId xmlns:a16="http://schemas.microsoft.com/office/drawing/2014/main" id="{511BFBC7-3CB0-5CC0-B5D5-E4C2D9AFAF1E}"/>
              </a:ext>
            </a:extLst>
          </p:cNvPr>
          <p:cNvSpPr txBox="1"/>
          <p:nvPr/>
        </p:nvSpPr>
        <p:spPr>
          <a:xfrm>
            <a:off x="5376863" y="4842692"/>
            <a:ext cx="676275" cy="337272"/>
          </a:xfrm>
          <a:prstGeom prst="rect">
            <a:avLst/>
          </a:prstGeom>
        </p:spPr>
        <p:txBody>
          <a:bodyPr vert="horz" wrap="square" lIns="0" tIns="90170" rIns="0" bIns="0" rtlCol="0" anchor="t">
            <a:spAutoFit/>
          </a:bodyPr>
          <a:lstStyle/>
          <a:p>
            <a:pPr algn="ctr">
              <a:lnSpc>
                <a:spcPct val="100000"/>
              </a:lnSpc>
            </a:pPr>
            <a:r>
              <a:rPr lang="en-US" sz="1600" b="1" spc="-35">
                <a:latin typeface="Futura LT"/>
                <a:cs typeface="Arial"/>
              </a:rPr>
              <a:t>Low</a:t>
            </a:r>
            <a:endParaRPr sz="1600" b="1">
              <a:latin typeface="Futura LT"/>
              <a:cs typeface="Lato Light"/>
            </a:endParaRPr>
          </a:p>
        </p:txBody>
      </p:sp>
      <p:sp>
        <p:nvSpPr>
          <p:cNvPr id="17" name="object 9">
            <a:extLst>
              <a:ext uri="{FF2B5EF4-FFF2-40B4-BE49-F238E27FC236}">
                <a16:creationId xmlns:a16="http://schemas.microsoft.com/office/drawing/2014/main" id="{43E41BF3-5398-6513-A847-7BE32688C287}"/>
              </a:ext>
            </a:extLst>
          </p:cNvPr>
          <p:cNvSpPr txBox="1"/>
          <p:nvPr/>
        </p:nvSpPr>
        <p:spPr>
          <a:xfrm>
            <a:off x="10591800" y="5238429"/>
            <a:ext cx="676275" cy="337272"/>
          </a:xfrm>
          <a:prstGeom prst="rect">
            <a:avLst/>
          </a:prstGeom>
        </p:spPr>
        <p:txBody>
          <a:bodyPr vert="horz" wrap="square" lIns="0" tIns="90170" rIns="0" bIns="0" rtlCol="0" anchor="t">
            <a:spAutoFit/>
          </a:bodyPr>
          <a:lstStyle/>
          <a:p>
            <a:pPr algn="ctr">
              <a:lnSpc>
                <a:spcPct val="100000"/>
              </a:lnSpc>
            </a:pPr>
            <a:r>
              <a:rPr lang="en-US" sz="1600" b="1" spc="-35">
                <a:latin typeface="Futura LT"/>
                <a:cs typeface="Arial"/>
              </a:rPr>
              <a:t>High</a:t>
            </a:r>
            <a:endParaRPr sz="1600" b="1">
              <a:latin typeface="Futura LT"/>
              <a:cs typeface="Lato Light"/>
            </a:endParaRPr>
          </a:p>
        </p:txBody>
      </p:sp>
      <p:sp>
        <p:nvSpPr>
          <p:cNvPr id="18" name="object 9">
            <a:extLst>
              <a:ext uri="{FF2B5EF4-FFF2-40B4-BE49-F238E27FC236}">
                <a16:creationId xmlns:a16="http://schemas.microsoft.com/office/drawing/2014/main" id="{09D00CB1-B4AB-67B0-7EBE-E7E8C17D21DB}"/>
              </a:ext>
            </a:extLst>
          </p:cNvPr>
          <p:cNvSpPr txBox="1"/>
          <p:nvPr/>
        </p:nvSpPr>
        <p:spPr>
          <a:xfrm>
            <a:off x="5376863" y="1438275"/>
            <a:ext cx="676275" cy="337272"/>
          </a:xfrm>
          <a:prstGeom prst="rect">
            <a:avLst/>
          </a:prstGeom>
        </p:spPr>
        <p:txBody>
          <a:bodyPr vert="horz" wrap="square" lIns="0" tIns="90170" rIns="0" bIns="0" rtlCol="0" anchor="t">
            <a:spAutoFit/>
          </a:bodyPr>
          <a:lstStyle/>
          <a:p>
            <a:pPr algn="ctr">
              <a:lnSpc>
                <a:spcPct val="100000"/>
              </a:lnSpc>
            </a:pPr>
            <a:r>
              <a:rPr lang="en-US" sz="1600" b="1" spc="-35">
                <a:latin typeface="Futura LT"/>
                <a:cs typeface="Arial"/>
              </a:rPr>
              <a:t>High</a:t>
            </a:r>
            <a:endParaRPr sz="1600" b="1">
              <a:latin typeface="Futura LT"/>
              <a:cs typeface="Lato Light"/>
            </a:endParaRPr>
          </a:p>
        </p:txBody>
      </p:sp>
      <p:sp>
        <p:nvSpPr>
          <p:cNvPr id="19" name="object 9">
            <a:extLst>
              <a:ext uri="{FF2B5EF4-FFF2-40B4-BE49-F238E27FC236}">
                <a16:creationId xmlns:a16="http://schemas.microsoft.com/office/drawing/2014/main" id="{4E1842D1-DBC6-9D6F-636B-C1D28538E71F}"/>
              </a:ext>
            </a:extLst>
          </p:cNvPr>
          <p:cNvSpPr txBox="1"/>
          <p:nvPr/>
        </p:nvSpPr>
        <p:spPr>
          <a:xfrm>
            <a:off x="9220200" y="2109714"/>
            <a:ext cx="1466850" cy="337272"/>
          </a:xfrm>
          <a:prstGeom prst="rect">
            <a:avLst/>
          </a:prstGeom>
        </p:spPr>
        <p:txBody>
          <a:bodyPr vert="horz" wrap="square" lIns="0" tIns="90170" rIns="0" bIns="0" rtlCol="0" anchor="t">
            <a:spAutoFit/>
          </a:bodyPr>
          <a:lstStyle/>
          <a:p>
            <a:pPr algn="ctr">
              <a:lnSpc>
                <a:spcPct val="100000"/>
              </a:lnSpc>
            </a:pPr>
            <a:r>
              <a:rPr lang="en-US" sz="1600" b="1" spc="-35">
                <a:latin typeface="Futura LT"/>
                <a:cs typeface="Arial"/>
              </a:rPr>
              <a:t>High Risk</a:t>
            </a:r>
            <a:endParaRPr sz="1600" b="1">
              <a:latin typeface="Futura LT"/>
              <a:cs typeface="Lato Light"/>
            </a:endParaRPr>
          </a:p>
        </p:txBody>
      </p:sp>
      <p:sp>
        <p:nvSpPr>
          <p:cNvPr id="20" name="object 9">
            <a:extLst>
              <a:ext uri="{FF2B5EF4-FFF2-40B4-BE49-F238E27FC236}">
                <a16:creationId xmlns:a16="http://schemas.microsoft.com/office/drawing/2014/main" id="{5B3458F7-43C9-953E-03AA-CE716B1FE77D}"/>
              </a:ext>
            </a:extLst>
          </p:cNvPr>
          <p:cNvSpPr txBox="1"/>
          <p:nvPr/>
        </p:nvSpPr>
        <p:spPr>
          <a:xfrm>
            <a:off x="9220200" y="4021729"/>
            <a:ext cx="1466850" cy="337272"/>
          </a:xfrm>
          <a:prstGeom prst="rect">
            <a:avLst/>
          </a:prstGeom>
        </p:spPr>
        <p:txBody>
          <a:bodyPr vert="horz" wrap="square" lIns="0" tIns="90170" rIns="0" bIns="0" rtlCol="0" anchor="t">
            <a:spAutoFit/>
          </a:bodyPr>
          <a:lstStyle/>
          <a:p>
            <a:pPr algn="ctr">
              <a:lnSpc>
                <a:spcPct val="100000"/>
              </a:lnSpc>
            </a:pPr>
            <a:r>
              <a:rPr lang="en-US" sz="1600" b="1" spc="-35">
                <a:latin typeface="Futura LT"/>
                <a:cs typeface="Arial"/>
              </a:rPr>
              <a:t>Medium Risk</a:t>
            </a:r>
            <a:endParaRPr sz="1600" b="1">
              <a:latin typeface="Futura LT"/>
              <a:cs typeface="Lato Light"/>
            </a:endParaRPr>
          </a:p>
        </p:txBody>
      </p:sp>
      <p:sp>
        <p:nvSpPr>
          <p:cNvPr id="21" name="object 9">
            <a:extLst>
              <a:ext uri="{FF2B5EF4-FFF2-40B4-BE49-F238E27FC236}">
                <a16:creationId xmlns:a16="http://schemas.microsoft.com/office/drawing/2014/main" id="{D31C4445-2E99-86BE-6298-E4C896210AFE}"/>
              </a:ext>
            </a:extLst>
          </p:cNvPr>
          <p:cNvSpPr txBox="1"/>
          <p:nvPr/>
        </p:nvSpPr>
        <p:spPr>
          <a:xfrm>
            <a:off x="6591300" y="2106439"/>
            <a:ext cx="1466850" cy="337272"/>
          </a:xfrm>
          <a:prstGeom prst="rect">
            <a:avLst/>
          </a:prstGeom>
        </p:spPr>
        <p:txBody>
          <a:bodyPr vert="horz" wrap="square" lIns="0" tIns="90170" rIns="0" bIns="0" rtlCol="0" anchor="t">
            <a:spAutoFit/>
          </a:bodyPr>
          <a:lstStyle/>
          <a:p>
            <a:pPr algn="ctr">
              <a:lnSpc>
                <a:spcPct val="100000"/>
              </a:lnSpc>
            </a:pPr>
            <a:r>
              <a:rPr lang="en-US" sz="1600" b="1" spc="-35">
                <a:latin typeface="Futura LT"/>
                <a:cs typeface="Arial"/>
              </a:rPr>
              <a:t>Medium Risk</a:t>
            </a:r>
            <a:endParaRPr sz="1600" b="1">
              <a:latin typeface="Futura LT"/>
              <a:cs typeface="Lato Light"/>
            </a:endParaRPr>
          </a:p>
        </p:txBody>
      </p:sp>
      <p:sp>
        <p:nvSpPr>
          <p:cNvPr id="22" name="object 9">
            <a:extLst>
              <a:ext uri="{FF2B5EF4-FFF2-40B4-BE49-F238E27FC236}">
                <a16:creationId xmlns:a16="http://schemas.microsoft.com/office/drawing/2014/main" id="{8119D71D-9CC4-2CCA-22E5-BBF27443A6BB}"/>
              </a:ext>
            </a:extLst>
          </p:cNvPr>
          <p:cNvSpPr txBox="1"/>
          <p:nvPr/>
        </p:nvSpPr>
        <p:spPr>
          <a:xfrm>
            <a:off x="6591299" y="4021729"/>
            <a:ext cx="1466850" cy="337272"/>
          </a:xfrm>
          <a:prstGeom prst="rect">
            <a:avLst/>
          </a:prstGeom>
        </p:spPr>
        <p:txBody>
          <a:bodyPr vert="horz" wrap="square" lIns="0" tIns="90170" rIns="0" bIns="0" rtlCol="0" anchor="t">
            <a:spAutoFit/>
          </a:bodyPr>
          <a:lstStyle/>
          <a:p>
            <a:pPr algn="ctr">
              <a:lnSpc>
                <a:spcPct val="100000"/>
              </a:lnSpc>
            </a:pPr>
            <a:r>
              <a:rPr lang="en-US" sz="1600" b="1" spc="-35">
                <a:latin typeface="Futura LT"/>
                <a:cs typeface="Arial"/>
              </a:rPr>
              <a:t>Low Risk</a:t>
            </a:r>
            <a:endParaRPr sz="1600" b="1">
              <a:latin typeface="Futura LT"/>
              <a:cs typeface="Lato Light"/>
            </a:endParaRPr>
          </a:p>
        </p:txBody>
      </p:sp>
      <p:sp>
        <p:nvSpPr>
          <p:cNvPr id="23" name="object 9">
            <a:extLst>
              <a:ext uri="{FF2B5EF4-FFF2-40B4-BE49-F238E27FC236}">
                <a16:creationId xmlns:a16="http://schemas.microsoft.com/office/drawing/2014/main" id="{1C0B49B0-1D52-5EE1-ABD0-F7D1D8B35E75}"/>
              </a:ext>
            </a:extLst>
          </p:cNvPr>
          <p:cNvSpPr txBox="1"/>
          <p:nvPr/>
        </p:nvSpPr>
        <p:spPr>
          <a:xfrm>
            <a:off x="7215189" y="2415381"/>
            <a:ext cx="1466850" cy="675826"/>
          </a:xfrm>
          <a:prstGeom prst="rect">
            <a:avLst/>
          </a:prstGeom>
        </p:spPr>
        <p:txBody>
          <a:bodyPr vert="horz" wrap="square" lIns="0" tIns="90170" rIns="0" bIns="0" rtlCol="0" anchor="t">
            <a:spAutoFit/>
          </a:bodyPr>
          <a:lstStyle/>
          <a:p>
            <a:pPr algn="ctr">
              <a:lnSpc>
                <a:spcPct val="100000"/>
              </a:lnSpc>
              <a:spcBef>
                <a:spcPts val="600"/>
              </a:spcBef>
            </a:pPr>
            <a:r>
              <a:rPr lang="en-US" sz="1100" b="1" spc="-35">
                <a:solidFill>
                  <a:schemeClr val="accent1">
                    <a:lumMod val="75000"/>
                  </a:schemeClr>
                </a:solidFill>
                <a:latin typeface="Futura LT"/>
                <a:cs typeface="Arial"/>
              </a:rPr>
              <a:t>CYBERSECURITY &amp; NETWORK</a:t>
            </a:r>
          </a:p>
          <a:p>
            <a:pPr algn="ctr">
              <a:lnSpc>
                <a:spcPct val="100000"/>
              </a:lnSpc>
              <a:spcBef>
                <a:spcPts val="600"/>
              </a:spcBef>
            </a:pPr>
            <a:r>
              <a:rPr lang="en-US" sz="1100" b="1" spc="-35">
                <a:solidFill>
                  <a:schemeClr val="accent1">
                    <a:lumMod val="75000"/>
                  </a:schemeClr>
                </a:solidFill>
                <a:latin typeface="Futura LT"/>
                <a:cs typeface="Arial"/>
              </a:rPr>
              <a:t>(Before Mitigation)</a:t>
            </a:r>
            <a:endParaRPr sz="1100" b="1">
              <a:solidFill>
                <a:schemeClr val="accent1">
                  <a:lumMod val="75000"/>
                </a:schemeClr>
              </a:solidFill>
              <a:latin typeface="Futura LT"/>
              <a:cs typeface="Lato Light"/>
            </a:endParaRPr>
          </a:p>
        </p:txBody>
      </p:sp>
      <p:sp>
        <p:nvSpPr>
          <p:cNvPr id="24" name="Oval 23">
            <a:extLst>
              <a:ext uri="{FF2B5EF4-FFF2-40B4-BE49-F238E27FC236}">
                <a16:creationId xmlns:a16="http://schemas.microsoft.com/office/drawing/2014/main" id="{5FBCD952-2A09-E85D-A12C-2B90C4482BC9}"/>
              </a:ext>
            </a:extLst>
          </p:cNvPr>
          <p:cNvSpPr/>
          <p:nvPr/>
        </p:nvSpPr>
        <p:spPr>
          <a:xfrm>
            <a:off x="8829675" y="2663136"/>
            <a:ext cx="209550" cy="204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utura LT"/>
            </a:endParaRPr>
          </a:p>
        </p:txBody>
      </p:sp>
      <p:sp>
        <p:nvSpPr>
          <p:cNvPr id="25" name="Oval 24">
            <a:extLst>
              <a:ext uri="{FF2B5EF4-FFF2-40B4-BE49-F238E27FC236}">
                <a16:creationId xmlns:a16="http://schemas.microsoft.com/office/drawing/2014/main" id="{D3A9BAA7-7109-000E-011C-BDABD766C2FD}"/>
              </a:ext>
            </a:extLst>
          </p:cNvPr>
          <p:cNvSpPr/>
          <p:nvPr/>
        </p:nvSpPr>
        <p:spPr>
          <a:xfrm>
            <a:off x="7691438" y="4465697"/>
            <a:ext cx="209550" cy="2042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Futura LT"/>
            </a:endParaRPr>
          </a:p>
        </p:txBody>
      </p:sp>
      <p:sp>
        <p:nvSpPr>
          <p:cNvPr id="26" name="object 9">
            <a:extLst>
              <a:ext uri="{FF2B5EF4-FFF2-40B4-BE49-F238E27FC236}">
                <a16:creationId xmlns:a16="http://schemas.microsoft.com/office/drawing/2014/main" id="{31513F09-5F4D-A5F9-B35B-55D4521AB9AD}"/>
              </a:ext>
            </a:extLst>
          </p:cNvPr>
          <p:cNvSpPr txBox="1"/>
          <p:nvPr/>
        </p:nvSpPr>
        <p:spPr>
          <a:xfrm>
            <a:off x="6309121" y="4390445"/>
            <a:ext cx="1466850" cy="675826"/>
          </a:xfrm>
          <a:prstGeom prst="rect">
            <a:avLst/>
          </a:prstGeom>
        </p:spPr>
        <p:txBody>
          <a:bodyPr vert="horz" wrap="square" lIns="0" tIns="90170" rIns="0" bIns="0" rtlCol="0" anchor="t">
            <a:spAutoFit/>
          </a:bodyPr>
          <a:lstStyle/>
          <a:p>
            <a:pPr algn="ctr">
              <a:lnSpc>
                <a:spcPct val="100000"/>
              </a:lnSpc>
              <a:spcBef>
                <a:spcPts val="600"/>
              </a:spcBef>
            </a:pPr>
            <a:r>
              <a:rPr lang="en-US" sz="1100" b="1" spc="-35">
                <a:solidFill>
                  <a:schemeClr val="accent1">
                    <a:lumMod val="75000"/>
                  </a:schemeClr>
                </a:solidFill>
                <a:latin typeface="Futura LT"/>
                <a:cs typeface="Arial"/>
              </a:rPr>
              <a:t>CYBERSECURITY &amp; NETWORK</a:t>
            </a:r>
          </a:p>
          <a:p>
            <a:pPr algn="ctr">
              <a:lnSpc>
                <a:spcPct val="100000"/>
              </a:lnSpc>
              <a:spcBef>
                <a:spcPts val="600"/>
              </a:spcBef>
            </a:pPr>
            <a:r>
              <a:rPr lang="en-US" sz="1100" b="1" spc="-35">
                <a:solidFill>
                  <a:schemeClr val="accent1">
                    <a:lumMod val="75000"/>
                  </a:schemeClr>
                </a:solidFill>
                <a:latin typeface="Futura LT"/>
                <a:cs typeface="Arial"/>
              </a:rPr>
              <a:t>(After Mitigation)</a:t>
            </a:r>
            <a:endParaRPr sz="1100" b="1">
              <a:solidFill>
                <a:schemeClr val="accent1">
                  <a:lumMod val="75000"/>
                </a:schemeClr>
              </a:solidFill>
              <a:latin typeface="Futura LT"/>
              <a:cs typeface="Lato Light"/>
            </a:endParaRPr>
          </a:p>
        </p:txBody>
      </p:sp>
      <p:cxnSp>
        <p:nvCxnSpPr>
          <p:cNvPr id="27" name="Straight Arrow Connector 26">
            <a:extLst>
              <a:ext uri="{FF2B5EF4-FFF2-40B4-BE49-F238E27FC236}">
                <a16:creationId xmlns:a16="http://schemas.microsoft.com/office/drawing/2014/main" id="{ADD174F6-99C3-4DB2-6100-EA3FC57C5B63}"/>
              </a:ext>
            </a:extLst>
          </p:cNvPr>
          <p:cNvCxnSpPr>
            <a:cxnSpLocks/>
          </p:cNvCxnSpPr>
          <p:nvPr/>
        </p:nvCxnSpPr>
        <p:spPr>
          <a:xfrm flipH="1">
            <a:off x="7883128" y="2922568"/>
            <a:ext cx="972739" cy="15140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08F744B-39B6-D883-1BD1-A2AF86C4AA25}"/>
              </a:ext>
            </a:extLst>
          </p:cNvPr>
          <p:cNvGrpSpPr/>
          <p:nvPr/>
        </p:nvGrpSpPr>
        <p:grpSpPr>
          <a:xfrm>
            <a:off x="8016972" y="120412"/>
            <a:ext cx="2979158" cy="280628"/>
            <a:chOff x="599765" y="2654710"/>
            <a:chExt cx="10840065" cy="1140542"/>
          </a:xfrm>
        </p:grpSpPr>
        <p:sp>
          <p:nvSpPr>
            <p:cNvPr id="5" name="Arrow: Chevron 4">
              <a:extLst>
                <a:ext uri="{FF2B5EF4-FFF2-40B4-BE49-F238E27FC236}">
                  <a16:creationId xmlns:a16="http://schemas.microsoft.com/office/drawing/2014/main" id="{65C9BE57-EA45-B439-7825-917594D5C783}"/>
                </a:ext>
              </a:extLst>
            </p:cNvPr>
            <p:cNvSpPr/>
            <p:nvPr/>
          </p:nvSpPr>
          <p:spPr>
            <a:xfrm>
              <a:off x="599765"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35" name="Arrow: Chevron 34">
              <a:extLst>
                <a:ext uri="{FF2B5EF4-FFF2-40B4-BE49-F238E27FC236}">
                  <a16:creationId xmlns:a16="http://schemas.microsoft.com/office/drawing/2014/main" id="{C3AA5A75-9F86-6416-BEB8-4C69A8E54DB0}"/>
                </a:ext>
              </a:extLst>
            </p:cNvPr>
            <p:cNvSpPr/>
            <p:nvPr/>
          </p:nvSpPr>
          <p:spPr>
            <a:xfrm>
              <a:off x="2325326"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36" name="Arrow: Chevron 35">
              <a:extLst>
                <a:ext uri="{FF2B5EF4-FFF2-40B4-BE49-F238E27FC236}">
                  <a16:creationId xmlns:a16="http://schemas.microsoft.com/office/drawing/2014/main" id="{5AA15FD6-F415-481F-306B-22F0D5B8C45A}"/>
                </a:ext>
              </a:extLst>
            </p:cNvPr>
            <p:cNvSpPr/>
            <p:nvPr/>
          </p:nvSpPr>
          <p:spPr>
            <a:xfrm>
              <a:off x="4050886" y="2654710"/>
              <a:ext cx="2212259" cy="1140542"/>
            </a:xfrm>
            <a:prstGeom prst="chevron">
              <a:avLst>
                <a:gd name="adj" fmla="val 42241"/>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37" name="Arrow: Chevron 36">
              <a:extLst>
                <a:ext uri="{FF2B5EF4-FFF2-40B4-BE49-F238E27FC236}">
                  <a16:creationId xmlns:a16="http://schemas.microsoft.com/office/drawing/2014/main" id="{8F45FE5C-5843-6B44-3686-474C00B86ACC}"/>
                </a:ext>
              </a:extLst>
            </p:cNvPr>
            <p:cNvSpPr/>
            <p:nvPr/>
          </p:nvSpPr>
          <p:spPr>
            <a:xfrm>
              <a:off x="5776448"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38" name="Arrow: Chevron 37">
              <a:extLst>
                <a:ext uri="{FF2B5EF4-FFF2-40B4-BE49-F238E27FC236}">
                  <a16:creationId xmlns:a16="http://schemas.microsoft.com/office/drawing/2014/main" id="{8EAB8067-5113-B79F-E441-4CE23A61A870}"/>
                </a:ext>
              </a:extLst>
            </p:cNvPr>
            <p:cNvSpPr/>
            <p:nvPr/>
          </p:nvSpPr>
          <p:spPr>
            <a:xfrm>
              <a:off x="7502009"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39" name="Arrow: Chevron 38">
              <a:extLst>
                <a:ext uri="{FF2B5EF4-FFF2-40B4-BE49-F238E27FC236}">
                  <a16:creationId xmlns:a16="http://schemas.microsoft.com/office/drawing/2014/main" id="{EFF103DA-79CB-94C0-AABB-FC3C8A4E6595}"/>
                </a:ext>
              </a:extLst>
            </p:cNvPr>
            <p:cNvSpPr/>
            <p:nvPr/>
          </p:nvSpPr>
          <p:spPr>
            <a:xfrm>
              <a:off x="9227570"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grpSp>
    </p:spTree>
    <p:extLst>
      <p:ext uri="{BB962C8B-B14F-4D97-AF65-F5344CB8AC3E}">
        <p14:creationId xmlns:p14="http://schemas.microsoft.com/office/powerpoint/2010/main" val="1957546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5D280-C88F-6DFE-D3F4-035F4AA6D4A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2DBD304-91A9-855B-6E64-F4F162E533C1}"/>
              </a:ext>
            </a:extLst>
          </p:cNvPr>
          <p:cNvSpPr>
            <a:spLocks noGrp="1"/>
          </p:cNvSpPr>
          <p:nvPr>
            <p:ph type="body" sz="quarter" idx="10"/>
          </p:nvPr>
        </p:nvSpPr>
        <p:spPr/>
        <p:txBody>
          <a:bodyPr/>
          <a:lstStyle/>
          <a:p>
            <a:r>
              <a:rPr lang="en-US"/>
              <a:t>Data During Diligence: Opportunities Roadmap</a:t>
            </a:r>
            <a:endParaRPr lang="en-US" dirty="0"/>
          </a:p>
        </p:txBody>
      </p:sp>
      <p:sp>
        <p:nvSpPr>
          <p:cNvPr id="3" name="object 9">
            <a:extLst>
              <a:ext uri="{FF2B5EF4-FFF2-40B4-BE49-F238E27FC236}">
                <a16:creationId xmlns:a16="http://schemas.microsoft.com/office/drawing/2014/main" id="{1CBCA66D-5F17-364B-20B3-08B2989ADC01}"/>
              </a:ext>
            </a:extLst>
          </p:cNvPr>
          <p:cNvSpPr txBox="1"/>
          <p:nvPr/>
        </p:nvSpPr>
        <p:spPr>
          <a:xfrm>
            <a:off x="633412" y="934060"/>
            <a:ext cx="10925176" cy="806631"/>
          </a:xfrm>
          <a:prstGeom prst="rect">
            <a:avLst/>
          </a:prstGeom>
        </p:spPr>
        <p:txBody>
          <a:bodyPr vert="horz" wrap="square" lIns="0" tIns="90170" rIns="0" bIns="0" rtlCol="0" anchor="t">
            <a:spAutoFit/>
          </a:bodyPr>
          <a:lstStyle/>
          <a:p>
            <a:r>
              <a:rPr lang="en-US" u="sng" spc="-35" dirty="0">
                <a:latin typeface="Futura Std Medium"/>
                <a:cs typeface="Arial"/>
              </a:rPr>
              <a:t>Investors</a:t>
            </a:r>
            <a:r>
              <a:rPr lang="en-US" spc="-35" dirty="0">
                <a:latin typeface="Futura Std Medium"/>
                <a:cs typeface="Arial"/>
              </a:rPr>
              <a:t>/</a:t>
            </a:r>
            <a:r>
              <a:rPr lang="en-US" u="sng" spc="-35" dirty="0">
                <a:latin typeface="Futura Std Medium"/>
                <a:cs typeface="Arial"/>
              </a:rPr>
              <a:t>Stakeholders</a:t>
            </a:r>
            <a:r>
              <a:rPr lang="en-US" spc="-35" dirty="0">
                <a:latin typeface="Futura Std Medium"/>
                <a:cs typeface="Arial"/>
              </a:rPr>
              <a:t> must understand the associated effort of integration onto selected platforms. </a:t>
            </a:r>
          </a:p>
          <a:p>
            <a:endParaRPr lang="en-US" sz="1050" u="sng" spc="-35" dirty="0">
              <a:latin typeface="Futura Std Medium"/>
              <a:cs typeface="Arial"/>
            </a:endParaRPr>
          </a:p>
          <a:p>
            <a:r>
              <a:rPr lang="en-US" u="sng" spc="-35" dirty="0">
                <a:latin typeface="Futura Std Medium"/>
                <a:cs typeface="Arial"/>
              </a:rPr>
              <a:t>PE Firms/Organization Leadership</a:t>
            </a:r>
            <a:r>
              <a:rPr lang="en-US" spc="-35" dirty="0">
                <a:latin typeface="Futura Std Medium"/>
                <a:cs typeface="Arial"/>
              </a:rPr>
              <a:t>, what is needed to achieve growth and scalability?</a:t>
            </a:r>
            <a:endParaRPr lang="en-US" sz="900" spc="-35" dirty="0">
              <a:latin typeface="Futura Std Medium"/>
              <a:cs typeface="Arial"/>
            </a:endParaRPr>
          </a:p>
        </p:txBody>
      </p:sp>
      <p:grpSp>
        <p:nvGrpSpPr>
          <p:cNvPr id="78" name="Group 77">
            <a:extLst>
              <a:ext uri="{FF2B5EF4-FFF2-40B4-BE49-F238E27FC236}">
                <a16:creationId xmlns:a16="http://schemas.microsoft.com/office/drawing/2014/main" id="{2F7BFAF8-1550-0223-AB83-FC1467209CF6}"/>
              </a:ext>
            </a:extLst>
          </p:cNvPr>
          <p:cNvGrpSpPr>
            <a:grpSpLocks noChangeAspect="1"/>
          </p:cNvGrpSpPr>
          <p:nvPr/>
        </p:nvGrpSpPr>
        <p:grpSpPr bwMode="auto">
          <a:xfrm>
            <a:off x="514350" y="2101850"/>
            <a:ext cx="11382375" cy="4475163"/>
            <a:chOff x="324" y="1324"/>
            <a:chExt cx="7170" cy="2819"/>
          </a:xfrm>
        </p:grpSpPr>
        <p:sp>
          <p:nvSpPr>
            <p:cNvPr id="79" name="AutoShape 3">
              <a:extLst>
                <a:ext uri="{FF2B5EF4-FFF2-40B4-BE49-F238E27FC236}">
                  <a16:creationId xmlns:a16="http://schemas.microsoft.com/office/drawing/2014/main" id="{12D841BC-0996-BE18-A468-4D0D63A4CC6C}"/>
                </a:ext>
              </a:extLst>
            </p:cNvPr>
            <p:cNvSpPr>
              <a:spLocks noChangeAspect="1" noChangeArrowheads="1" noTextEdit="1"/>
            </p:cNvSpPr>
            <p:nvPr/>
          </p:nvSpPr>
          <p:spPr bwMode="auto">
            <a:xfrm>
              <a:off x="324" y="1324"/>
              <a:ext cx="7056" cy="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0" name="Group 205">
              <a:extLst>
                <a:ext uri="{FF2B5EF4-FFF2-40B4-BE49-F238E27FC236}">
                  <a16:creationId xmlns:a16="http://schemas.microsoft.com/office/drawing/2014/main" id="{37AB441C-E016-FDA2-9BF1-AAD67F75A9F7}"/>
                </a:ext>
              </a:extLst>
            </p:cNvPr>
            <p:cNvGrpSpPr>
              <a:grpSpLocks/>
            </p:cNvGrpSpPr>
            <p:nvPr/>
          </p:nvGrpSpPr>
          <p:grpSpPr bwMode="auto">
            <a:xfrm>
              <a:off x="324" y="1324"/>
              <a:ext cx="7170" cy="2819"/>
              <a:chOff x="324" y="1324"/>
              <a:chExt cx="7170" cy="2819"/>
            </a:xfrm>
          </p:grpSpPr>
          <p:sp>
            <p:nvSpPr>
              <p:cNvPr id="370" name="Rectangle 5">
                <a:extLst>
                  <a:ext uri="{FF2B5EF4-FFF2-40B4-BE49-F238E27FC236}">
                    <a16:creationId xmlns:a16="http://schemas.microsoft.com/office/drawing/2014/main" id="{FBC58AC3-2645-0801-6769-EF831B98AB38}"/>
                  </a:ext>
                </a:extLst>
              </p:cNvPr>
              <p:cNvSpPr>
                <a:spLocks noChangeArrowheads="1"/>
              </p:cNvSpPr>
              <p:nvPr/>
            </p:nvSpPr>
            <p:spPr bwMode="auto">
              <a:xfrm>
                <a:off x="324" y="1324"/>
                <a:ext cx="7170" cy="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71" name="Rectangle 6">
                <a:extLst>
                  <a:ext uri="{FF2B5EF4-FFF2-40B4-BE49-F238E27FC236}">
                    <a16:creationId xmlns:a16="http://schemas.microsoft.com/office/drawing/2014/main" id="{0B8214DD-B5D6-9BA9-EE8A-3A03A16CC4B6}"/>
                  </a:ext>
                </a:extLst>
              </p:cNvPr>
              <p:cNvSpPr>
                <a:spLocks noChangeArrowheads="1"/>
              </p:cNvSpPr>
              <p:nvPr/>
            </p:nvSpPr>
            <p:spPr bwMode="auto">
              <a:xfrm>
                <a:off x="529" y="1533"/>
                <a:ext cx="2607" cy="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72" name="Rectangle 7">
                <a:extLst>
                  <a:ext uri="{FF2B5EF4-FFF2-40B4-BE49-F238E27FC236}">
                    <a16:creationId xmlns:a16="http://schemas.microsoft.com/office/drawing/2014/main" id="{BEDDEF27-D8C9-C14F-C56D-F1061D0CC38A}"/>
                  </a:ext>
                </a:extLst>
              </p:cNvPr>
              <p:cNvSpPr>
                <a:spLocks noChangeArrowheads="1"/>
              </p:cNvSpPr>
              <p:nvPr/>
            </p:nvSpPr>
            <p:spPr bwMode="auto">
              <a:xfrm>
                <a:off x="3587" y="1533"/>
                <a:ext cx="1819" cy="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73" name="Rectangle 8">
                <a:extLst>
                  <a:ext uri="{FF2B5EF4-FFF2-40B4-BE49-F238E27FC236}">
                    <a16:creationId xmlns:a16="http://schemas.microsoft.com/office/drawing/2014/main" id="{CD83D093-75F9-036B-8635-FE09059FDAE1}"/>
                  </a:ext>
                </a:extLst>
              </p:cNvPr>
              <p:cNvSpPr>
                <a:spLocks noChangeArrowheads="1"/>
              </p:cNvSpPr>
              <p:nvPr/>
            </p:nvSpPr>
            <p:spPr bwMode="auto">
              <a:xfrm>
                <a:off x="529" y="1581"/>
                <a:ext cx="6851" cy="135"/>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74" name="Rectangle 9">
                <a:extLst>
                  <a:ext uri="{FF2B5EF4-FFF2-40B4-BE49-F238E27FC236}">
                    <a16:creationId xmlns:a16="http://schemas.microsoft.com/office/drawing/2014/main" id="{33A50B60-8B4E-18F3-2FA6-2D9FBFA910E0}"/>
                  </a:ext>
                </a:extLst>
              </p:cNvPr>
              <p:cNvSpPr>
                <a:spLocks noChangeArrowheads="1"/>
              </p:cNvSpPr>
              <p:nvPr/>
            </p:nvSpPr>
            <p:spPr bwMode="auto">
              <a:xfrm>
                <a:off x="529" y="1713"/>
                <a:ext cx="776" cy="3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75" name="Rectangle 10">
                <a:extLst>
                  <a:ext uri="{FF2B5EF4-FFF2-40B4-BE49-F238E27FC236}">
                    <a16:creationId xmlns:a16="http://schemas.microsoft.com/office/drawing/2014/main" id="{FF44C9FA-42B0-C613-1F36-1054792609CC}"/>
                  </a:ext>
                </a:extLst>
              </p:cNvPr>
              <p:cNvSpPr>
                <a:spLocks noChangeArrowheads="1"/>
              </p:cNvSpPr>
              <p:nvPr/>
            </p:nvSpPr>
            <p:spPr bwMode="auto">
              <a:xfrm>
                <a:off x="1302" y="1713"/>
                <a:ext cx="6078" cy="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76" name="Rectangle 11">
                <a:extLst>
                  <a:ext uri="{FF2B5EF4-FFF2-40B4-BE49-F238E27FC236}">
                    <a16:creationId xmlns:a16="http://schemas.microsoft.com/office/drawing/2014/main" id="{B11CAF9B-B81C-C12E-367C-F4DDDEEEA846}"/>
                  </a:ext>
                </a:extLst>
              </p:cNvPr>
              <p:cNvSpPr>
                <a:spLocks noChangeArrowheads="1"/>
              </p:cNvSpPr>
              <p:nvPr/>
            </p:nvSpPr>
            <p:spPr bwMode="auto">
              <a:xfrm>
                <a:off x="529" y="2009"/>
                <a:ext cx="6851" cy="319"/>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77" name="Rectangle 12">
                <a:extLst>
                  <a:ext uri="{FF2B5EF4-FFF2-40B4-BE49-F238E27FC236}">
                    <a16:creationId xmlns:a16="http://schemas.microsoft.com/office/drawing/2014/main" id="{1386554C-1DD4-2591-EC43-8BBA4D8ACEA5}"/>
                  </a:ext>
                </a:extLst>
              </p:cNvPr>
              <p:cNvSpPr>
                <a:spLocks noChangeArrowheads="1"/>
              </p:cNvSpPr>
              <p:nvPr/>
            </p:nvSpPr>
            <p:spPr bwMode="auto">
              <a:xfrm>
                <a:off x="529" y="2325"/>
                <a:ext cx="776" cy="326"/>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78" name="Rectangle 13">
                <a:extLst>
                  <a:ext uri="{FF2B5EF4-FFF2-40B4-BE49-F238E27FC236}">
                    <a16:creationId xmlns:a16="http://schemas.microsoft.com/office/drawing/2014/main" id="{5527EC28-7513-C481-9E69-88BADB053F0D}"/>
                  </a:ext>
                </a:extLst>
              </p:cNvPr>
              <p:cNvSpPr>
                <a:spLocks noChangeArrowheads="1"/>
              </p:cNvSpPr>
              <p:nvPr/>
            </p:nvSpPr>
            <p:spPr bwMode="auto">
              <a:xfrm>
                <a:off x="1302" y="2325"/>
                <a:ext cx="6078" cy="3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79" name="Rectangle 14">
                <a:extLst>
                  <a:ext uri="{FF2B5EF4-FFF2-40B4-BE49-F238E27FC236}">
                    <a16:creationId xmlns:a16="http://schemas.microsoft.com/office/drawing/2014/main" id="{4820E5CD-6B98-4696-0266-6F5E3C4588A6}"/>
                  </a:ext>
                </a:extLst>
              </p:cNvPr>
              <p:cNvSpPr>
                <a:spLocks noChangeArrowheads="1"/>
              </p:cNvSpPr>
              <p:nvPr/>
            </p:nvSpPr>
            <p:spPr bwMode="auto">
              <a:xfrm>
                <a:off x="529" y="2647"/>
                <a:ext cx="6851" cy="323"/>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80" name="Rectangle 15">
                <a:extLst>
                  <a:ext uri="{FF2B5EF4-FFF2-40B4-BE49-F238E27FC236}">
                    <a16:creationId xmlns:a16="http://schemas.microsoft.com/office/drawing/2014/main" id="{50353B8C-2CAF-3727-4492-0389C080938F}"/>
                  </a:ext>
                </a:extLst>
              </p:cNvPr>
              <p:cNvSpPr>
                <a:spLocks noChangeArrowheads="1"/>
              </p:cNvSpPr>
              <p:nvPr/>
            </p:nvSpPr>
            <p:spPr bwMode="auto">
              <a:xfrm>
                <a:off x="529" y="2966"/>
                <a:ext cx="776" cy="32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81" name="Rectangle 16">
                <a:extLst>
                  <a:ext uri="{FF2B5EF4-FFF2-40B4-BE49-F238E27FC236}">
                    <a16:creationId xmlns:a16="http://schemas.microsoft.com/office/drawing/2014/main" id="{FB98E9A9-FB3F-6C5A-D275-365DBBC2010D}"/>
                  </a:ext>
                </a:extLst>
              </p:cNvPr>
              <p:cNvSpPr>
                <a:spLocks noChangeArrowheads="1"/>
              </p:cNvSpPr>
              <p:nvPr/>
            </p:nvSpPr>
            <p:spPr bwMode="auto">
              <a:xfrm>
                <a:off x="1302" y="2966"/>
                <a:ext cx="6078" cy="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82" name="Rectangle 17">
                <a:extLst>
                  <a:ext uri="{FF2B5EF4-FFF2-40B4-BE49-F238E27FC236}">
                    <a16:creationId xmlns:a16="http://schemas.microsoft.com/office/drawing/2014/main" id="{9794ED9D-4659-3627-738B-19755E8FD998}"/>
                  </a:ext>
                </a:extLst>
              </p:cNvPr>
              <p:cNvSpPr>
                <a:spLocks noChangeArrowheads="1"/>
              </p:cNvSpPr>
              <p:nvPr/>
            </p:nvSpPr>
            <p:spPr bwMode="auto">
              <a:xfrm>
                <a:off x="529" y="3285"/>
                <a:ext cx="6851" cy="322"/>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83" name="Rectangle 18">
                <a:extLst>
                  <a:ext uri="{FF2B5EF4-FFF2-40B4-BE49-F238E27FC236}">
                    <a16:creationId xmlns:a16="http://schemas.microsoft.com/office/drawing/2014/main" id="{647AF65D-97D5-3864-2863-BFF7E1B8F462}"/>
                  </a:ext>
                </a:extLst>
              </p:cNvPr>
              <p:cNvSpPr>
                <a:spLocks noChangeArrowheads="1"/>
              </p:cNvSpPr>
              <p:nvPr/>
            </p:nvSpPr>
            <p:spPr bwMode="auto">
              <a:xfrm>
                <a:off x="529" y="3604"/>
                <a:ext cx="776" cy="25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84" name="Rectangle 19">
                <a:extLst>
                  <a:ext uri="{FF2B5EF4-FFF2-40B4-BE49-F238E27FC236}">
                    <a16:creationId xmlns:a16="http://schemas.microsoft.com/office/drawing/2014/main" id="{A89C5BD2-65DA-BE60-AF2B-E7B02997F865}"/>
                  </a:ext>
                </a:extLst>
              </p:cNvPr>
              <p:cNvSpPr>
                <a:spLocks noChangeArrowheads="1"/>
              </p:cNvSpPr>
              <p:nvPr/>
            </p:nvSpPr>
            <p:spPr bwMode="auto">
              <a:xfrm>
                <a:off x="1302" y="3604"/>
                <a:ext cx="6078" cy="2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85" name="Rectangle 20">
                <a:extLst>
                  <a:ext uri="{FF2B5EF4-FFF2-40B4-BE49-F238E27FC236}">
                    <a16:creationId xmlns:a16="http://schemas.microsoft.com/office/drawing/2014/main" id="{9ED117A8-CECD-16B6-529B-1D8DDDDB9F69}"/>
                  </a:ext>
                </a:extLst>
              </p:cNvPr>
              <p:cNvSpPr>
                <a:spLocks noChangeArrowheads="1"/>
              </p:cNvSpPr>
              <p:nvPr/>
            </p:nvSpPr>
            <p:spPr bwMode="auto">
              <a:xfrm>
                <a:off x="529" y="3853"/>
                <a:ext cx="4877" cy="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86" name="Rectangle 21">
                <a:extLst>
                  <a:ext uri="{FF2B5EF4-FFF2-40B4-BE49-F238E27FC236}">
                    <a16:creationId xmlns:a16="http://schemas.microsoft.com/office/drawing/2014/main" id="{959C7B94-7BD9-5FC2-C91D-22C385E854C8}"/>
                  </a:ext>
                </a:extLst>
              </p:cNvPr>
              <p:cNvSpPr>
                <a:spLocks noChangeArrowheads="1"/>
              </p:cNvSpPr>
              <p:nvPr/>
            </p:nvSpPr>
            <p:spPr bwMode="auto">
              <a:xfrm>
                <a:off x="529" y="3890"/>
                <a:ext cx="776" cy="1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87" name="Rectangle 22">
                <a:extLst>
                  <a:ext uri="{FF2B5EF4-FFF2-40B4-BE49-F238E27FC236}">
                    <a16:creationId xmlns:a16="http://schemas.microsoft.com/office/drawing/2014/main" id="{3BD8DD0B-DBBB-BAB7-8BCB-212719903D12}"/>
                  </a:ext>
                </a:extLst>
              </p:cNvPr>
              <p:cNvSpPr>
                <a:spLocks noChangeArrowheads="1"/>
              </p:cNvSpPr>
              <p:nvPr/>
            </p:nvSpPr>
            <p:spPr bwMode="auto">
              <a:xfrm>
                <a:off x="1302" y="3890"/>
                <a:ext cx="457" cy="12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88" name="Rectangle 23">
                <a:extLst>
                  <a:ext uri="{FF2B5EF4-FFF2-40B4-BE49-F238E27FC236}">
                    <a16:creationId xmlns:a16="http://schemas.microsoft.com/office/drawing/2014/main" id="{9E791EEF-CD96-0A1E-3C24-465C052A6D56}"/>
                  </a:ext>
                </a:extLst>
              </p:cNvPr>
              <p:cNvSpPr>
                <a:spLocks noChangeArrowheads="1"/>
              </p:cNvSpPr>
              <p:nvPr/>
            </p:nvSpPr>
            <p:spPr bwMode="auto">
              <a:xfrm>
                <a:off x="1756" y="3890"/>
                <a:ext cx="457" cy="128"/>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89" name="Rectangle 24">
                <a:extLst>
                  <a:ext uri="{FF2B5EF4-FFF2-40B4-BE49-F238E27FC236}">
                    <a16:creationId xmlns:a16="http://schemas.microsoft.com/office/drawing/2014/main" id="{3AA77FC5-2023-BE9C-80EB-7D4878EA184E}"/>
                  </a:ext>
                </a:extLst>
              </p:cNvPr>
              <p:cNvSpPr>
                <a:spLocks noChangeArrowheads="1"/>
              </p:cNvSpPr>
              <p:nvPr/>
            </p:nvSpPr>
            <p:spPr bwMode="auto">
              <a:xfrm>
                <a:off x="2210" y="3890"/>
                <a:ext cx="458" cy="12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90" name="Rectangle 25">
                <a:extLst>
                  <a:ext uri="{FF2B5EF4-FFF2-40B4-BE49-F238E27FC236}">
                    <a16:creationId xmlns:a16="http://schemas.microsoft.com/office/drawing/2014/main" id="{B2DA507E-07F4-DF2D-541B-08D115112537}"/>
                  </a:ext>
                </a:extLst>
              </p:cNvPr>
              <p:cNvSpPr>
                <a:spLocks noChangeArrowheads="1"/>
              </p:cNvSpPr>
              <p:nvPr/>
            </p:nvSpPr>
            <p:spPr bwMode="auto">
              <a:xfrm>
                <a:off x="2664" y="3890"/>
                <a:ext cx="472" cy="12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91" name="Rectangle 26">
                <a:extLst>
                  <a:ext uri="{FF2B5EF4-FFF2-40B4-BE49-F238E27FC236}">
                    <a16:creationId xmlns:a16="http://schemas.microsoft.com/office/drawing/2014/main" id="{E31894C8-8128-793C-3ADE-232277EB76CC}"/>
                  </a:ext>
                </a:extLst>
              </p:cNvPr>
              <p:cNvSpPr>
                <a:spLocks noChangeArrowheads="1"/>
              </p:cNvSpPr>
              <p:nvPr/>
            </p:nvSpPr>
            <p:spPr bwMode="auto">
              <a:xfrm>
                <a:off x="3133" y="3890"/>
                <a:ext cx="457" cy="12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92" name="Rectangle 27">
                <a:extLst>
                  <a:ext uri="{FF2B5EF4-FFF2-40B4-BE49-F238E27FC236}">
                    <a16:creationId xmlns:a16="http://schemas.microsoft.com/office/drawing/2014/main" id="{D5E0449E-5F10-8486-E556-8D0BBD274C83}"/>
                  </a:ext>
                </a:extLst>
              </p:cNvPr>
              <p:cNvSpPr>
                <a:spLocks noChangeArrowheads="1"/>
              </p:cNvSpPr>
              <p:nvPr/>
            </p:nvSpPr>
            <p:spPr bwMode="auto">
              <a:xfrm>
                <a:off x="4495" y="3890"/>
                <a:ext cx="911" cy="1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93" name="Rectangle 28">
                <a:extLst>
                  <a:ext uri="{FF2B5EF4-FFF2-40B4-BE49-F238E27FC236}">
                    <a16:creationId xmlns:a16="http://schemas.microsoft.com/office/drawing/2014/main" id="{796A1CD8-1D6C-B2C4-D443-89181F1BDA3B}"/>
                  </a:ext>
                </a:extLst>
              </p:cNvPr>
              <p:cNvSpPr>
                <a:spLocks noChangeArrowheads="1"/>
              </p:cNvSpPr>
              <p:nvPr/>
            </p:nvSpPr>
            <p:spPr bwMode="auto">
              <a:xfrm>
                <a:off x="529" y="4014"/>
                <a:ext cx="4877" cy="1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94" name="Rectangle 29">
                <a:extLst>
                  <a:ext uri="{FF2B5EF4-FFF2-40B4-BE49-F238E27FC236}">
                    <a16:creationId xmlns:a16="http://schemas.microsoft.com/office/drawing/2014/main" id="{D8C5BF86-64F9-8EB1-A739-8A4FC6C4FDFA}"/>
                  </a:ext>
                </a:extLst>
              </p:cNvPr>
              <p:cNvSpPr>
                <a:spLocks noChangeArrowheads="1"/>
              </p:cNvSpPr>
              <p:nvPr/>
            </p:nvSpPr>
            <p:spPr bwMode="auto">
              <a:xfrm>
                <a:off x="738" y="1588"/>
                <a:ext cx="38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Futura LT"/>
                  </a:rPr>
                  <a:t>Timeline</a:t>
                </a:r>
                <a:endParaRPr kumimoji="0" lang="en-US" altLang="en-US" sz="1800" b="0" i="0" u="none" strike="noStrike" cap="none" normalizeH="0" baseline="0">
                  <a:ln>
                    <a:noFill/>
                  </a:ln>
                  <a:solidFill>
                    <a:schemeClr val="tx1"/>
                  </a:solidFill>
                  <a:effectLst/>
                  <a:latin typeface="Futura LT"/>
                </a:endParaRPr>
              </a:p>
            </p:txBody>
          </p:sp>
          <p:sp>
            <p:nvSpPr>
              <p:cNvPr id="395" name="Rectangle 30">
                <a:extLst>
                  <a:ext uri="{FF2B5EF4-FFF2-40B4-BE49-F238E27FC236}">
                    <a16:creationId xmlns:a16="http://schemas.microsoft.com/office/drawing/2014/main" id="{213553B1-5B99-363C-C2CB-AC21B644A91E}"/>
                  </a:ext>
                </a:extLst>
              </p:cNvPr>
              <p:cNvSpPr>
                <a:spLocks noChangeArrowheads="1"/>
              </p:cNvSpPr>
              <p:nvPr/>
            </p:nvSpPr>
            <p:spPr bwMode="auto">
              <a:xfrm>
                <a:off x="1320" y="1588"/>
                <a:ext cx="19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Futura LT"/>
                  </a:rPr>
                  <a:t>JAN</a:t>
                </a:r>
                <a:endParaRPr kumimoji="0" lang="en-US" altLang="en-US" sz="1800" b="0" i="0" u="none" strike="noStrike" cap="none" normalizeH="0" baseline="0">
                  <a:ln>
                    <a:noFill/>
                  </a:ln>
                  <a:solidFill>
                    <a:schemeClr val="tx1"/>
                  </a:solidFill>
                  <a:effectLst/>
                  <a:latin typeface="Futura LT"/>
                </a:endParaRPr>
              </a:p>
            </p:txBody>
          </p:sp>
          <p:sp>
            <p:nvSpPr>
              <p:cNvPr id="396" name="Rectangle 31">
                <a:extLst>
                  <a:ext uri="{FF2B5EF4-FFF2-40B4-BE49-F238E27FC236}">
                    <a16:creationId xmlns:a16="http://schemas.microsoft.com/office/drawing/2014/main" id="{0E8F2FB8-6EB4-D4BC-B8F1-B5810724CC32}"/>
                  </a:ext>
                </a:extLst>
              </p:cNvPr>
              <p:cNvSpPr>
                <a:spLocks noChangeArrowheads="1"/>
              </p:cNvSpPr>
              <p:nvPr/>
            </p:nvSpPr>
            <p:spPr bwMode="auto">
              <a:xfrm>
                <a:off x="2228" y="1588"/>
                <a:ext cx="15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Futura LT"/>
                  </a:rPr>
                  <a:t>FEB</a:t>
                </a:r>
                <a:endParaRPr kumimoji="0" lang="en-US" altLang="en-US" sz="1800" b="0" i="0" u="none" strike="noStrike" cap="none" normalizeH="0" baseline="0">
                  <a:ln>
                    <a:noFill/>
                  </a:ln>
                  <a:solidFill>
                    <a:schemeClr val="tx1"/>
                  </a:solidFill>
                  <a:effectLst/>
                  <a:latin typeface="Futura LT"/>
                </a:endParaRPr>
              </a:p>
            </p:txBody>
          </p:sp>
          <p:sp>
            <p:nvSpPr>
              <p:cNvPr id="397" name="Rectangle 32">
                <a:extLst>
                  <a:ext uri="{FF2B5EF4-FFF2-40B4-BE49-F238E27FC236}">
                    <a16:creationId xmlns:a16="http://schemas.microsoft.com/office/drawing/2014/main" id="{70F9B2B0-96C2-B120-2B0A-204F7EE77AAB}"/>
                  </a:ext>
                </a:extLst>
              </p:cNvPr>
              <p:cNvSpPr>
                <a:spLocks noChangeArrowheads="1"/>
              </p:cNvSpPr>
              <p:nvPr/>
            </p:nvSpPr>
            <p:spPr bwMode="auto">
              <a:xfrm>
                <a:off x="3151" y="1588"/>
                <a:ext cx="21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Futura LT"/>
                  </a:rPr>
                  <a:t>MAR</a:t>
                </a:r>
                <a:endParaRPr kumimoji="0" lang="en-US" altLang="en-US" sz="1800" b="0" i="0" u="none" strike="noStrike" cap="none" normalizeH="0" baseline="0">
                  <a:ln>
                    <a:noFill/>
                  </a:ln>
                  <a:solidFill>
                    <a:schemeClr val="tx1"/>
                  </a:solidFill>
                  <a:effectLst/>
                  <a:latin typeface="Futura LT"/>
                </a:endParaRPr>
              </a:p>
            </p:txBody>
          </p:sp>
          <p:sp>
            <p:nvSpPr>
              <p:cNvPr id="398" name="Rectangle 33">
                <a:extLst>
                  <a:ext uri="{FF2B5EF4-FFF2-40B4-BE49-F238E27FC236}">
                    <a16:creationId xmlns:a16="http://schemas.microsoft.com/office/drawing/2014/main" id="{B22C2E99-DB05-5979-91A0-B8FDE4B133FB}"/>
                  </a:ext>
                </a:extLst>
              </p:cNvPr>
              <p:cNvSpPr>
                <a:spLocks noChangeArrowheads="1"/>
              </p:cNvSpPr>
              <p:nvPr/>
            </p:nvSpPr>
            <p:spPr bwMode="auto">
              <a:xfrm>
                <a:off x="4059" y="1588"/>
                <a:ext cx="18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Futura LT"/>
                  </a:rPr>
                  <a:t>APR</a:t>
                </a:r>
                <a:endParaRPr kumimoji="0" lang="en-US" altLang="en-US" sz="1800" b="0" i="0" u="none" strike="noStrike" cap="none" normalizeH="0" baseline="0">
                  <a:ln>
                    <a:noFill/>
                  </a:ln>
                  <a:solidFill>
                    <a:schemeClr val="tx1"/>
                  </a:solidFill>
                  <a:effectLst/>
                  <a:latin typeface="Futura LT"/>
                </a:endParaRPr>
              </a:p>
            </p:txBody>
          </p:sp>
          <p:sp>
            <p:nvSpPr>
              <p:cNvPr id="399" name="Rectangle 34">
                <a:extLst>
                  <a:ext uri="{FF2B5EF4-FFF2-40B4-BE49-F238E27FC236}">
                    <a16:creationId xmlns:a16="http://schemas.microsoft.com/office/drawing/2014/main" id="{50DC2BA2-7624-D638-0A18-79324FD53FF4}"/>
                  </a:ext>
                </a:extLst>
              </p:cNvPr>
              <p:cNvSpPr>
                <a:spLocks noChangeArrowheads="1"/>
              </p:cNvSpPr>
              <p:nvPr/>
            </p:nvSpPr>
            <p:spPr bwMode="auto">
              <a:xfrm>
                <a:off x="4967" y="1588"/>
                <a:ext cx="21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Futura LT"/>
                  </a:rPr>
                  <a:t>MAY</a:t>
                </a:r>
                <a:endParaRPr kumimoji="0" lang="en-US" altLang="en-US" sz="1800" b="0" i="0" u="none" strike="noStrike" cap="none" normalizeH="0" baseline="0">
                  <a:ln>
                    <a:noFill/>
                  </a:ln>
                  <a:solidFill>
                    <a:schemeClr val="tx1"/>
                  </a:solidFill>
                  <a:effectLst/>
                  <a:latin typeface="Futura LT"/>
                </a:endParaRPr>
              </a:p>
            </p:txBody>
          </p:sp>
          <p:sp>
            <p:nvSpPr>
              <p:cNvPr id="400" name="Rectangle 35">
                <a:extLst>
                  <a:ext uri="{FF2B5EF4-FFF2-40B4-BE49-F238E27FC236}">
                    <a16:creationId xmlns:a16="http://schemas.microsoft.com/office/drawing/2014/main" id="{D61C8F46-95A5-A3A6-F8E1-29360E035673}"/>
                  </a:ext>
                </a:extLst>
              </p:cNvPr>
              <p:cNvSpPr>
                <a:spLocks noChangeArrowheads="1"/>
              </p:cNvSpPr>
              <p:nvPr/>
            </p:nvSpPr>
            <p:spPr bwMode="auto">
              <a:xfrm>
                <a:off x="5912" y="1588"/>
                <a:ext cx="18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Futura LT"/>
                  </a:rPr>
                  <a:t>JUN</a:t>
                </a:r>
                <a:endParaRPr kumimoji="0" lang="en-US" altLang="en-US" sz="1800" b="0" i="0" u="none" strike="noStrike" cap="none" normalizeH="0" baseline="0">
                  <a:ln>
                    <a:noFill/>
                  </a:ln>
                  <a:solidFill>
                    <a:schemeClr val="tx1"/>
                  </a:solidFill>
                  <a:effectLst/>
                  <a:latin typeface="Futura LT"/>
                </a:endParaRPr>
              </a:p>
            </p:txBody>
          </p:sp>
          <p:sp>
            <p:nvSpPr>
              <p:cNvPr id="401" name="Rectangle 36">
                <a:extLst>
                  <a:ext uri="{FF2B5EF4-FFF2-40B4-BE49-F238E27FC236}">
                    <a16:creationId xmlns:a16="http://schemas.microsoft.com/office/drawing/2014/main" id="{012AFB03-D909-49ED-DA93-062B6299C5D7}"/>
                  </a:ext>
                </a:extLst>
              </p:cNvPr>
              <p:cNvSpPr>
                <a:spLocks noChangeArrowheads="1"/>
              </p:cNvSpPr>
              <p:nvPr/>
            </p:nvSpPr>
            <p:spPr bwMode="auto">
              <a:xfrm>
                <a:off x="6893" y="1588"/>
                <a:ext cx="15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000000"/>
                    </a:solidFill>
                    <a:effectLst/>
                    <a:latin typeface="Futura LT"/>
                  </a:rPr>
                  <a:t>JUL</a:t>
                </a:r>
                <a:endParaRPr kumimoji="0" lang="en-US" altLang="en-US" sz="1800" b="0" i="0" u="none" strike="noStrike" cap="none" normalizeH="0" baseline="0">
                  <a:ln>
                    <a:noFill/>
                  </a:ln>
                  <a:solidFill>
                    <a:schemeClr val="tx1"/>
                  </a:solidFill>
                  <a:effectLst/>
                  <a:latin typeface="Futura LT"/>
                </a:endParaRPr>
              </a:p>
            </p:txBody>
          </p:sp>
          <p:sp>
            <p:nvSpPr>
              <p:cNvPr id="402" name="Rectangle 37">
                <a:extLst>
                  <a:ext uri="{FF2B5EF4-FFF2-40B4-BE49-F238E27FC236}">
                    <a16:creationId xmlns:a16="http://schemas.microsoft.com/office/drawing/2014/main" id="{8C089904-519B-79EE-5EE5-343EF0390F41}"/>
                  </a:ext>
                </a:extLst>
              </p:cNvPr>
              <p:cNvSpPr>
                <a:spLocks noChangeArrowheads="1"/>
              </p:cNvSpPr>
              <p:nvPr/>
            </p:nvSpPr>
            <p:spPr bwMode="auto">
              <a:xfrm>
                <a:off x="549" y="1812"/>
                <a:ext cx="45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Futura LT"/>
                  </a:rPr>
                  <a:t>Milestones</a:t>
                </a:r>
                <a:endParaRPr kumimoji="0" lang="en-US" altLang="en-US" sz="1800" b="0" i="0" u="none" strike="noStrike" cap="none" normalizeH="0" baseline="0">
                  <a:ln>
                    <a:noFill/>
                  </a:ln>
                  <a:solidFill>
                    <a:schemeClr val="tx1"/>
                  </a:solidFill>
                  <a:effectLst/>
                  <a:latin typeface="Futura LT"/>
                </a:endParaRPr>
              </a:p>
            </p:txBody>
          </p:sp>
          <p:sp>
            <p:nvSpPr>
              <p:cNvPr id="403" name="Rectangle 38">
                <a:extLst>
                  <a:ext uri="{FF2B5EF4-FFF2-40B4-BE49-F238E27FC236}">
                    <a16:creationId xmlns:a16="http://schemas.microsoft.com/office/drawing/2014/main" id="{0FED1706-41E8-D463-7EFC-AA3FAAD7B1C5}"/>
                  </a:ext>
                </a:extLst>
              </p:cNvPr>
              <p:cNvSpPr>
                <a:spLocks noChangeArrowheads="1"/>
              </p:cNvSpPr>
              <p:nvPr/>
            </p:nvSpPr>
            <p:spPr bwMode="auto">
              <a:xfrm>
                <a:off x="549" y="2116"/>
                <a:ext cx="68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Futura LT"/>
                  </a:rPr>
                  <a:t>ERP Workstream</a:t>
                </a:r>
                <a:endParaRPr kumimoji="0" lang="en-US" altLang="en-US" sz="1800" b="0" i="0" u="none" strike="noStrike" cap="none" normalizeH="0" baseline="0">
                  <a:ln>
                    <a:noFill/>
                  </a:ln>
                  <a:solidFill>
                    <a:schemeClr val="tx1"/>
                  </a:solidFill>
                  <a:effectLst/>
                  <a:latin typeface="Futura LT"/>
                </a:endParaRPr>
              </a:p>
            </p:txBody>
          </p:sp>
          <p:sp>
            <p:nvSpPr>
              <p:cNvPr id="404" name="Rectangle 39">
                <a:extLst>
                  <a:ext uri="{FF2B5EF4-FFF2-40B4-BE49-F238E27FC236}">
                    <a16:creationId xmlns:a16="http://schemas.microsoft.com/office/drawing/2014/main" id="{2C60F596-2C37-09F9-AB55-4DA647353AF1}"/>
                  </a:ext>
                </a:extLst>
              </p:cNvPr>
              <p:cNvSpPr>
                <a:spLocks noChangeArrowheads="1"/>
              </p:cNvSpPr>
              <p:nvPr/>
            </p:nvSpPr>
            <p:spPr bwMode="auto">
              <a:xfrm>
                <a:off x="549" y="2379"/>
                <a:ext cx="50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Futura LT"/>
                  </a:rPr>
                  <a:t>CRM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Futura LT"/>
                  </a:rPr>
                  <a:t>Workstream</a:t>
                </a:r>
                <a:endParaRPr kumimoji="0" lang="en-US" altLang="en-US" sz="1800" b="0" i="0" u="none" strike="noStrike" cap="none" normalizeH="0" baseline="0">
                  <a:ln>
                    <a:noFill/>
                  </a:ln>
                  <a:solidFill>
                    <a:schemeClr val="tx1"/>
                  </a:solidFill>
                  <a:effectLst/>
                  <a:latin typeface="Futura LT"/>
                </a:endParaRPr>
              </a:p>
            </p:txBody>
          </p:sp>
          <p:sp>
            <p:nvSpPr>
              <p:cNvPr id="405" name="Rectangle 40">
                <a:extLst>
                  <a:ext uri="{FF2B5EF4-FFF2-40B4-BE49-F238E27FC236}">
                    <a16:creationId xmlns:a16="http://schemas.microsoft.com/office/drawing/2014/main" id="{03C5B625-5685-6A40-19A5-9C90D2274CB2}"/>
                  </a:ext>
                </a:extLst>
              </p:cNvPr>
              <p:cNvSpPr>
                <a:spLocks noChangeArrowheads="1"/>
              </p:cNvSpPr>
              <p:nvPr/>
            </p:nvSpPr>
            <p:spPr bwMode="auto">
              <a:xfrm>
                <a:off x="549" y="2712"/>
                <a:ext cx="759"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Futura LT"/>
                  </a:rPr>
                  <a:t>Customer Facing Software</a:t>
                </a:r>
                <a:endParaRPr kumimoji="0" lang="en-US" altLang="en-US" sz="1800" b="0" i="0" u="none" strike="noStrike" cap="none" normalizeH="0" baseline="0">
                  <a:ln>
                    <a:noFill/>
                  </a:ln>
                  <a:solidFill>
                    <a:schemeClr val="tx1"/>
                  </a:solidFill>
                  <a:effectLst/>
                  <a:latin typeface="Futura LT"/>
                </a:endParaRPr>
              </a:p>
            </p:txBody>
          </p:sp>
          <p:sp>
            <p:nvSpPr>
              <p:cNvPr id="406" name="Rectangle 41">
                <a:extLst>
                  <a:ext uri="{FF2B5EF4-FFF2-40B4-BE49-F238E27FC236}">
                    <a16:creationId xmlns:a16="http://schemas.microsoft.com/office/drawing/2014/main" id="{10A3DE02-19A8-D3A0-9109-39A4C9F1BA54}"/>
                  </a:ext>
                </a:extLst>
              </p:cNvPr>
              <p:cNvSpPr>
                <a:spLocks noChangeArrowheads="1"/>
              </p:cNvSpPr>
              <p:nvPr/>
            </p:nvSpPr>
            <p:spPr bwMode="auto">
              <a:xfrm>
                <a:off x="549" y="3020"/>
                <a:ext cx="68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Futura LT"/>
                  </a:rPr>
                  <a:t>Operations / Field Services </a:t>
                </a:r>
                <a:endParaRPr kumimoji="0" lang="en-US" altLang="en-US" sz="1800" b="0" i="0" u="none" strike="noStrike" cap="none" normalizeH="0" baseline="0">
                  <a:ln>
                    <a:noFill/>
                  </a:ln>
                  <a:solidFill>
                    <a:schemeClr val="tx1"/>
                  </a:solidFill>
                  <a:effectLst/>
                  <a:latin typeface="Futura LT"/>
                </a:endParaRPr>
              </a:p>
            </p:txBody>
          </p:sp>
          <p:sp>
            <p:nvSpPr>
              <p:cNvPr id="407" name="Rectangle 42">
                <a:extLst>
                  <a:ext uri="{FF2B5EF4-FFF2-40B4-BE49-F238E27FC236}">
                    <a16:creationId xmlns:a16="http://schemas.microsoft.com/office/drawing/2014/main" id="{875C5DD7-0DE0-4517-80F7-7F17212EBF72}"/>
                  </a:ext>
                </a:extLst>
              </p:cNvPr>
              <p:cNvSpPr>
                <a:spLocks noChangeArrowheads="1"/>
              </p:cNvSpPr>
              <p:nvPr/>
            </p:nvSpPr>
            <p:spPr bwMode="auto">
              <a:xfrm>
                <a:off x="549" y="3367"/>
                <a:ext cx="68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Futura LT"/>
                  </a:rPr>
                  <a:t>Data/Reporting</a:t>
                </a:r>
                <a:endParaRPr kumimoji="0" lang="en-US" altLang="en-US" sz="1800" b="0" i="0" u="none" strike="noStrike" cap="none" normalizeH="0" baseline="0">
                  <a:ln>
                    <a:noFill/>
                  </a:ln>
                  <a:solidFill>
                    <a:schemeClr val="tx1"/>
                  </a:solidFill>
                  <a:effectLst/>
                  <a:latin typeface="Futura LT"/>
                </a:endParaRPr>
              </a:p>
            </p:txBody>
          </p:sp>
          <p:sp>
            <p:nvSpPr>
              <p:cNvPr id="408" name="Rectangle 43">
                <a:extLst>
                  <a:ext uri="{FF2B5EF4-FFF2-40B4-BE49-F238E27FC236}">
                    <a16:creationId xmlns:a16="http://schemas.microsoft.com/office/drawing/2014/main" id="{4F18C528-C947-A707-375C-DE0ABD79CBB9}"/>
                  </a:ext>
                </a:extLst>
              </p:cNvPr>
              <p:cNvSpPr>
                <a:spLocks noChangeArrowheads="1"/>
              </p:cNvSpPr>
              <p:nvPr/>
            </p:nvSpPr>
            <p:spPr bwMode="auto">
              <a:xfrm>
                <a:off x="549" y="3622"/>
                <a:ext cx="77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Futura LT"/>
                  </a:rPr>
                  <a:t>User Acceptance </a:t>
                </a:r>
                <a:endParaRPr kumimoji="0" lang="en-US" altLang="en-US" sz="1800" b="0" i="0" u="none" strike="noStrike" cap="none" normalizeH="0" baseline="0">
                  <a:ln>
                    <a:noFill/>
                  </a:ln>
                  <a:solidFill>
                    <a:schemeClr val="tx1"/>
                  </a:solidFill>
                  <a:effectLst/>
                  <a:latin typeface="Futura LT"/>
                </a:endParaRPr>
              </a:p>
            </p:txBody>
          </p:sp>
          <p:sp>
            <p:nvSpPr>
              <p:cNvPr id="409" name="Rectangle 44">
                <a:extLst>
                  <a:ext uri="{FF2B5EF4-FFF2-40B4-BE49-F238E27FC236}">
                    <a16:creationId xmlns:a16="http://schemas.microsoft.com/office/drawing/2014/main" id="{AB596D92-B102-9CB3-FE81-18D90BFCA4B9}"/>
                  </a:ext>
                </a:extLst>
              </p:cNvPr>
              <p:cNvSpPr>
                <a:spLocks noChangeArrowheads="1"/>
              </p:cNvSpPr>
              <p:nvPr/>
            </p:nvSpPr>
            <p:spPr bwMode="auto">
              <a:xfrm>
                <a:off x="549" y="3736"/>
                <a:ext cx="73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Futura LT"/>
                  </a:rPr>
                  <a:t>Test  Environment</a:t>
                </a:r>
                <a:endParaRPr kumimoji="0" lang="en-US" altLang="en-US" sz="1800" b="0" i="0" u="none" strike="noStrike" cap="none" normalizeH="0" baseline="0">
                  <a:ln>
                    <a:noFill/>
                  </a:ln>
                  <a:solidFill>
                    <a:schemeClr val="tx1"/>
                  </a:solidFill>
                  <a:effectLst/>
                  <a:latin typeface="Futura LT"/>
                </a:endParaRPr>
              </a:p>
            </p:txBody>
          </p:sp>
          <p:sp>
            <p:nvSpPr>
              <p:cNvPr id="410" name="Rectangle 45">
                <a:extLst>
                  <a:ext uri="{FF2B5EF4-FFF2-40B4-BE49-F238E27FC236}">
                    <a16:creationId xmlns:a16="http://schemas.microsoft.com/office/drawing/2014/main" id="{8BE9B83C-CAC3-7BF3-1816-99F7833D2702}"/>
                  </a:ext>
                </a:extLst>
              </p:cNvPr>
              <p:cNvSpPr>
                <a:spLocks noChangeArrowheads="1"/>
              </p:cNvSpPr>
              <p:nvPr/>
            </p:nvSpPr>
            <p:spPr bwMode="auto">
              <a:xfrm>
                <a:off x="549" y="3897"/>
                <a:ext cx="645"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0000"/>
                    </a:solidFill>
                    <a:effectLst/>
                    <a:latin typeface="Futura LT"/>
                  </a:rPr>
                  <a:t>Activity Health:</a:t>
                </a:r>
                <a:endParaRPr kumimoji="0" lang="en-US" altLang="en-US" sz="1800" b="0" i="0" u="none" strike="noStrike" cap="none" normalizeH="0" baseline="0">
                  <a:ln>
                    <a:noFill/>
                  </a:ln>
                  <a:solidFill>
                    <a:schemeClr val="tx1"/>
                  </a:solidFill>
                  <a:effectLst/>
                  <a:latin typeface="Futura LT"/>
                </a:endParaRPr>
              </a:p>
            </p:txBody>
          </p:sp>
          <p:sp>
            <p:nvSpPr>
              <p:cNvPr id="411" name="Rectangle 46">
                <a:extLst>
                  <a:ext uri="{FF2B5EF4-FFF2-40B4-BE49-F238E27FC236}">
                    <a16:creationId xmlns:a16="http://schemas.microsoft.com/office/drawing/2014/main" id="{A9BBDFF0-8561-1FBF-FFFC-F037D880EBC6}"/>
                  </a:ext>
                </a:extLst>
              </p:cNvPr>
              <p:cNvSpPr>
                <a:spLocks noChangeArrowheads="1"/>
              </p:cNvSpPr>
              <p:nvPr/>
            </p:nvSpPr>
            <p:spPr bwMode="auto">
              <a:xfrm>
                <a:off x="1371" y="3915"/>
                <a:ext cx="35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FFFFFF"/>
                    </a:solidFill>
                    <a:effectLst/>
                    <a:latin typeface="Futura LT"/>
                  </a:rPr>
                  <a:t>Complete</a:t>
                </a:r>
                <a:endParaRPr kumimoji="0" lang="en-US" altLang="en-US" sz="1800" b="0" i="0" u="none" strike="noStrike" cap="none" normalizeH="0" baseline="0">
                  <a:ln>
                    <a:noFill/>
                  </a:ln>
                  <a:solidFill>
                    <a:schemeClr val="tx1"/>
                  </a:solidFill>
                  <a:effectLst/>
                  <a:latin typeface="Futura LT"/>
                </a:endParaRPr>
              </a:p>
            </p:txBody>
          </p:sp>
          <p:sp>
            <p:nvSpPr>
              <p:cNvPr id="412" name="Rectangle 47">
                <a:extLst>
                  <a:ext uri="{FF2B5EF4-FFF2-40B4-BE49-F238E27FC236}">
                    <a16:creationId xmlns:a16="http://schemas.microsoft.com/office/drawing/2014/main" id="{5B14384A-8B4F-FFBF-8E2C-7EAA1A3954A3}"/>
                  </a:ext>
                </a:extLst>
              </p:cNvPr>
              <p:cNvSpPr>
                <a:spLocks noChangeArrowheads="1"/>
              </p:cNvSpPr>
              <p:nvPr/>
            </p:nvSpPr>
            <p:spPr bwMode="auto">
              <a:xfrm>
                <a:off x="1796" y="3915"/>
                <a:ext cx="39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FFFFFF"/>
                    </a:solidFill>
                    <a:effectLst/>
                    <a:latin typeface="Futura LT"/>
                  </a:rPr>
                  <a:t>Not Started</a:t>
                </a:r>
                <a:endParaRPr kumimoji="0" lang="en-US" altLang="en-US" sz="1800" b="0" i="0" u="none" strike="noStrike" cap="none" normalizeH="0" baseline="0">
                  <a:ln>
                    <a:noFill/>
                  </a:ln>
                  <a:solidFill>
                    <a:schemeClr val="tx1"/>
                  </a:solidFill>
                  <a:effectLst/>
                  <a:latin typeface="Futura LT"/>
                </a:endParaRPr>
              </a:p>
            </p:txBody>
          </p:sp>
          <p:sp>
            <p:nvSpPr>
              <p:cNvPr id="413" name="Rectangle 48">
                <a:extLst>
                  <a:ext uri="{FF2B5EF4-FFF2-40B4-BE49-F238E27FC236}">
                    <a16:creationId xmlns:a16="http://schemas.microsoft.com/office/drawing/2014/main" id="{97E8156B-4EE5-9DC3-9316-43162C516201}"/>
                  </a:ext>
                </a:extLst>
              </p:cNvPr>
              <p:cNvSpPr>
                <a:spLocks noChangeArrowheads="1"/>
              </p:cNvSpPr>
              <p:nvPr/>
            </p:nvSpPr>
            <p:spPr bwMode="auto">
              <a:xfrm>
                <a:off x="2283" y="3915"/>
                <a:ext cx="31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FFFFFF"/>
                    </a:solidFill>
                    <a:effectLst/>
                    <a:latin typeface="Futura LT"/>
                  </a:rPr>
                  <a:t>On Track</a:t>
                </a:r>
                <a:endParaRPr kumimoji="0" lang="en-US" altLang="en-US" sz="1800" b="0" i="0" u="none" strike="noStrike" cap="none" normalizeH="0" baseline="0">
                  <a:ln>
                    <a:noFill/>
                  </a:ln>
                  <a:solidFill>
                    <a:schemeClr val="tx1"/>
                  </a:solidFill>
                  <a:effectLst/>
                  <a:latin typeface="Futura LT"/>
                </a:endParaRPr>
              </a:p>
            </p:txBody>
          </p:sp>
          <p:sp>
            <p:nvSpPr>
              <p:cNvPr id="414" name="Rectangle 49">
                <a:extLst>
                  <a:ext uri="{FF2B5EF4-FFF2-40B4-BE49-F238E27FC236}">
                    <a16:creationId xmlns:a16="http://schemas.microsoft.com/office/drawing/2014/main" id="{2497F6AE-0F8A-D54D-6D34-9745A5494D28}"/>
                  </a:ext>
                </a:extLst>
              </p:cNvPr>
              <p:cNvSpPr>
                <a:spLocks noChangeArrowheads="1"/>
              </p:cNvSpPr>
              <p:nvPr/>
            </p:nvSpPr>
            <p:spPr bwMode="auto">
              <a:xfrm>
                <a:off x="2759" y="3915"/>
                <a:ext cx="2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000000"/>
                    </a:solidFill>
                    <a:effectLst/>
                    <a:latin typeface="Futura LT"/>
                  </a:rPr>
                  <a:t>Warning</a:t>
                </a:r>
                <a:endParaRPr kumimoji="0" lang="en-US" altLang="en-US" sz="1800" b="0" i="0" u="none" strike="noStrike" cap="none" normalizeH="0" baseline="0">
                  <a:ln>
                    <a:noFill/>
                  </a:ln>
                  <a:solidFill>
                    <a:schemeClr val="tx1"/>
                  </a:solidFill>
                  <a:effectLst/>
                  <a:latin typeface="Futura LT"/>
                </a:endParaRPr>
              </a:p>
            </p:txBody>
          </p:sp>
          <p:sp>
            <p:nvSpPr>
              <p:cNvPr id="415" name="Rectangle 50">
                <a:extLst>
                  <a:ext uri="{FF2B5EF4-FFF2-40B4-BE49-F238E27FC236}">
                    <a16:creationId xmlns:a16="http://schemas.microsoft.com/office/drawing/2014/main" id="{D070F35C-DE3A-C146-C6FC-A5D821E12F01}"/>
                  </a:ext>
                </a:extLst>
              </p:cNvPr>
              <p:cNvSpPr>
                <a:spLocks noChangeArrowheads="1"/>
              </p:cNvSpPr>
              <p:nvPr/>
            </p:nvSpPr>
            <p:spPr bwMode="auto">
              <a:xfrm>
                <a:off x="3187" y="3915"/>
                <a:ext cx="33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a:ln>
                      <a:noFill/>
                    </a:ln>
                    <a:solidFill>
                      <a:srgbClr val="FFFFFF"/>
                    </a:solidFill>
                    <a:effectLst/>
                    <a:latin typeface="Futura LT"/>
                  </a:rPr>
                  <a:t>In Trouble</a:t>
                </a:r>
                <a:endParaRPr kumimoji="0" lang="en-US" altLang="en-US" sz="1800" b="0" i="0" u="none" strike="noStrike" cap="none" normalizeH="0" baseline="0">
                  <a:ln>
                    <a:noFill/>
                  </a:ln>
                  <a:solidFill>
                    <a:schemeClr val="tx1"/>
                  </a:solidFill>
                  <a:effectLst/>
                  <a:latin typeface="Futura LT"/>
                </a:endParaRPr>
              </a:p>
            </p:txBody>
          </p:sp>
          <p:sp>
            <p:nvSpPr>
              <p:cNvPr id="416" name="Rectangle 51">
                <a:extLst>
                  <a:ext uri="{FF2B5EF4-FFF2-40B4-BE49-F238E27FC236}">
                    <a16:creationId xmlns:a16="http://schemas.microsoft.com/office/drawing/2014/main" id="{04111297-04F5-65D3-2AA8-80B9FC055BFE}"/>
                  </a:ext>
                </a:extLst>
              </p:cNvPr>
              <p:cNvSpPr>
                <a:spLocks noChangeArrowheads="1"/>
              </p:cNvSpPr>
              <p:nvPr/>
            </p:nvSpPr>
            <p:spPr bwMode="auto">
              <a:xfrm>
                <a:off x="551" y="1361"/>
                <a:ext cx="101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0000"/>
                    </a:solidFill>
                    <a:effectLst/>
                    <a:latin typeface="Futura LT"/>
                  </a:rPr>
                  <a:t>Program Timeline</a:t>
                </a:r>
                <a:endParaRPr kumimoji="0" lang="en-US" altLang="en-US" sz="1800" b="0" i="0" u="none" strike="noStrike" cap="none" normalizeH="0" baseline="0">
                  <a:ln>
                    <a:noFill/>
                  </a:ln>
                  <a:solidFill>
                    <a:schemeClr val="tx1"/>
                  </a:solidFill>
                  <a:effectLst/>
                  <a:latin typeface="Futura LT"/>
                </a:endParaRPr>
              </a:p>
            </p:txBody>
          </p:sp>
          <p:sp>
            <p:nvSpPr>
              <p:cNvPr id="417" name="Line 52">
                <a:extLst>
                  <a:ext uri="{FF2B5EF4-FFF2-40B4-BE49-F238E27FC236}">
                    <a16:creationId xmlns:a16="http://schemas.microsoft.com/office/drawing/2014/main" id="{85D35556-E56E-0351-3743-FEA9F2EC6C26}"/>
                  </a:ext>
                </a:extLst>
              </p:cNvPr>
              <p:cNvSpPr>
                <a:spLocks noChangeShapeType="1"/>
              </p:cNvSpPr>
              <p:nvPr/>
            </p:nvSpPr>
            <p:spPr bwMode="auto">
              <a:xfrm>
                <a:off x="324" y="1324"/>
                <a:ext cx="0" cy="205"/>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18" name="Rectangle 53">
                <a:extLst>
                  <a:ext uri="{FF2B5EF4-FFF2-40B4-BE49-F238E27FC236}">
                    <a16:creationId xmlns:a16="http://schemas.microsoft.com/office/drawing/2014/main" id="{0E37F660-8FB6-ACA4-8410-DB0CE48B61C8}"/>
                  </a:ext>
                </a:extLst>
              </p:cNvPr>
              <p:cNvSpPr>
                <a:spLocks noChangeArrowheads="1"/>
              </p:cNvSpPr>
              <p:nvPr/>
            </p:nvSpPr>
            <p:spPr bwMode="auto">
              <a:xfrm>
                <a:off x="324" y="1324"/>
                <a:ext cx="4" cy="2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19" name="Line 54">
                <a:extLst>
                  <a:ext uri="{FF2B5EF4-FFF2-40B4-BE49-F238E27FC236}">
                    <a16:creationId xmlns:a16="http://schemas.microsoft.com/office/drawing/2014/main" id="{CB28233A-B579-A4DE-D57A-B2024A64C6F8}"/>
                  </a:ext>
                </a:extLst>
              </p:cNvPr>
              <p:cNvSpPr>
                <a:spLocks noChangeShapeType="1"/>
              </p:cNvSpPr>
              <p:nvPr/>
            </p:nvSpPr>
            <p:spPr bwMode="auto">
              <a:xfrm>
                <a:off x="1756" y="1716"/>
                <a:ext cx="0" cy="29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20" name="Rectangle 55">
                <a:extLst>
                  <a:ext uri="{FF2B5EF4-FFF2-40B4-BE49-F238E27FC236}">
                    <a16:creationId xmlns:a16="http://schemas.microsoft.com/office/drawing/2014/main" id="{18FF2313-166A-916E-75EF-32D6F0F85AF7}"/>
                  </a:ext>
                </a:extLst>
              </p:cNvPr>
              <p:cNvSpPr>
                <a:spLocks noChangeArrowheads="1"/>
              </p:cNvSpPr>
              <p:nvPr/>
            </p:nvSpPr>
            <p:spPr bwMode="auto">
              <a:xfrm>
                <a:off x="1756" y="1716"/>
                <a:ext cx="3" cy="2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21" name="Line 56">
                <a:extLst>
                  <a:ext uri="{FF2B5EF4-FFF2-40B4-BE49-F238E27FC236}">
                    <a16:creationId xmlns:a16="http://schemas.microsoft.com/office/drawing/2014/main" id="{13799781-A1D0-4F28-8EA8-63390DA8E646}"/>
                  </a:ext>
                </a:extLst>
              </p:cNvPr>
              <p:cNvSpPr>
                <a:spLocks noChangeShapeType="1"/>
              </p:cNvSpPr>
              <p:nvPr/>
            </p:nvSpPr>
            <p:spPr bwMode="auto">
              <a:xfrm>
                <a:off x="2210" y="1716"/>
                <a:ext cx="0" cy="29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22" name="Rectangle 57">
                <a:extLst>
                  <a:ext uri="{FF2B5EF4-FFF2-40B4-BE49-F238E27FC236}">
                    <a16:creationId xmlns:a16="http://schemas.microsoft.com/office/drawing/2014/main" id="{5E49FD99-9E37-A639-37A8-88F659A39C1A}"/>
                  </a:ext>
                </a:extLst>
              </p:cNvPr>
              <p:cNvSpPr>
                <a:spLocks noChangeArrowheads="1"/>
              </p:cNvSpPr>
              <p:nvPr/>
            </p:nvSpPr>
            <p:spPr bwMode="auto">
              <a:xfrm>
                <a:off x="2210" y="1716"/>
                <a:ext cx="3" cy="2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23" name="Line 58">
                <a:extLst>
                  <a:ext uri="{FF2B5EF4-FFF2-40B4-BE49-F238E27FC236}">
                    <a16:creationId xmlns:a16="http://schemas.microsoft.com/office/drawing/2014/main" id="{1DB23175-5356-708C-8B1D-F022AC02D622}"/>
                  </a:ext>
                </a:extLst>
              </p:cNvPr>
              <p:cNvSpPr>
                <a:spLocks noChangeShapeType="1"/>
              </p:cNvSpPr>
              <p:nvPr/>
            </p:nvSpPr>
            <p:spPr bwMode="auto">
              <a:xfrm>
                <a:off x="2664" y="1716"/>
                <a:ext cx="0" cy="29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24" name="Rectangle 59">
                <a:extLst>
                  <a:ext uri="{FF2B5EF4-FFF2-40B4-BE49-F238E27FC236}">
                    <a16:creationId xmlns:a16="http://schemas.microsoft.com/office/drawing/2014/main" id="{3E9BDAC2-106C-92A1-E868-7C26381100B9}"/>
                  </a:ext>
                </a:extLst>
              </p:cNvPr>
              <p:cNvSpPr>
                <a:spLocks noChangeArrowheads="1"/>
              </p:cNvSpPr>
              <p:nvPr/>
            </p:nvSpPr>
            <p:spPr bwMode="auto">
              <a:xfrm>
                <a:off x="2664" y="1716"/>
                <a:ext cx="4" cy="2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25" name="Line 60">
                <a:extLst>
                  <a:ext uri="{FF2B5EF4-FFF2-40B4-BE49-F238E27FC236}">
                    <a16:creationId xmlns:a16="http://schemas.microsoft.com/office/drawing/2014/main" id="{29882AE5-5C21-3038-7102-94041E22215C}"/>
                  </a:ext>
                </a:extLst>
              </p:cNvPr>
              <p:cNvSpPr>
                <a:spLocks noChangeShapeType="1"/>
              </p:cNvSpPr>
              <p:nvPr/>
            </p:nvSpPr>
            <p:spPr bwMode="auto">
              <a:xfrm>
                <a:off x="3133" y="1716"/>
                <a:ext cx="0" cy="29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26" name="Rectangle 61">
                <a:extLst>
                  <a:ext uri="{FF2B5EF4-FFF2-40B4-BE49-F238E27FC236}">
                    <a16:creationId xmlns:a16="http://schemas.microsoft.com/office/drawing/2014/main" id="{E8FD5F4E-A1C5-DB07-2632-7F7CEA13CE57}"/>
                  </a:ext>
                </a:extLst>
              </p:cNvPr>
              <p:cNvSpPr>
                <a:spLocks noChangeArrowheads="1"/>
              </p:cNvSpPr>
              <p:nvPr/>
            </p:nvSpPr>
            <p:spPr bwMode="auto">
              <a:xfrm>
                <a:off x="3133" y="1716"/>
                <a:ext cx="3" cy="2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27" name="Line 62">
                <a:extLst>
                  <a:ext uri="{FF2B5EF4-FFF2-40B4-BE49-F238E27FC236}">
                    <a16:creationId xmlns:a16="http://schemas.microsoft.com/office/drawing/2014/main" id="{AC11D5D0-2160-D0F9-FDB2-0BBE46984ED4}"/>
                  </a:ext>
                </a:extLst>
              </p:cNvPr>
              <p:cNvSpPr>
                <a:spLocks noChangeShapeType="1"/>
              </p:cNvSpPr>
              <p:nvPr/>
            </p:nvSpPr>
            <p:spPr bwMode="auto">
              <a:xfrm>
                <a:off x="3587" y="1716"/>
                <a:ext cx="0" cy="29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28" name="Rectangle 63">
                <a:extLst>
                  <a:ext uri="{FF2B5EF4-FFF2-40B4-BE49-F238E27FC236}">
                    <a16:creationId xmlns:a16="http://schemas.microsoft.com/office/drawing/2014/main" id="{39EF55C0-8A8A-4B17-A654-4DD1E44CD859}"/>
                  </a:ext>
                </a:extLst>
              </p:cNvPr>
              <p:cNvSpPr>
                <a:spLocks noChangeArrowheads="1"/>
              </p:cNvSpPr>
              <p:nvPr/>
            </p:nvSpPr>
            <p:spPr bwMode="auto">
              <a:xfrm>
                <a:off x="3587" y="1716"/>
                <a:ext cx="3" cy="2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29" name="Line 64">
                <a:extLst>
                  <a:ext uri="{FF2B5EF4-FFF2-40B4-BE49-F238E27FC236}">
                    <a16:creationId xmlns:a16="http://schemas.microsoft.com/office/drawing/2014/main" id="{0E3B1D56-A220-27EE-816D-327DF2A864D5}"/>
                  </a:ext>
                </a:extLst>
              </p:cNvPr>
              <p:cNvSpPr>
                <a:spLocks noChangeShapeType="1"/>
              </p:cNvSpPr>
              <p:nvPr/>
            </p:nvSpPr>
            <p:spPr bwMode="auto">
              <a:xfrm>
                <a:off x="4041" y="1716"/>
                <a:ext cx="0" cy="29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30" name="Rectangle 65">
                <a:extLst>
                  <a:ext uri="{FF2B5EF4-FFF2-40B4-BE49-F238E27FC236}">
                    <a16:creationId xmlns:a16="http://schemas.microsoft.com/office/drawing/2014/main" id="{FA9C1AB8-51BB-95CC-340B-F0ACDE39A134}"/>
                  </a:ext>
                </a:extLst>
              </p:cNvPr>
              <p:cNvSpPr>
                <a:spLocks noChangeArrowheads="1"/>
              </p:cNvSpPr>
              <p:nvPr/>
            </p:nvSpPr>
            <p:spPr bwMode="auto">
              <a:xfrm>
                <a:off x="4041" y="1716"/>
                <a:ext cx="3" cy="2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31" name="Line 66">
                <a:extLst>
                  <a:ext uri="{FF2B5EF4-FFF2-40B4-BE49-F238E27FC236}">
                    <a16:creationId xmlns:a16="http://schemas.microsoft.com/office/drawing/2014/main" id="{4F24AF89-1A16-303A-D187-75F687AC3779}"/>
                  </a:ext>
                </a:extLst>
              </p:cNvPr>
              <p:cNvSpPr>
                <a:spLocks noChangeShapeType="1"/>
              </p:cNvSpPr>
              <p:nvPr/>
            </p:nvSpPr>
            <p:spPr bwMode="auto">
              <a:xfrm>
                <a:off x="4495" y="1716"/>
                <a:ext cx="0" cy="29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32" name="Rectangle 67">
                <a:extLst>
                  <a:ext uri="{FF2B5EF4-FFF2-40B4-BE49-F238E27FC236}">
                    <a16:creationId xmlns:a16="http://schemas.microsoft.com/office/drawing/2014/main" id="{40FA31A7-1EED-042F-62BD-5A22743F9CC2}"/>
                  </a:ext>
                </a:extLst>
              </p:cNvPr>
              <p:cNvSpPr>
                <a:spLocks noChangeArrowheads="1"/>
              </p:cNvSpPr>
              <p:nvPr/>
            </p:nvSpPr>
            <p:spPr bwMode="auto">
              <a:xfrm>
                <a:off x="4495" y="1716"/>
                <a:ext cx="3" cy="2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33" name="Line 68">
                <a:extLst>
                  <a:ext uri="{FF2B5EF4-FFF2-40B4-BE49-F238E27FC236}">
                    <a16:creationId xmlns:a16="http://schemas.microsoft.com/office/drawing/2014/main" id="{8F34459C-FE6A-30EE-1171-D831AA5616F7}"/>
                  </a:ext>
                </a:extLst>
              </p:cNvPr>
              <p:cNvSpPr>
                <a:spLocks noChangeShapeType="1"/>
              </p:cNvSpPr>
              <p:nvPr/>
            </p:nvSpPr>
            <p:spPr bwMode="auto">
              <a:xfrm>
                <a:off x="4949" y="1716"/>
                <a:ext cx="0" cy="29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34" name="Rectangle 69">
                <a:extLst>
                  <a:ext uri="{FF2B5EF4-FFF2-40B4-BE49-F238E27FC236}">
                    <a16:creationId xmlns:a16="http://schemas.microsoft.com/office/drawing/2014/main" id="{149B7860-5F23-AAAC-2D4A-82B3AF990957}"/>
                  </a:ext>
                </a:extLst>
              </p:cNvPr>
              <p:cNvSpPr>
                <a:spLocks noChangeArrowheads="1"/>
              </p:cNvSpPr>
              <p:nvPr/>
            </p:nvSpPr>
            <p:spPr bwMode="auto">
              <a:xfrm>
                <a:off x="4949" y="1716"/>
                <a:ext cx="3" cy="2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35" name="Line 70">
                <a:extLst>
                  <a:ext uri="{FF2B5EF4-FFF2-40B4-BE49-F238E27FC236}">
                    <a16:creationId xmlns:a16="http://schemas.microsoft.com/office/drawing/2014/main" id="{7C5CB9DB-C43D-3CFD-CE1C-B0AE11640558}"/>
                  </a:ext>
                </a:extLst>
              </p:cNvPr>
              <p:cNvSpPr>
                <a:spLocks noChangeShapeType="1"/>
              </p:cNvSpPr>
              <p:nvPr/>
            </p:nvSpPr>
            <p:spPr bwMode="auto">
              <a:xfrm>
                <a:off x="5403" y="1716"/>
                <a:ext cx="0" cy="29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36" name="Rectangle 71">
                <a:extLst>
                  <a:ext uri="{FF2B5EF4-FFF2-40B4-BE49-F238E27FC236}">
                    <a16:creationId xmlns:a16="http://schemas.microsoft.com/office/drawing/2014/main" id="{5232FE56-73C7-E3BE-1169-9D474289B5E3}"/>
                  </a:ext>
                </a:extLst>
              </p:cNvPr>
              <p:cNvSpPr>
                <a:spLocks noChangeArrowheads="1"/>
              </p:cNvSpPr>
              <p:nvPr/>
            </p:nvSpPr>
            <p:spPr bwMode="auto">
              <a:xfrm>
                <a:off x="5403" y="1716"/>
                <a:ext cx="3" cy="2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37" name="Line 72">
                <a:extLst>
                  <a:ext uri="{FF2B5EF4-FFF2-40B4-BE49-F238E27FC236}">
                    <a16:creationId xmlns:a16="http://schemas.microsoft.com/office/drawing/2014/main" id="{A62FAC88-EB01-1E32-9A6F-D25CFF5FD2CB}"/>
                  </a:ext>
                </a:extLst>
              </p:cNvPr>
              <p:cNvSpPr>
                <a:spLocks noChangeShapeType="1"/>
              </p:cNvSpPr>
              <p:nvPr/>
            </p:nvSpPr>
            <p:spPr bwMode="auto">
              <a:xfrm>
                <a:off x="5893" y="1716"/>
                <a:ext cx="0" cy="29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38" name="Rectangle 73">
                <a:extLst>
                  <a:ext uri="{FF2B5EF4-FFF2-40B4-BE49-F238E27FC236}">
                    <a16:creationId xmlns:a16="http://schemas.microsoft.com/office/drawing/2014/main" id="{BF662B4F-7240-1C1F-3BD4-37CDC722EEB4}"/>
                  </a:ext>
                </a:extLst>
              </p:cNvPr>
              <p:cNvSpPr>
                <a:spLocks noChangeArrowheads="1"/>
              </p:cNvSpPr>
              <p:nvPr/>
            </p:nvSpPr>
            <p:spPr bwMode="auto">
              <a:xfrm>
                <a:off x="5893" y="1716"/>
                <a:ext cx="4" cy="2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39" name="Line 74">
                <a:extLst>
                  <a:ext uri="{FF2B5EF4-FFF2-40B4-BE49-F238E27FC236}">
                    <a16:creationId xmlns:a16="http://schemas.microsoft.com/office/drawing/2014/main" id="{4BE9E5EA-ED1A-8A02-B254-5F4E9E77E70C}"/>
                  </a:ext>
                </a:extLst>
              </p:cNvPr>
              <p:cNvSpPr>
                <a:spLocks noChangeShapeType="1"/>
              </p:cNvSpPr>
              <p:nvPr/>
            </p:nvSpPr>
            <p:spPr bwMode="auto">
              <a:xfrm>
                <a:off x="6384" y="1716"/>
                <a:ext cx="0" cy="29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40" name="Rectangle 75">
                <a:extLst>
                  <a:ext uri="{FF2B5EF4-FFF2-40B4-BE49-F238E27FC236}">
                    <a16:creationId xmlns:a16="http://schemas.microsoft.com/office/drawing/2014/main" id="{8C37FF39-4EFB-4695-1DF8-D251DB45A3BD}"/>
                  </a:ext>
                </a:extLst>
              </p:cNvPr>
              <p:cNvSpPr>
                <a:spLocks noChangeArrowheads="1"/>
              </p:cNvSpPr>
              <p:nvPr/>
            </p:nvSpPr>
            <p:spPr bwMode="auto">
              <a:xfrm>
                <a:off x="6384" y="1716"/>
                <a:ext cx="4" cy="2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41" name="Line 76">
                <a:extLst>
                  <a:ext uri="{FF2B5EF4-FFF2-40B4-BE49-F238E27FC236}">
                    <a16:creationId xmlns:a16="http://schemas.microsoft.com/office/drawing/2014/main" id="{7C3D069B-0EEB-6730-AECB-CF474311EE48}"/>
                  </a:ext>
                </a:extLst>
              </p:cNvPr>
              <p:cNvSpPr>
                <a:spLocks noChangeShapeType="1"/>
              </p:cNvSpPr>
              <p:nvPr/>
            </p:nvSpPr>
            <p:spPr bwMode="auto">
              <a:xfrm>
                <a:off x="6875" y="1716"/>
                <a:ext cx="0" cy="29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42" name="Rectangle 77">
                <a:extLst>
                  <a:ext uri="{FF2B5EF4-FFF2-40B4-BE49-F238E27FC236}">
                    <a16:creationId xmlns:a16="http://schemas.microsoft.com/office/drawing/2014/main" id="{2DD4B054-6739-589F-FB31-C82AA1220E7F}"/>
                  </a:ext>
                </a:extLst>
              </p:cNvPr>
              <p:cNvSpPr>
                <a:spLocks noChangeArrowheads="1"/>
              </p:cNvSpPr>
              <p:nvPr/>
            </p:nvSpPr>
            <p:spPr bwMode="auto">
              <a:xfrm>
                <a:off x="6875" y="1716"/>
                <a:ext cx="3" cy="2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43" name="Line 78">
                <a:extLst>
                  <a:ext uri="{FF2B5EF4-FFF2-40B4-BE49-F238E27FC236}">
                    <a16:creationId xmlns:a16="http://schemas.microsoft.com/office/drawing/2014/main" id="{3B863B3D-A47F-E79D-2AE6-15FE9CB0E6DD}"/>
                  </a:ext>
                </a:extLst>
              </p:cNvPr>
              <p:cNvSpPr>
                <a:spLocks noChangeShapeType="1"/>
              </p:cNvSpPr>
              <p:nvPr/>
            </p:nvSpPr>
            <p:spPr bwMode="auto">
              <a:xfrm>
                <a:off x="7135" y="1716"/>
                <a:ext cx="0" cy="29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44" name="Rectangle 79">
                <a:extLst>
                  <a:ext uri="{FF2B5EF4-FFF2-40B4-BE49-F238E27FC236}">
                    <a16:creationId xmlns:a16="http://schemas.microsoft.com/office/drawing/2014/main" id="{1D184719-9B97-44B0-431C-7A5C8EACCB40}"/>
                  </a:ext>
                </a:extLst>
              </p:cNvPr>
              <p:cNvSpPr>
                <a:spLocks noChangeArrowheads="1"/>
              </p:cNvSpPr>
              <p:nvPr/>
            </p:nvSpPr>
            <p:spPr bwMode="auto">
              <a:xfrm>
                <a:off x="7135" y="1716"/>
                <a:ext cx="3" cy="2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45" name="Line 80">
                <a:extLst>
                  <a:ext uri="{FF2B5EF4-FFF2-40B4-BE49-F238E27FC236}">
                    <a16:creationId xmlns:a16="http://schemas.microsoft.com/office/drawing/2014/main" id="{4FC894A2-EE69-1F65-EB7C-DEAA94BBB380}"/>
                  </a:ext>
                </a:extLst>
              </p:cNvPr>
              <p:cNvSpPr>
                <a:spLocks noChangeShapeType="1"/>
              </p:cNvSpPr>
              <p:nvPr/>
            </p:nvSpPr>
            <p:spPr bwMode="auto">
              <a:xfrm>
                <a:off x="533" y="2325"/>
                <a:ext cx="76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46" name="Rectangle 81">
                <a:extLst>
                  <a:ext uri="{FF2B5EF4-FFF2-40B4-BE49-F238E27FC236}">
                    <a16:creationId xmlns:a16="http://schemas.microsoft.com/office/drawing/2014/main" id="{E20257EB-74D6-6A99-DBB0-103CCFA8BE34}"/>
                  </a:ext>
                </a:extLst>
              </p:cNvPr>
              <p:cNvSpPr>
                <a:spLocks noChangeArrowheads="1"/>
              </p:cNvSpPr>
              <p:nvPr/>
            </p:nvSpPr>
            <p:spPr bwMode="auto">
              <a:xfrm>
                <a:off x="533" y="2325"/>
                <a:ext cx="765"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47" name="Line 82">
                <a:extLst>
                  <a:ext uri="{FF2B5EF4-FFF2-40B4-BE49-F238E27FC236}">
                    <a16:creationId xmlns:a16="http://schemas.microsoft.com/office/drawing/2014/main" id="{CFB2A84D-86B6-4703-CB4C-81ECD35B6367}"/>
                  </a:ext>
                </a:extLst>
              </p:cNvPr>
              <p:cNvSpPr>
                <a:spLocks noChangeShapeType="1"/>
              </p:cNvSpPr>
              <p:nvPr/>
            </p:nvSpPr>
            <p:spPr bwMode="auto">
              <a:xfrm>
                <a:off x="1756" y="2013"/>
                <a:ext cx="0" cy="31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48" name="Rectangle 83">
                <a:extLst>
                  <a:ext uri="{FF2B5EF4-FFF2-40B4-BE49-F238E27FC236}">
                    <a16:creationId xmlns:a16="http://schemas.microsoft.com/office/drawing/2014/main" id="{060227E3-99B7-3E32-6B0D-20C3B516AE42}"/>
                  </a:ext>
                </a:extLst>
              </p:cNvPr>
              <p:cNvSpPr>
                <a:spLocks noChangeArrowheads="1"/>
              </p:cNvSpPr>
              <p:nvPr/>
            </p:nvSpPr>
            <p:spPr bwMode="auto">
              <a:xfrm>
                <a:off x="1756" y="2013"/>
                <a:ext cx="3" cy="3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49" name="Line 84">
                <a:extLst>
                  <a:ext uri="{FF2B5EF4-FFF2-40B4-BE49-F238E27FC236}">
                    <a16:creationId xmlns:a16="http://schemas.microsoft.com/office/drawing/2014/main" id="{1E4D99FE-235C-DB65-2959-C704BAFB6D53}"/>
                  </a:ext>
                </a:extLst>
              </p:cNvPr>
              <p:cNvSpPr>
                <a:spLocks noChangeShapeType="1"/>
              </p:cNvSpPr>
              <p:nvPr/>
            </p:nvSpPr>
            <p:spPr bwMode="auto">
              <a:xfrm>
                <a:off x="2210" y="2013"/>
                <a:ext cx="0" cy="31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50" name="Rectangle 85">
                <a:extLst>
                  <a:ext uri="{FF2B5EF4-FFF2-40B4-BE49-F238E27FC236}">
                    <a16:creationId xmlns:a16="http://schemas.microsoft.com/office/drawing/2014/main" id="{36AF76BB-1EE9-C14F-89A9-3C7834E4C2A7}"/>
                  </a:ext>
                </a:extLst>
              </p:cNvPr>
              <p:cNvSpPr>
                <a:spLocks noChangeArrowheads="1"/>
              </p:cNvSpPr>
              <p:nvPr/>
            </p:nvSpPr>
            <p:spPr bwMode="auto">
              <a:xfrm>
                <a:off x="2210" y="2013"/>
                <a:ext cx="3" cy="3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51" name="Line 86">
                <a:extLst>
                  <a:ext uri="{FF2B5EF4-FFF2-40B4-BE49-F238E27FC236}">
                    <a16:creationId xmlns:a16="http://schemas.microsoft.com/office/drawing/2014/main" id="{5F669CA2-6358-20E2-3B34-7E56336FE7C0}"/>
                  </a:ext>
                </a:extLst>
              </p:cNvPr>
              <p:cNvSpPr>
                <a:spLocks noChangeShapeType="1"/>
              </p:cNvSpPr>
              <p:nvPr/>
            </p:nvSpPr>
            <p:spPr bwMode="auto">
              <a:xfrm>
                <a:off x="2664" y="2013"/>
                <a:ext cx="0" cy="31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52" name="Rectangle 87">
                <a:extLst>
                  <a:ext uri="{FF2B5EF4-FFF2-40B4-BE49-F238E27FC236}">
                    <a16:creationId xmlns:a16="http://schemas.microsoft.com/office/drawing/2014/main" id="{80556CA3-0F8A-E5A5-62DB-9ED1BC04098B}"/>
                  </a:ext>
                </a:extLst>
              </p:cNvPr>
              <p:cNvSpPr>
                <a:spLocks noChangeArrowheads="1"/>
              </p:cNvSpPr>
              <p:nvPr/>
            </p:nvSpPr>
            <p:spPr bwMode="auto">
              <a:xfrm>
                <a:off x="2664" y="2013"/>
                <a:ext cx="4" cy="3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53" name="Line 88">
                <a:extLst>
                  <a:ext uri="{FF2B5EF4-FFF2-40B4-BE49-F238E27FC236}">
                    <a16:creationId xmlns:a16="http://schemas.microsoft.com/office/drawing/2014/main" id="{7766F69B-DE97-EBE5-D8F1-F5EE7028C05F}"/>
                  </a:ext>
                </a:extLst>
              </p:cNvPr>
              <p:cNvSpPr>
                <a:spLocks noChangeShapeType="1"/>
              </p:cNvSpPr>
              <p:nvPr/>
            </p:nvSpPr>
            <p:spPr bwMode="auto">
              <a:xfrm>
                <a:off x="3133" y="2013"/>
                <a:ext cx="0" cy="31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54" name="Rectangle 89">
                <a:extLst>
                  <a:ext uri="{FF2B5EF4-FFF2-40B4-BE49-F238E27FC236}">
                    <a16:creationId xmlns:a16="http://schemas.microsoft.com/office/drawing/2014/main" id="{8069DC38-13E8-CA44-7D4F-4F92B83BA0DC}"/>
                  </a:ext>
                </a:extLst>
              </p:cNvPr>
              <p:cNvSpPr>
                <a:spLocks noChangeArrowheads="1"/>
              </p:cNvSpPr>
              <p:nvPr/>
            </p:nvSpPr>
            <p:spPr bwMode="auto">
              <a:xfrm>
                <a:off x="3133" y="2013"/>
                <a:ext cx="3" cy="3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55" name="Line 90">
                <a:extLst>
                  <a:ext uri="{FF2B5EF4-FFF2-40B4-BE49-F238E27FC236}">
                    <a16:creationId xmlns:a16="http://schemas.microsoft.com/office/drawing/2014/main" id="{4A83F4D3-4F34-17F4-4836-F0219B59B246}"/>
                  </a:ext>
                </a:extLst>
              </p:cNvPr>
              <p:cNvSpPr>
                <a:spLocks noChangeShapeType="1"/>
              </p:cNvSpPr>
              <p:nvPr/>
            </p:nvSpPr>
            <p:spPr bwMode="auto">
              <a:xfrm>
                <a:off x="3587" y="2013"/>
                <a:ext cx="0" cy="31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56" name="Rectangle 91">
                <a:extLst>
                  <a:ext uri="{FF2B5EF4-FFF2-40B4-BE49-F238E27FC236}">
                    <a16:creationId xmlns:a16="http://schemas.microsoft.com/office/drawing/2014/main" id="{B8F8E173-238E-21C9-EF0A-1A6D3A82A840}"/>
                  </a:ext>
                </a:extLst>
              </p:cNvPr>
              <p:cNvSpPr>
                <a:spLocks noChangeArrowheads="1"/>
              </p:cNvSpPr>
              <p:nvPr/>
            </p:nvSpPr>
            <p:spPr bwMode="auto">
              <a:xfrm>
                <a:off x="3587" y="2013"/>
                <a:ext cx="3" cy="3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57" name="Line 92">
                <a:extLst>
                  <a:ext uri="{FF2B5EF4-FFF2-40B4-BE49-F238E27FC236}">
                    <a16:creationId xmlns:a16="http://schemas.microsoft.com/office/drawing/2014/main" id="{14DA6CB4-18BD-DEB2-D53D-E56B1BFB6EF4}"/>
                  </a:ext>
                </a:extLst>
              </p:cNvPr>
              <p:cNvSpPr>
                <a:spLocks noChangeShapeType="1"/>
              </p:cNvSpPr>
              <p:nvPr/>
            </p:nvSpPr>
            <p:spPr bwMode="auto">
              <a:xfrm>
                <a:off x="4041" y="2013"/>
                <a:ext cx="0" cy="31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58" name="Rectangle 93">
                <a:extLst>
                  <a:ext uri="{FF2B5EF4-FFF2-40B4-BE49-F238E27FC236}">
                    <a16:creationId xmlns:a16="http://schemas.microsoft.com/office/drawing/2014/main" id="{6F21A8D4-1F03-6116-CB34-E704C05867BC}"/>
                  </a:ext>
                </a:extLst>
              </p:cNvPr>
              <p:cNvSpPr>
                <a:spLocks noChangeArrowheads="1"/>
              </p:cNvSpPr>
              <p:nvPr/>
            </p:nvSpPr>
            <p:spPr bwMode="auto">
              <a:xfrm>
                <a:off x="4041" y="2013"/>
                <a:ext cx="3" cy="3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59" name="Line 94">
                <a:extLst>
                  <a:ext uri="{FF2B5EF4-FFF2-40B4-BE49-F238E27FC236}">
                    <a16:creationId xmlns:a16="http://schemas.microsoft.com/office/drawing/2014/main" id="{2D2BAEC4-8E22-5501-B2B8-409AB1F95B46}"/>
                  </a:ext>
                </a:extLst>
              </p:cNvPr>
              <p:cNvSpPr>
                <a:spLocks noChangeShapeType="1"/>
              </p:cNvSpPr>
              <p:nvPr/>
            </p:nvSpPr>
            <p:spPr bwMode="auto">
              <a:xfrm>
                <a:off x="4495" y="2013"/>
                <a:ext cx="0" cy="31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60" name="Rectangle 95">
                <a:extLst>
                  <a:ext uri="{FF2B5EF4-FFF2-40B4-BE49-F238E27FC236}">
                    <a16:creationId xmlns:a16="http://schemas.microsoft.com/office/drawing/2014/main" id="{4EFAE302-B06C-8B9A-AB99-C3E634E0C96B}"/>
                  </a:ext>
                </a:extLst>
              </p:cNvPr>
              <p:cNvSpPr>
                <a:spLocks noChangeArrowheads="1"/>
              </p:cNvSpPr>
              <p:nvPr/>
            </p:nvSpPr>
            <p:spPr bwMode="auto">
              <a:xfrm>
                <a:off x="4495" y="2013"/>
                <a:ext cx="3" cy="3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61" name="Line 96">
                <a:extLst>
                  <a:ext uri="{FF2B5EF4-FFF2-40B4-BE49-F238E27FC236}">
                    <a16:creationId xmlns:a16="http://schemas.microsoft.com/office/drawing/2014/main" id="{43901A8E-C050-6ED1-1938-5E039512CA9B}"/>
                  </a:ext>
                </a:extLst>
              </p:cNvPr>
              <p:cNvSpPr>
                <a:spLocks noChangeShapeType="1"/>
              </p:cNvSpPr>
              <p:nvPr/>
            </p:nvSpPr>
            <p:spPr bwMode="auto">
              <a:xfrm>
                <a:off x="4949" y="2013"/>
                <a:ext cx="0" cy="31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62" name="Rectangle 97">
                <a:extLst>
                  <a:ext uri="{FF2B5EF4-FFF2-40B4-BE49-F238E27FC236}">
                    <a16:creationId xmlns:a16="http://schemas.microsoft.com/office/drawing/2014/main" id="{8291B8A8-D0F0-0BDF-1FA9-B58447A495BD}"/>
                  </a:ext>
                </a:extLst>
              </p:cNvPr>
              <p:cNvSpPr>
                <a:spLocks noChangeArrowheads="1"/>
              </p:cNvSpPr>
              <p:nvPr/>
            </p:nvSpPr>
            <p:spPr bwMode="auto">
              <a:xfrm>
                <a:off x="4949" y="2013"/>
                <a:ext cx="3" cy="3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63" name="Line 98">
                <a:extLst>
                  <a:ext uri="{FF2B5EF4-FFF2-40B4-BE49-F238E27FC236}">
                    <a16:creationId xmlns:a16="http://schemas.microsoft.com/office/drawing/2014/main" id="{11B98517-5AD8-6A48-7AEC-3A52400F294E}"/>
                  </a:ext>
                </a:extLst>
              </p:cNvPr>
              <p:cNvSpPr>
                <a:spLocks noChangeShapeType="1"/>
              </p:cNvSpPr>
              <p:nvPr/>
            </p:nvSpPr>
            <p:spPr bwMode="auto">
              <a:xfrm>
                <a:off x="5403" y="2013"/>
                <a:ext cx="0" cy="31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64" name="Rectangle 99">
                <a:extLst>
                  <a:ext uri="{FF2B5EF4-FFF2-40B4-BE49-F238E27FC236}">
                    <a16:creationId xmlns:a16="http://schemas.microsoft.com/office/drawing/2014/main" id="{5C27B223-6A0B-2FF5-BA59-08CFB98065B9}"/>
                  </a:ext>
                </a:extLst>
              </p:cNvPr>
              <p:cNvSpPr>
                <a:spLocks noChangeArrowheads="1"/>
              </p:cNvSpPr>
              <p:nvPr/>
            </p:nvSpPr>
            <p:spPr bwMode="auto">
              <a:xfrm>
                <a:off x="5403" y="2013"/>
                <a:ext cx="3" cy="3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65" name="Line 100">
                <a:extLst>
                  <a:ext uri="{FF2B5EF4-FFF2-40B4-BE49-F238E27FC236}">
                    <a16:creationId xmlns:a16="http://schemas.microsoft.com/office/drawing/2014/main" id="{685E09AD-54F3-24E6-FE8F-5525E82EA53B}"/>
                  </a:ext>
                </a:extLst>
              </p:cNvPr>
              <p:cNvSpPr>
                <a:spLocks noChangeShapeType="1"/>
              </p:cNvSpPr>
              <p:nvPr/>
            </p:nvSpPr>
            <p:spPr bwMode="auto">
              <a:xfrm>
                <a:off x="5893" y="2013"/>
                <a:ext cx="0" cy="31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66" name="Rectangle 101">
                <a:extLst>
                  <a:ext uri="{FF2B5EF4-FFF2-40B4-BE49-F238E27FC236}">
                    <a16:creationId xmlns:a16="http://schemas.microsoft.com/office/drawing/2014/main" id="{A7F3118A-79B2-7501-845A-07BDDF415128}"/>
                  </a:ext>
                </a:extLst>
              </p:cNvPr>
              <p:cNvSpPr>
                <a:spLocks noChangeArrowheads="1"/>
              </p:cNvSpPr>
              <p:nvPr/>
            </p:nvSpPr>
            <p:spPr bwMode="auto">
              <a:xfrm>
                <a:off x="5893" y="2013"/>
                <a:ext cx="4" cy="3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67" name="Line 102">
                <a:extLst>
                  <a:ext uri="{FF2B5EF4-FFF2-40B4-BE49-F238E27FC236}">
                    <a16:creationId xmlns:a16="http://schemas.microsoft.com/office/drawing/2014/main" id="{89EC14CC-B7E1-AC47-1579-34F491EA78C7}"/>
                  </a:ext>
                </a:extLst>
              </p:cNvPr>
              <p:cNvSpPr>
                <a:spLocks noChangeShapeType="1"/>
              </p:cNvSpPr>
              <p:nvPr/>
            </p:nvSpPr>
            <p:spPr bwMode="auto">
              <a:xfrm>
                <a:off x="6384" y="2013"/>
                <a:ext cx="0" cy="31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68" name="Rectangle 103">
                <a:extLst>
                  <a:ext uri="{FF2B5EF4-FFF2-40B4-BE49-F238E27FC236}">
                    <a16:creationId xmlns:a16="http://schemas.microsoft.com/office/drawing/2014/main" id="{D7B7F8D5-4691-8DE7-39DD-EF5C1288353F}"/>
                  </a:ext>
                </a:extLst>
              </p:cNvPr>
              <p:cNvSpPr>
                <a:spLocks noChangeArrowheads="1"/>
              </p:cNvSpPr>
              <p:nvPr/>
            </p:nvSpPr>
            <p:spPr bwMode="auto">
              <a:xfrm>
                <a:off x="6384" y="2013"/>
                <a:ext cx="4" cy="3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69" name="Line 104">
                <a:extLst>
                  <a:ext uri="{FF2B5EF4-FFF2-40B4-BE49-F238E27FC236}">
                    <a16:creationId xmlns:a16="http://schemas.microsoft.com/office/drawing/2014/main" id="{85FD3882-D516-4CD4-D1BA-FE0B7D8FC6BE}"/>
                  </a:ext>
                </a:extLst>
              </p:cNvPr>
              <p:cNvSpPr>
                <a:spLocks noChangeShapeType="1"/>
              </p:cNvSpPr>
              <p:nvPr/>
            </p:nvSpPr>
            <p:spPr bwMode="auto">
              <a:xfrm>
                <a:off x="6875" y="2013"/>
                <a:ext cx="0" cy="31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70" name="Rectangle 105">
                <a:extLst>
                  <a:ext uri="{FF2B5EF4-FFF2-40B4-BE49-F238E27FC236}">
                    <a16:creationId xmlns:a16="http://schemas.microsoft.com/office/drawing/2014/main" id="{562BB81D-C0F0-FA04-E2CE-D9709E147508}"/>
                  </a:ext>
                </a:extLst>
              </p:cNvPr>
              <p:cNvSpPr>
                <a:spLocks noChangeArrowheads="1"/>
              </p:cNvSpPr>
              <p:nvPr/>
            </p:nvSpPr>
            <p:spPr bwMode="auto">
              <a:xfrm>
                <a:off x="6875" y="2013"/>
                <a:ext cx="3" cy="3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71" name="Line 106">
                <a:extLst>
                  <a:ext uri="{FF2B5EF4-FFF2-40B4-BE49-F238E27FC236}">
                    <a16:creationId xmlns:a16="http://schemas.microsoft.com/office/drawing/2014/main" id="{636D2663-F193-7982-26D8-51A92E683648}"/>
                  </a:ext>
                </a:extLst>
              </p:cNvPr>
              <p:cNvSpPr>
                <a:spLocks noChangeShapeType="1"/>
              </p:cNvSpPr>
              <p:nvPr/>
            </p:nvSpPr>
            <p:spPr bwMode="auto">
              <a:xfrm>
                <a:off x="7135" y="2013"/>
                <a:ext cx="0" cy="31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72" name="Rectangle 107">
                <a:extLst>
                  <a:ext uri="{FF2B5EF4-FFF2-40B4-BE49-F238E27FC236}">
                    <a16:creationId xmlns:a16="http://schemas.microsoft.com/office/drawing/2014/main" id="{12E7AB86-3BF4-C4A2-0085-2083EC72D8CD}"/>
                  </a:ext>
                </a:extLst>
              </p:cNvPr>
              <p:cNvSpPr>
                <a:spLocks noChangeArrowheads="1"/>
              </p:cNvSpPr>
              <p:nvPr/>
            </p:nvSpPr>
            <p:spPr bwMode="auto">
              <a:xfrm>
                <a:off x="7135" y="2013"/>
                <a:ext cx="3" cy="3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73" name="Line 108">
                <a:extLst>
                  <a:ext uri="{FF2B5EF4-FFF2-40B4-BE49-F238E27FC236}">
                    <a16:creationId xmlns:a16="http://schemas.microsoft.com/office/drawing/2014/main" id="{A67852B4-FD93-B55F-9934-7D432002CC03}"/>
                  </a:ext>
                </a:extLst>
              </p:cNvPr>
              <p:cNvSpPr>
                <a:spLocks noChangeShapeType="1"/>
              </p:cNvSpPr>
              <p:nvPr/>
            </p:nvSpPr>
            <p:spPr bwMode="auto">
              <a:xfrm>
                <a:off x="533" y="2647"/>
                <a:ext cx="76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74" name="Rectangle 109">
                <a:extLst>
                  <a:ext uri="{FF2B5EF4-FFF2-40B4-BE49-F238E27FC236}">
                    <a16:creationId xmlns:a16="http://schemas.microsoft.com/office/drawing/2014/main" id="{D135A482-1F5E-8C3C-E443-AC28F84C2EC2}"/>
                  </a:ext>
                </a:extLst>
              </p:cNvPr>
              <p:cNvSpPr>
                <a:spLocks noChangeArrowheads="1"/>
              </p:cNvSpPr>
              <p:nvPr/>
            </p:nvSpPr>
            <p:spPr bwMode="auto">
              <a:xfrm>
                <a:off x="533" y="2647"/>
                <a:ext cx="76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75" name="Line 110">
                <a:extLst>
                  <a:ext uri="{FF2B5EF4-FFF2-40B4-BE49-F238E27FC236}">
                    <a16:creationId xmlns:a16="http://schemas.microsoft.com/office/drawing/2014/main" id="{F04A9FCB-8D99-C0F2-198B-7784374B3915}"/>
                  </a:ext>
                </a:extLst>
              </p:cNvPr>
              <p:cNvSpPr>
                <a:spLocks noChangeShapeType="1"/>
              </p:cNvSpPr>
              <p:nvPr/>
            </p:nvSpPr>
            <p:spPr bwMode="auto">
              <a:xfrm>
                <a:off x="1756" y="2328"/>
                <a:ext cx="0" cy="3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76" name="Rectangle 111">
                <a:extLst>
                  <a:ext uri="{FF2B5EF4-FFF2-40B4-BE49-F238E27FC236}">
                    <a16:creationId xmlns:a16="http://schemas.microsoft.com/office/drawing/2014/main" id="{225ED6D9-C495-81BD-8D66-1F8AA733A728}"/>
                  </a:ext>
                </a:extLst>
              </p:cNvPr>
              <p:cNvSpPr>
                <a:spLocks noChangeArrowheads="1"/>
              </p:cNvSpPr>
              <p:nvPr/>
            </p:nvSpPr>
            <p:spPr bwMode="auto">
              <a:xfrm>
                <a:off x="1756" y="2328"/>
                <a:ext cx="3" cy="3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77" name="Line 112">
                <a:extLst>
                  <a:ext uri="{FF2B5EF4-FFF2-40B4-BE49-F238E27FC236}">
                    <a16:creationId xmlns:a16="http://schemas.microsoft.com/office/drawing/2014/main" id="{E1671244-C804-7962-BBB8-9C23A1ABDCCE}"/>
                  </a:ext>
                </a:extLst>
              </p:cNvPr>
              <p:cNvSpPr>
                <a:spLocks noChangeShapeType="1"/>
              </p:cNvSpPr>
              <p:nvPr/>
            </p:nvSpPr>
            <p:spPr bwMode="auto">
              <a:xfrm>
                <a:off x="2210" y="2328"/>
                <a:ext cx="0" cy="3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78" name="Rectangle 113">
                <a:extLst>
                  <a:ext uri="{FF2B5EF4-FFF2-40B4-BE49-F238E27FC236}">
                    <a16:creationId xmlns:a16="http://schemas.microsoft.com/office/drawing/2014/main" id="{7E6B2D83-AD19-5A2D-C90A-9A85C2870FB0}"/>
                  </a:ext>
                </a:extLst>
              </p:cNvPr>
              <p:cNvSpPr>
                <a:spLocks noChangeArrowheads="1"/>
              </p:cNvSpPr>
              <p:nvPr/>
            </p:nvSpPr>
            <p:spPr bwMode="auto">
              <a:xfrm>
                <a:off x="2210" y="2328"/>
                <a:ext cx="3" cy="3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79" name="Line 114">
                <a:extLst>
                  <a:ext uri="{FF2B5EF4-FFF2-40B4-BE49-F238E27FC236}">
                    <a16:creationId xmlns:a16="http://schemas.microsoft.com/office/drawing/2014/main" id="{4E2189BF-D63F-3BC1-5699-D7119105ACE4}"/>
                  </a:ext>
                </a:extLst>
              </p:cNvPr>
              <p:cNvSpPr>
                <a:spLocks noChangeShapeType="1"/>
              </p:cNvSpPr>
              <p:nvPr/>
            </p:nvSpPr>
            <p:spPr bwMode="auto">
              <a:xfrm>
                <a:off x="2664" y="2328"/>
                <a:ext cx="0" cy="3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80" name="Rectangle 115">
                <a:extLst>
                  <a:ext uri="{FF2B5EF4-FFF2-40B4-BE49-F238E27FC236}">
                    <a16:creationId xmlns:a16="http://schemas.microsoft.com/office/drawing/2014/main" id="{36F6969D-E042-3FA3-A391-0315C81AF600}"/>
                  </a:ext>
                </a:extLst>
              </p:cNvPr>
              <p:cNvSpPr>
                <a:spLocks noChangeArrowheads="1"/>
              </p:cNvSpPr>
              <p:nvPr/>
            </p:nvSpPr>
            <p:spPr bwMode="auto">
              <a:xfrm>
                <a:off x="2664" y="2328"/>
                <a:ext cx="4" cy="3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81" name="Line 116">
                <a:extLst>
                  <a:ext uri="{FF2B5EF4-FFF2-40B4-BE49-F238E27FC236}">
                    <a16:creationId xmlns:a16="http://schemas.microsoft.com/office/drawing/2014/main" id="{231F4F1F-8123-53E7-ECB2-F920DA8108CC}"/>
                  </a:ext>
                </a:extLst>
              </p:cNvPr>
              <p:cNvSpPr>
                <a:spLocks noChangeShapeType="1"/>
              </p:cNvSpPr>
              <p:nvPr/>
            </p:nvSpPr>
            <p:spPr bwMode="auto">
              <a:xfrm>
                <a:off x="3133" y="2328"/>
                <a:ext cx="0" cy="3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82" name="Rectangle 117">
                <a:extLst>
                  <a:ext uri="{FF2B5EF4-FFF2-40B4-BE49-F238E27FC236}">
                    <a16:creationId xmlns:a16="http://schemas.microsoft.com/office/drawing/2014/main" id="{2C6331FA-1E8D-A82F-C74F-9A0A1415438C}"/>
                  </a:ext>
                </a:extLst>
              </p:cNvPr>
              <p:cNvSpPr>
                <a:spLocks noChangeArrowheads="1"/>
              </p:cNvSpPr>
              <p:nvPr/>
            </p:nvSpPr>
            <p:spPr bwMode="auto">
              <a:xfrm>
                <a:off x="3133" y="2328"/>
                <a:ext cx="3" cy="3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83" name="Line 118">
                <a:extLst>
                  <a:ext uri="{FF2B5EF4-FFF2-40B4-BE49-F238E27FC236}">
                    <a16:creationId xmlns:a16="http://schemas.microsoft.com/office/drawing/2014/main" id="{68FCD2A3-4F67-596B-D0B1-8D09E584033A}"/>
                  </a:ext>
                </a:extLst>
              </p:cNvPr>
              <p:cNvSpPr>
                <a:spLocks noChangeShapeType="1"/>
              </p:cNvSpPr>
              <p:nvPr/>
            </p:nvSpPr>
            <p:spPr bwMode="auto">
              <a:xfrm>
                <a:off x="3587" y="2328"/>
                <a:ext cx="0" cy="3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84" name="Rectangle 119">
                <a:extLst>
                  <a:ext uri="{FF2B5EF4-FFF2-40B4-BE49-F238E27FC236}">
                    <a16:creationId xmlns:a16="http://schemas.microsoft.com/office/drawing/2014/main" id="{C81EF8C6-0906-BB7E-0D20-73F573B005F5}"/>
                  </a:ext>
                </a:extLst>
              </p:cNvPr>
              <p:cNvSpPr>
                <a:spLocks noChangeArrowheads="1"/>
              </p:cNvSpPr>
              <p:nvPr/>
            </p:nvSpPr>
            <p:spPr bwMode="auto">
              <a:xfrm>
                <a:off x="3587" y="2328"/>
                <a:ext cx="3" cy="3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85" name="Line 120">
                <a:extLst>
                  <a:ext uri="{FF2B5EF4-FFF2-40B4-BE49-F238E27FC236}">
                    <a16:creationId xmlns:a16="http://schemas.microsoft.com/office/drawing/2014/main" id="{FF339EF7-4F09-844A-BB29-E7F91165D283}"/>
                  </a:ext>
                </a:extLst>
              </p:cNvPr>
              <p:cNvSpPr>
                <a:spLocks noChangeShapeType="1"/>
              </p:cNvSpPr>
              <p:nvPr/>
            </p:nvSpPr>
            <p:spPr bwMode="auto">
              <a:xfrm>
                <a:off x="4041" y="2328"/>
                <a:ext cx="0" cy="3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86" name="Rectangle 121">
                <a:extLst>
                  <a:ext uri="{FF2B5EF4-FFF2-40B4-BE49-F238E27FC236}">
                    <a16:creationId xmlns:a16="http://schemas.microsoft.com/office/drawing/2014/main" id="{9BF698D5-FACF-9D2E-0850-69F769ECCD34}"/>
                  </a:ext>
                </a:extLst>
              </p:cNvPr>
              <p:cNvSpPr>
                <a:spLocks noChangeArrowheads="1"/>
              </p:cNvSpPr>
              <p:nvPr/>
            </p:nvSpPr>
            <p:spPr bwMode="auto">
              <a:xfrm>
                <a:off x="4041" y="2328"/>
                <a:ext cx="3" cy="3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87" name="Line 122">
                <a:extLst>
                  <a:ext uri="{FF2B5EF4-FFF2-40B4-BE49-F238E27FC236}">
                    <a16:creationId xmlns:a16="http://schemas.microsoft.com/office/drawing/2014/main" id="{C689B840-4FF1-44CA-9656-5917A95372E2}"/>
                  </a:ext>
                </a:extLst>
              </p:cNvPr>
              <p:cNvSpPr>
                <a:spLocks noChangeShapeType="1"/>
              </p:cNvSpPr>
              <p:nvPr/>
            </p:nvSpPr>
            <p:spPr bwMode="auto">
              <a:xfrm>
                <a:off x="4495" y="2328"/>
                <a:ext cx="0" cy="3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88" name="Rectangle 123">
                <a:extLst>
                  <a:ext uri="{FF2B5EF4-FFF2-40B4-BE49-F238E27FC236}">
                    <a16:creationId xmlns:a16="http://schemas.microsoft.com/office/drawing/2014/main" id="{ABC65374-1925-E985-4554-D447713371ED}"/>
                  </a:ext>
                </a:extLst>
              </p:cNvPr>
              <p:cNvSpPr>
                <a:spLocks noChangeArrowheads="1"/>
              </p:cNvSpPr>
              <p:nvPr/>
            </p:nvSpPr>
            <p:spPr bwMode="auto">
              <a:xfrm>
                <a:off x="4495" y="2328"/>
                <a:ext cx="3" cy="3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89" name="Line 124">
                <a:extLst>
                  <a:ext uri="{FF2B5EF4-FFF2-40B4-BE49-F238E27FC236}">
                    <a16:creationId xmlns:a16="http://schemas.microsoft.com/office/drawing/2014/main" id="{14817B24-D947-35C0-A3C5-F0EFE97FD551}"/>
                  </a:ext>
                </a:extLst>
              </p:cNvPr>
              <p:cNvSpPr>
                <a:spLocks noChangeShapeType="1"/>
              </p:cNvSpPr>
              <p:nvPr/>
            </p:nvSpPr>
            <p:spPr bwMode="auto">
              <a:xfrm>
                <a:off x="4949" y="2328"/>
                <a:ext cx="0" cy="3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90" name="Rectangle 125">
                <a:extLst>
                  <a:ext uri="{FF2B5EF4-FFF2-40B4-BE49-F238E27FC236}">
                    <a16:creationId xmlns:a16="http://schemas.microsoft.com/office/drawing/2014/main" id="{6DC9DD35-1561-E7A3-BA06-F9DDCF6B7DB6}"/>
                  </a:ext>
                </a:extLst>
              </p:cNvPr>
              <p:cNvSpPr>
                <a:spLocks noChangeArrowheads="1"/>
              </p:cNvSpPr>
              <p:nvPr/>
            </p:nvSpPr>
            <p:spPr bwMode="auto">
              <a:xfrm>
                <a:off x="4949" y="2328"/>
                <a:ext cx="3" cy="3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91" name="Line 126">
                <a:extLst>
                  <a:ext uri="{FF2B5EF4-FFF2-40B4-BE49-F238E27FC236}">
                    <a16:creationId xmlns:a16="http://schemas.microsoft.com/office/drawing/2014/main" id="{2BE7C0C6-DB92-512F-C219-D7A0EBD78BE5}"/>
                  </a:ext>
                </a:extLst>
              </p:cNvPr>
              <p:cNvSpPr>
                <a:spLocks noChangeShapeType="1"/>
              </p:cNvSpPr>
              <p:nvPr/>
            </p:nvSpPr>
            <p:spPr bwMode="auto">
              <a:xfrm>
                <a:off x="5403" y="2328"/>
                <a:ext cx="0" cy="3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92" name="Rectangle 127">
                <a:extLst>
                  <a:ext uri="{FF2B5EF4-FFF2-40B4-BE49-F238E27FC236}">
                    <a16:creationId xmlns:a16="http://schemas.microsoft.com/office/drawing/2014/main" id="{247135CD-7C6F-0275-EED8-216357B9D668}"/>
                  </a:ext>
                </a:extLst>
              </p:cNvPr>
              <p:cNvSpPr>
                <a:spLocks noChangeArrowheads="1"/>
              </p:cNvSpPr>
              <p:nvPr/>
            </p:nvSpPr>
            <p:spPr bwMode="auto">
              <a:xfrm>
                <a:off x="5403" y="2328"/>
                <a:ext cx="3" cy="3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93" name="Line 128">
                <a:extLst>
                  <a:ext uri="{FF2B5EF4-FFF2-40B4-BE49-F238E27FC236}">
                    <a16:creationId xmlns:a16="http://schemas.microsoft.com/office/drawing/2014/main" id="{7A46BF5A-7A67-2F00-E407-F04AF67C3F81}"/>
                  </a:ext>
                </a:extLst>
              </p:cNvPr>
              <p:cNvSpPr>
                <a:spLocks noChangeShapeType="1"/>
              </p:cNvSpPr>
              <p:nvPr/>
            </p:nvSpPr>
            <p:spPr bwMode="auto">
              <a:xfrm>
                <a:off x="5893" y="2328"/>
                <a:ext cx="0" cy="3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94" name="Rectangle 129">
                <a:extLst>
                  <a:ext uri="{FF2B5EF4-FFF2-40B4-BE49-F238E27FC236}">
                    <a16:creationId xmlns:a16="http://schemas.microsoft.com/office/drawing/2014/main" id="{FFF429ED-14B6-0E95-23A6-7641CE7B3B7D}"/>
                  </a:ext>
                </a:extLst>
              </p:cNvPr>
              <p:cNvSpPr>
                <a:spLocks noChangeArrowheads="1"/>
              </p:cNvSpPr>
              <p:nvPr/>
            </p:nvSpPr>
            <p:spPr bwMode="auto">
              <a:xfrm>
                <a:off x="5893" y="2328"/>
                <a:ext cx="4" cy="3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95" name="Line 130">
                <a:extLst>
                  <a:ext uri="{FF2B5EF4-FFF2-40B4-BE49-F238E27FC236}">
                    <a16:creationId xmlns:a16="http://schemas.microsoft.com/office/drawing/2014/main" id="{C63C6B7D-4C5B-94C1-5E97-6A0C39DA7D9A}"/>
                  </a:ext>
                </a:extLst>
              </p:cNvPr>
              <p:cNvSpPr>
                <a:spLocks noChangeShapeType="1"/>
              </p:cNvSpPr>
              <p:nvPr/>
            </p:nvSpPr>
            <p:spPr bwMode="auto">
              <a:xfrm>
                <a:off x="6384" y="2328"/>
                <a:ext cx="0" cy="3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96" name="Rectangle 131">
                <a:extLst>
                  <a:ext uri="{FF2B5EF4-FFF2-40B4-BE49-F238E27FC236}">
                    <a16:creationId xmlns:a16="http://schemas.microsoft.com/office/drawing/2014/main" id="{1C2C8751-A205-97C9-B2ED-5CEA46907BC2}"/>
                  </a:ext>
                </a:extLst>
              </p:cNvPr>
              <p:cNvSpPr>
                <a:spLocks noChangeArrowheads="1"/>
              </p:cNvSpPr>
              <p:nvPr/>
            </p:nvSpPr>
            <p:spPr bwMode="auto">
              <a:xfrm>
                <a:off x="6384" y="2328"/>
                <a:ext cx="4" cy="3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97" name="Line 132">
                <a:extLst>
                  <a:ext uri="{FF2B5EF4-FFF2-40B4-BE49-F238E27FC236}">
                    <a16:creationId xmlns:a16="http://schemas.microsoft.com/office/drawing/2014/main" id="{440D13BB-B2C2-DA47-7FFB-B408A7EA1E1F}"/>
                  </a:ext>
                </a:extLst>
              </p:cNvPr>
              <p:cNvSpPr>
                <a:spLocks noChangeShapeType="1"/>
              </p:cNvSpPr>
              <p:nvPr/>
            </p:nvSpPr>
            <p:spPr bwMode="auto">
              <a:xfrm>
                <a:off x="6875" y="2328"/>
                <a:ext cx="0" cy="3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98" name="Rectangle 133">
                <a:extLst>
                  <a:ext uri="{FF2B5EF4-FFF2-40B4-BE49-F238E27FC236}">
                    <a16:creationId xmlns:a16="http://schemas.microsoft.com/office/drawing/2014/main" id="{7D76AD84-8AFC-0553-BACB-A185FFD0E039}"/>
                  </a:ext>
                </a:extLst>
              </p:cNvPr>
              <p:cNvSpPr>
                <a:spLocks noChangeArrowheads="1"/>
              </p:cNvSpPr>
              <p:nvPr/>
            </p:nvSpPr>
            <p:spPr bwMode="auto">
              <a:xfrm>
                <a:off x="6875" y="2328"/>
                <a:ext cx="3" cy="3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499" name="Line 134">
                <a:extLst>
                  <a:ext uri="{FF2B5EF4-FFF2-40B4-BE49-F238E27FC236}">
                    <a16:creationId xmlns:a16="http://schemas.microsoft.com/office/drawing/2014/main" id="{3FC9D3B4-3D78-6E20-7B8E-4ABD44753E6F}"/>
                  </a:ext>
                </a:extLst>
              </p:cNvPr>
              <p:cNvSpPr>
                <a:spLocks noChangeShapeType="1"/>
              </p:cNvSpPr>
              <p:nvPr/>
            </p:nvSpPr>
            <p:spPr bwMode="auto">
              <a:xfrm>
                <a:off x="7135" y="2328"/>
                <a:ext cx="0" cy="31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00" name="Rectangle 135">
                <a:extLst>
                  <a:ext uri="{FF2B5EF4-FFF2-40B4-BE49-F238E27FC236}">
                    <a16:creationId xmlns:a16="http://schemas.microsoft.com/office/drawing/2014/main" id="{A186D572-EBB3-25FE-2903-0F67DC15D7E4}"/>
                  </a:ext>
                </a:extLst>
              </p:cNvPr>
              <p:cNvSpPr>
                <a:spLocks noChangeArrowheads="1"/>
              </p:cNvSpPr>
              <p:nvPr/>
            </p:nvSpPr>
            <p:spPr bwMode="auto">
              <a:xfrm>
                <a:off x="7135" y="2328"/>
                <a:ext cx="3" cy="3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01" name="Line 136">
                <a:extLst>
                  <a:ext uri="{FF2B5EF4-FFF2-40B4-BE49-F238E27FC236}">
                    <a16:creationId xmlns:a16="http://schemas.microsoft.com/office/drawing/2014/main" id="{A9DC9998-8807-1590-C1E6-ED431E9F3989}"/>
                  </a:ext>
                </a:extLst>
              </p:cNvPr>
              <p:cNvSpPr>
                <a:spLocks noChangeShapeType="1"/>
              </p:cNvSpPr>
              <p:nvPr/>
            </p:nvSpPr>
            <p:spPr bwMode="auto">
              <a:xfrm>
                <a:off x="533" y="2966"/>
                <a:ext cx="76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02" name="Rectangle 137">
                <a:extLst>
                  <a:ext uri="{FF2B5EF4-FFF2-40B4-BE49-F238E27FC236}">
                    <a16:creationId xmlns:a16="http://schemas.microsoft.com/office/drawing/2014/main" id="{4F859D0B-FFC1-B42B-D5EB-1F1A0EF6A783}"/>
                  </a:ext>
                </a:extLst>
              </p:cNvPr>
              <p:cNvSpPr>
                <a:spLocks noChangeArrowheads="1"/>
              </p:cNvSpPr>
              <p:nvPr/>
            </p:nvSpPr>
            <p:spPr bwMode="auto">
              <a:xfrm>
                <a:off x="533" y="2966"/>
                <a:ext cx="76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03" name="Line 138">
                <a:extLst>
                  <a:ext uri="{FF2B5EF4-FFF2-40B4-BE49-F238E27FC236}">
                    <a16:creationId xmlns:a16="http://schemas.microsoft.com/office/drawing/2014/main" id="{7D8BFB51-3241-B70E-4AF9-3728C62BD12D}"/>
                  </a:ext>
                </a:extLst>
              </p:cNvPr>
              <p:cNvSpPr>
                <a:spLocks noChangeShapeType="1"/>
              </p:cNvSpPr>
              <p:nvPr/>
            </p:nvSpPr>
            <p:spPr bwMode="auto">
              <a:xfrm>
                <a:off x="1756" y="2651"/>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04" name="Rectangle 139">
                <a:extLst>
                  <a:ext uri="{FF2B5EF4-FFF2-40B4-BE49-F238E27FC236}">
                    <a16:creationId xmlns:a16="http://schemas.microsoft.com/office/drawing/2014/main" id="{40391822-BAE3-5B0D-EC4F-84D08D5DC1FA}"/>
                  </a:ext>
                </a:extLst>
              </p:cNvPr>
              <p:cNvSpPr>
                <a:spLocks noChangeArrowheads="1"/>
              </p:cNvSpPr>
              <p:nvPr/>
            </p:nvSpPr>
            <p:spPr bwMode="auto">
              <a:xfrm>
                <a:off x="1756" y="2651"/>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05" name="Line 140">
                <a:extLst>
                  <a:ext uri="{FF2B5EF4-FFF2-40B4-BE49-F238E27FC236}">
                    <a16:creationId xmlns:a16="http://schemas.microsoft.com/office/drawing/2014/main" id="{14D68923-0BB4-6977-3237-17AD4425900F}"/>
                  </a:ext>
                </a:extLst>
              </p:cNvPr>
              <p:cNvSpPr>
                <a:spLocks noChangeShapeType="1"/>
              </p:cNvSpPr>
              <p:nvPr/>
            </p:nvSpPr>
            <p:spPr bwMode="auto">
              <a:xfrm>
                <a:off x="2210" y="2651"/>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06" name="Rectangle 141">
                <a:extLst>
                  <a:ext uri="{FF2B5EF4-FFF2-40B4-BE49-F238E27FC236}">
                    <a16:creationId xmlns:a16="http://schemas.microsoft.com/office/drawing/2014/main" id="{0BD216B0-CDEA-1557-50A4-38F94D45D9D6}"/>
                  </a:ext>
                </a:extLst>
              </p:cNvPr>
              <p:cNvSpPr>
                <a:spLocks noChangeArrowheads="1"/>
              </p:cNvSpPr>
              <p:nvPr/>
            </p:nvSpPr>
            <p:spPr bwMode="auto">
              <a:xfrm>
                <a:off x="2210" y="2651"/>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07" name="Line 142">
                <a:extLst>
                  <a:ext uri="{FF2B5EF4-FFF2-40B4-BE49-F238E27FC236}">
                    <a16:creationId xmlns:a16="http://schemas.microsoft.com/office/drawing/2014/main" id="{0650F9BC-0717-75DA-FF0B-AD69825FA33C}"/>
                  </a:ext>
                </a:extLst>
              </p:cNvPr>
              <p:cNvSpPr>
                <a:spLocks noChangeShapeType="1"/>
              </p:cNvSpPr>
              <p:nvPr/>
            </p:nvSpPr>
            <p:spPr bwMode="auto">
              <a:xfrm>
                <a:off x="2664" y="2651"/>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08" name="Rectangle 143">
                <a:extLst>
                  <a:ext uri="{FF2B5EF4-FFF2-40B4-BE49-F238E27FC236}">
                    <a16:creationId xmlns:a16="http://schemas.microsoft.com/office/drawing/2014/main" id="{B732833B-E17C-664D-C7D0-7014C56E424F}"/>
                  </a:ext>
                </a:extLst>
              </p:cNvPr>
              <p:cNvSpPr>
                <a:spLocks noChangeArrowheads="1"/>
              </p:cNvSpPr>
              <p:nvPr/>
            </p:nvSpPr>
            <p:spPr bwMode="auto">
              <a:xfrm>
                <a:off x="2664" y="2651"/>
                <a:ext cx="4"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09" name="Line 144">
                <a:extLst>
                  <a:ext uri="{FF2B5EF4-FFF2-40B4-BE49-F238E27FC236}">
                    <a16:creationId xmlns:a16="http://schemas.microsoft.com/office/drawing/2014/main" id="{BD5E4BB5-FF9D-993C-5DBA-FFD34B849A94}"/>
                  </a:ext>
                </a:extLst>
              </p:cNvPr>
              <p:cNvSpPr>
                <a:spLocks noChangeShapeType="1"/>
              </p:cNvSpPr>
              <p:nvPr/>
            </p:nvSpPr>
            <p:spPr bwMode="auto">
              <a:xfrm>
                <a:off x="3133" y="2651"/>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10" name="Rectangle 145">
                <a:extLst>
                  <a:ext uri="{FF2B5EF4-FFF2-40B4-BE49-F238E27FC236}">
                    <a16:creationId xmlns:a16="http://schemas.microsoft.com/office/drawing/2014/main" id="{2F9991A2-583E-BD93-C78C-75483092A7EE}"/>
                  </a:ext>
                </a:extLst>
              </p:cNvPr>
              <p:cNvSpPr>
                <a:spLocks noChangeArrowheads="1"/>
              </p:cNvSpPr>
              <p:nvPr/>
            </p:nvSpPr>
            <p:spPr bwMode="auto">
              <a:xfrm>
                <a:off x="3133" y="2651"/>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11" name="Line 146">
                <a:extLst>
                  <a:ext uri="{FF2B5EF4-FFF2-40B4-BE49-F238E27FC236}">
                    <a16:creationId xmlns:a16="http://schemas.microsoft.com/office/drawing/2014/main" id="{F685DDBC-890C-B564-C6AB-960E74E15262}"/>
                  </a:ext>
                </a:extLst>
              </p:cNvPr>
              <p:cNvSpPr>
                <a:spLocks noChangeShapeType="1"/>
              </p:cNvSpPr>
              <p:nvPr/>
            </p:nvSpPr>
            <p:spPr bwMode="auto">
              <a:xfrm>
                <a:off x="3587" y="2651"/>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12" name="Rectangle 147">
                <a:extLst>
                  <a:ext uri="{FF2B5EF4-FFF2-40B4-BE49-F238E27FC236}">
                    <a16:creationId xmlns:a16="http://schemas.microsoft.com/office/drawing/2014/main" id="{BDE53554-CE22-6D1C-31FA-45275AC92126}"/>
                  </a:ext>
                </a:extLst>
              </p:cNvPr>
              <p:cNvSpPr>
                <a:spLocks noChangeArrowheads="1"/>
              </p:cNvSpPr>
              <p:nvPr/>
            </p:nvSpPr>
            <p:spPr bwMode="auto">
              <a:xfrm>
                <a:off x="3587" y="2651"/>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13" name="Line 148">
                <a:extLst>
                  <a:ext uri="{FF2B5EF4-FFF2-40B4-BE49-F238E27FC236}">
                    <a16:creationId xmlns:a16="http://schemas.microsoft.com/office/drawing/2014/main" id="{CEDAABB7-90B8-3398-0653-072BB90E349A}"/>
                  </a:ext>
                </a:extLst>
              </p:cNvPr>
              <p:cNvSpPr>
                <a:spLocks noChangeShapeType="1"/>
              </p:cNvSpPr>
              <p:nvPr/>
            </p:nvSpPr>
            <p:spPr bwMode="auto">
              <a:xfrm>
                <a:off x="4041" y="2651"/>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14" name="Rectangle 149">
                <a:extLst>
                  <a:ext uri="{FF2B5EF4-FFF2-40B4-BE49-F238E27FC236}">
                    <a16:creationId xmlns:a16="http://schemas.microsoft.com/office/drawing/2014/main" id="{4AD78321-1801-EA40-5ABB-2ADA9672AE1A}"/>
                  </a:ext>
                </a:extLst>
              </p:cNvPr>
              <p:cNvSpPr>
                <a:spLocks noChangeArrowheads="1"/>
              </p:cNvSpPr>
              <p:nvPr/>
            </p:nvSpPr>
            <p:spPr bwMode="auto">
              <a:xfrm>
                <a:off x="4041" y="2651"/>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15" name="Line 150">
                <a:extLst>
                  <a:ext uri="{FF2B5EF4-FFF2-40B4-BE49-F238E27FC236}">
                    <a16:creationId xmlns:a16="http://schemas.microsoft.com/office/drawing/2014/main" id="{A6474031-1424-B6EE-FAE7-29D9EE58C12A}"/>
                  </a:ext>
                </a:extLst>
              </p:cNvPr>
              <p:cNvSpPr>
                <a:spLocks noChangeShapeType="1"/>
              </p:cNvSpPr>
              <p:nvPr/>
            </p:nvSpPr>
            <p:spPr bwMode="auto">
              <a:xfrm>
                <a:off x="4495" y="2651"/>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16" name="Rectangle 151">
                <a:extLst>
                  <a:ext uri="{FF2B5EF4-FFF2-40B4-BE49-F238E27FC236}">
                    <a16:creationId xmlns:a16="http://schemas.microsoft.com/office/drawing/2014/main" id="{B3B717F9-27BC-B51F-65FB-E88F57CDDCA6}"/>
                  </a:ext>
                </a:extLst>
              </p:cNvPr>
              <p:cNvSpPr>
                <a:spLocks noChangeArrowheads="1"/>
              </p:cNvSpPr>
              <p:nvPr/>
            </p:nvSpPr>
            <p:spPr bwMode="auto">
              <a:xfrm>
                <a:off x="4495" y="2651"/>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17" name="Line 152">
                <a:extLst>
                  <a:ext uri="{FF2B5EF4-FFF2-40B4-BE49-F238E27FC236}">
                    <a16:creationId xmlns:a16="http://schemas.microsoft.com/office/drawing/2014/main" id="{C3F9E5FC-3AFE-2F71-33B7-82C8F050D86A}"/>
                  </a:ext>
                </a:extLst>
              </p:cNvPr>
              <p:cNvSpPr>
                <a:spLocks noChangeShapeType="1"/>
              </p:cNvSpPr>
              <p:nvPr/>
            </p:nvSpPr>
            <p:spPr bwMode="auto">
              <a:xfrm>
                <a:off x="4949" y="2651"/>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18" name="Rectangle 153">
                <a:extLst>
                  <a:ext uri="{FF2B5EF4-FFF2-40B4-BE49-F238E27FC236}">
                    <a16:creationId xmlns:a16="http://schemas.microsoft.com/office/drawing/2014/main" id="{DBE11E62-CE7B-E30D-2390-E121A7A2890E}"/>
                  </a:ext>
                </a:extLst>
              </p:cNvPr>
              <p:cNvSpPr>
                <a:spLocks noChangeArrowheads="1"/>
              </p:cNvSpPr>
              <p:nvPr/>
            </p:nvSpPr>
            <p:spPr bwMode="auto">
              <a:xfrm>
                <a:off x="4949" y="2651"/>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19" name="Line 154">
                <a:extLst>
                  <a:ext uri="{FF2B5EF4-FFF2-40B4-BE49-F238E27FC236}">
                    <a16:creationId xmlns:a16="http://schemas.microsoft.com/office/drawing/2014/main" id="{A2C12AF3-C7C9-4DE8-2285-EBCE7D1EEB8B}"/>
                  </a:ext>
                </a:extLst>
              </p:cNvPr>
              <p:cNvSpPr>
                <a:spLocks noChangeShapeType="1"/>
              </p:cNvSpPr>
              <p:nvPr/>
            </p:nvSpPr>
            <p:spPr bwMode="auto">
              <a:xfrm>
                <a:off x="5403" y="2651"/>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20" name="Rectangle 155">
                <a:extLst>
                  <a:ext uri="{FF2B5EF4-FFF2-40B4-BE49-F238E27FC236}">
                    <a16:creationId xmlns:a16="http://schemas.microsoft.com/office/drawing/2014/main" id="{D826AF42-A47D-E43F-9CEE-898F54262A0C}"/>
                  </a:ext>
                </a:extLst>
              </p:cNvPr>
              <p:cNvSpPr>
                <a:spLocks noChangeArrowheads="1"/>
              </p:cNvSpPr>
              <p:nvPr/>
            </p:nvSpPr>
            <p:spPr bwMode="auto">
              <a:xfrm>
                <a:off x="5403" y="2651"/>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21" name="Line 156">
                <a:extLst>
                  <a:ext uri="{FF2B5EF4-FFF2-40B4-BE49-F238E27FC236}">
                    <a16:creationId xmlns:a16="http://schemas.microsoft.com/office/drawing/2014/main" id="{402D262F-10D8-4600-35CC-5B94BD673C25}"/>
                  </a:ext>
                </a:extLst>
              </p:cNvPr>
              <p:cNvSpPr>
                <a:spLocks noChangeShapeType="1"/>
              </p:cNvSpPr>
              <p:nvPr/>
            </p:nvSpPr>
            <p:spPr bwMode="auto">
              <a:xfrm>
                <a:off x="5893" y="2651"/>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22" name="Rectangle 157">
                <a:extLst>
                  <a:ext uri="{FF2B5EF4-FFF2-40B4-BE49-F238E27FC236}">
                    <a16:creationId xmlns:a16="http://schemas.microsoft.com/office/drawing/2014/main" id="{D2F7F946-B98C-C325-E0BA-068BB88C3EEA}"/>
                  </a:ext>
                </a:extLst>
              </p:cNvPr>
              <p:cNvSpPr>
                <a:spLocks noChangeArrowheads="1"/>
              </p:cNvSpPr>
              <p:nvPr/>
            </p:nvSpPr>
            <p:spPr bwMode="auto">
              <a:xfrm>
                <a:off x="5893" y="2651"/>
                <a:ext cx="4"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23" name="Line 158">
                <a:extLst>
                  <a:ext uri="{FF2B5EF4-FFF2-40B4-BE49-F238E27FC236}">
                    <a16:creationId xmlns:a16="http://schemas.microsoft.com/office/drawing/2014/main" id="{42E515B4-D99B-25F6-F1A5-8E5445C2254E}"/>
                  </a:ext>
                </a:extLst>
              </p:cNvPr>
              <p:cNvSpPr>
                <a:spLocks noChangeShapeType="1"/>
              </p:cNvSpPr>
              <p:nvPr/>
            </p:nvSpPr>
            <p:spPr bwMode="auto">
              <a:xfrm>
                <a:off x="6384" y="2651"/>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24" name="Rectangle 159">
                <a:extLst>
                  <a:ext uri="{FF2B5EF4-FFF2-40B4-BE49-F238E27FC236}">
                    <a16:creationId xmlns:a16="http://schemas.microsoft.com/office/drawing/2014/main" id="{551EA405-DCDC-11C7-968D-8ADA074FEFD7}"/>
                  </a:ext>
                </a:extLst>
              </p:cNvPr>
              <p:cNvSpPr>
                <a:spLocks noChangeArrowheads="1"/>
              </p:cNvSpPr>
              <p:nvPr/>
            </p:nvSpPr>
            <p:spPr bwMode="auto">
              <a:xfrm>
                <a:off x="6384" y="2651"/>
                <a:ext cx="4"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25" name="Line 160">
                <a:extLst>
                  <a:ext uri="{FF2B5EF4-FFF2-40B4-BE49-F238E27FC236}">
                    <a16:creationId xmlns:a16="http://schemas.microsoft.com/office/drawing/2014/main" id="{D47A3C65-18E7-6CB0-A0FF-0D22F67D6B0C}"/>
                  </a:ext>
                </a:extLst>
              </p:cNvPr>
              <p:cNvSpPr>
                <a:spLocks noChangeShapeType="1"/>
              </p:cNvSpPr>
              <p:nvPr/>
            </p:nvSpPr>
            <p:spPr bwMode="auto">
              <a:xfrm>
                <a:off x="6875" y="2651"/>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26" name="Rectangle 161">
                <a:extLst>
                  <a:ext uri="{FF2B5EF4-FFF2-40B4-BE49-F238E27FC236}">
                    <a16:creationId xmlns:a16="http://schemas.microsoft.com/office/drawing/2014/main" id="{2CA5AF7C-1312-02D8-1983-B849B96F9AC6}"/>
                  </a:ext>
                </a:extLst>
              </p:cNvPr>
              <p:cNvSpPr>
                <a:spLocks noChangeArrowheads="1"/>
              </p:cNvSpPr>
              <p:nvPr/>
            </p:nvSpPr>
            <p:spPr bwMode="auto">
              <a:xfrm>
                <a:off x="6875" y="2651"/>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27" name="Line 162">
                <a:extLst>
                  <a:ext uri="{FF2B5EF4-FFF2-40B4-BE49-F238E27FC236}">
                    <a16:creationId xmlns:a16="http://schemas.microsoft.com/office/drawing/2014/main" id="{27891787-3A8E-B25E-DDE4-DB2BC5B452E8}"/>
                  </a:ext>
                </a:extLst>
              </p:cNvPr>
              <p:cNvSpPr>
                <a:spLocks noChangeShapeType="1"/>
              </p:cNvSpPr>
              <p:nvPr/>
            </p:nvSpPr>
            <p:spPr bwMode="auto">
              <a:xfrm>
                <a:off x="7135" y="2651"/>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28" name="Rectangle 163">
                <a:extLst>
                  <a:ext uri="{FF2B5EF4-FFF2-40B4-BE49-F238E27FC236}">
                    <a16:creationId xmlns:a16="http://schemas.microsoft.com/office/drawing/2014/main" id="{611EE430-F348-9415-7CE9-2355B294D1A3}"/>
                  </a:ext>
                </a:extLst>
              </p:cNvPr>
              <p:cNvSpPr>
                <a:spLocks noChangeArrowheads="1"/>
              </p:cNvSpPr>
              <p:nvPr/>
            </p:nvSpPr>
            <p:spPr bwMode="auto">
              <a:xfrm>
                <a:off x="7135" y="2651"/>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29" name="Line 164">
                <a:extLst>
                  <a:ext uri="{FF2B5EF4-FFF2-40B4-BE49-F238E27FC236}">
                    <a16:creationId xmlns:a16="http://schemas.microsoft.com/office/drawing/2014/main" id="{61885040-6B87-48BE-2273-17E5CAA82B30}"/>
                  </a:ext>
                </a:extLst>
              </p:cNvPr>
              <p:cNvSpPr>
                <a:spLocks noChangeShapeType="1"/>
              </p:cNvSpPr>
              <p:nvPr/>
            </p:nvSpPr>
            <p:spPr bwMode="auto">
              <a:xfrm>
                <a:off x="533" y="3285"/>
                <a:ext cx="76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30" name="Rectangle 165">
                <a:extLst>
                  <a:ext uri="{FF2B5EF4-FFF2-40B4-BE49-F238E27FC236}">
                    <a16:creationId xmlns:a16="http://schemas.microsoft.com/office/drawing/2014/main" id="{B01A2724-4980-2BFA-CDC1-E1AD63D0C004}"/>
                  </a:ext>
                </a:extLst>
              </p:cNvPr>
              <p:cNvSpPr>
                <a:spLocks noChangeArrowheads="1"/>
              </p:cNvSpPr>
              <p:nvPr/>
            </p:nvSpPr>
            <p:spPr bwMode="auto">
              <a:xfrm>
                <a:off x="533" y="3285"/>
                <a:ext cx="765"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31" name="Line 166">
                <a:extLst>
                  <a:ext uri="{FF2B5EF4-FFF2-40B4-BE49-F238E27FC236}">
                    <a16:creationId xmlns:a16="http://schemas.microsoft.com/office/drawing/2014/main" id="{F8493E72-82D2-889D-5070-F0266266C225}"/>
                  </a:ext>
                </a:extLst>
              </p:cNvPr>
              <p:cNvSpPr>
                <a:spLocks noChangeShapeType="1"/>
              </p:cNvSpPr>
              <p:nvPr/>
            </p:nvSpPr>
            <p:spPr bwMode="auto">
              <a:xfrm>
                <a:off x="1756" y="2970"/>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32" name="Rectangle 167">
                <a:extLst>
                  <a:ext uri="{FF2B5EF4-FFF2-40B4-BE49-F238E27FC236}">
                    <a16:creationId xmlns:a16="http://schemas.microsoft.com/office/drawing/2014/main" id="{7A96E5FD-DD02-ADFA-AD02-0281906007FA}"/>
                  </a:ext>
                </a:extLst>
              </p:cNvPr>
              <p:cNvSpPr>
                <a:spLocks noChangeArrowheads="1"/>
              </p:cNvSpPr>
              <p:nvPr/>
            </p:nvSpPr>
            <p:spPr bwMode="auto">
              <a:xfrm>
                <a:off x="1756" y="2970"/>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33" name="Line 168">
                <a:extLst>
                  <a:ext uri="{FF2B5EF4-FFF2-40B4-BE49-F238E27FC236}">
                    <a16:creationId xmlns:a16="http://schemas.microsoft.com/office/drawing/2014/main" id="{D3EDD095-1DDF-1366-CF3F-B60B18D7FD84}"/>
                  </a:ext>
                </a:extLst>
              </p:cNvPr>
              <p:cNvSpPr>
                <a:spLocks noChangeShapeType="1"/>
              </p:cNvSpPr>
              <p:nvPr/>
            </p:nvSpPr>
            <p:spPr bwMode="auto">
              <a:xfrm>
                <a:off x="2210" y="2970"/>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34" name="Rectangle 169">
                <a:extLst>
                  <a:ext uri="{FF2B5EF4-FFF2-40B4-BE49-F238E27FC236}">
                    <a16:creationId xmlns:a16="http://schemas.microsoft.com/office/drawing/2014/main" id="{BD72EEAB-0377-12D6-0AD1-AD7C897C9E5D}"/>
                  </a:ext>
                </a:extLst>
              </p:cNvPr>
              <p:cNvSpPr>
                <a:spLocks noChangeArrowheads="1"/>
              </p:cNvSpPr>
              <p:nvPr/>
            </p:nvSpPr>
            <p:spPr bwMode="auto">
              <a:xfrm>
                <a:off x="2210" y="2970"/>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35" name="Line 170">
                <a:extLst>
                  <a:ext uri="{FF2B5EF4-FFF2-40B4-BE49-F238E27FC236}">
                    <a16:creationId xmlns:a16="http://schemas.microsoft.com/office/drawing/2014/main" id="{D2149D56-202B-30B2-1CB9-227C9E5BA435}"/>
                  </a:ext>
                </a:extLst>
              </p:cNvPr>
              <p:cNvSpPr>
                <a:spLocks noChangeShapeType="1"/>
              </p:cNvSpPr>
              <p:nvPr/>
            </p:nvSpPr>
            <p:spPr bwMode="auto">
              <a:xfrm>
                <a:off x="2664" y="2970"/>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36" name="Rectangle 171">
                <a:extLst>
                  <a:ext uri="{FF2B5EF4-FFF2-40B4-BE49-F238E27FC236}">
                    <a16:creationId xmlns:a16="http://schemas.microsoft.com/office/drawing/2014/main" id="{F12D1B1B-3A3A-2398-2077-59AE4402268D}"/>
                  </a:ext>
                </a:extLst>
              </p:cNvPr>
              <p:cNvSpPr>
                <a:spLocks noChangeArrowheads="1"/>
              </p:cNvSpPr>
              <p:nvPr/>
            </p:nvSpPr>
            <p:spPr bwMode="auto">
              <a:xfrm>
                <a:off x="2664" y="2970"/>
                <a:ext cx="4"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37" name="Line 172">
                <a:extLst>
                  <a:ext uri="{FF2B5EF4-FFF2-40B4-BE49-F238E27FC236}">
                    <a16:creationId xmlns:a16="http://schemas.microsoft.com/office/drawing/2014/main" id="{7D11678E-7D54-9C74-0C18-941608565DAD}"/>
                  </a:ext>
                </a:extLst>
              </p:cNvPr>
              <p:cNvSpPr>
                <a:spLocks noChangeShapeType="1"/>
              </p:cNvSpPr>
              <p:nvPr/>
            </p:nvSpPr>
            <p:spPr bwMode="auto">
              <a:xfrm>
                <a:off x="3133" y="2970"/>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38" name="Rectangle 173">
                <a:extLst>
                  <a:ext uri="{FF2B5EF4-FFF2-40B4-BE49-F238E27FC236}">
                    <a16:creationId xmlns:a16="http://schemas.microsoft.com/office/drawing/2014/main" id="{07CE9A4E-D89A-3B99-857D-641E80B35139}"/>
                  </a:ext>
                </a:extLst>
              </p:cNvPr>
              <p:cNvSpPr>
                <a:spLocks noChangeArrowheads="1"/>
              </p:cNvSpPr>
              <p:nvPr/>
            </p:nvSpPr>
            <p:spPr bwMode="auto">
              <a:xfrm>
                <a:off x="3133" y="2970"/>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39" name="Line 174">
                <a:extLst>
                  <a:ext uri="{FF2B5EF4-FFF2-40B4-BE49-F238E27FC236}">
                    <a16:creationId xmlns:a16="http://schemas.microsoft.com/office/drawing/2014/main" id="{5F84F1EB-3523-6740-2BEE-8FA3C98E68D6}"/>
                  </a:ext>
                </a:extLst>
              </p:cNvPr>
              <p:cNvSpPr>
                <a:spLocks noChangeShapeType="1"/>
              </p:cNvSpPr>
              <p:nvPr/>
            </p:nvSpPr>
            <p:spPr bwMode="auto">
              <a:xfrm>
                <a:off x="3587" y="2970"/>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40" name="Rectangle 175">
                <a:extLst>
                  <a:ext uri="{FF2B5EF4-FFF2-40B4-BE49-F238E27FC236}">
                    <a16:creationId xmlns:a16="http://schemas.microsoft.com/office/drawing/2014/main" id="{B36C00B1-20B0-3A73-E5EA-2A25F0B5ACD2}"/>
                  </a:ext>
                </a:extLst>
              </p:cNvPr>
              <p:cNvSpPr>
                <a:spLocks noChangeArrowheads="1"/>
              </p:cNvSpPr>
              <p:nvPr/>
            </p:nvSpPr>
            <p:spPr bwMode="auto">
              <a:xfrm>
                <a:off x="3587" y="2970"/>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41" name="Line 176">
                <a:extLst>
                  <a:ext uri="{FF2B5EF4-FFF2-40B4-BE49-F238E27FC236}">
                    <a16:creationId xmlns:a16="http://schemas.microsoft.com/office/drawing/2014/main" id="{78F23BF2-F529-C0D3-C1FC-DBFB5A16727D}"/>
                  </a:ext>
                </a:extLst>
              </p:cNvPr>
              <p:cNvSpPr>
                <a:spLocks noChangeShapeType="1"/>
              </p:cNvSpPr>
              <p:nvPr/>
            </p:nvSpPr>
            <p:spPr bwMode="auto">
              <a:xfrm>
                <a:off x="4041" y="2970"/>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42" name="Rectangle 177">
                <a:extLst>
                  <a:ext uri="{FF2B5EF4-FFF2-40B4-BE49-F238E27FC236}">
                    <a16:creationId xmlns:a16="http://schemas.microsoft.com/office/drawing/2014/main" id="{4D5333BD-864E-1E06-DA78-88A1921BAAB5}"/>
                  </a:ext>
                </a:extLst>
              </p:cNvPr>
              <p:cNvSpPr>
                <a:spLocks noChangeArrowheads="1"/>
              </p:cNvSpPr>
              <p:nvPr/>
            </p:nvSpPr>
            <p:spPr bwMode="auto">
              <a:xfrm>
                <a:off x="4041" y="2970"/>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43" name="Line 178">
                <a:extLst>
                  <a:ext uri="{FF2B5EF4-FFF2-40B4-BE49-F238E27FC236}">
                    <a16:creationId xmlns:a16="http://schemas.microsoft.com/office/drawing/2014/main" id="{19D4CB72-231E-426A-591B-2C18C253C34B}"/>
                  </a:ext>
                </a:extLst>
              </p:cNvPr>
              <p:cNvSpPr>
                <a:spLocks noChangeShapeType="1"/>
              </p:cNvSpPr>
              <p:nvPr/>
            </p:nvSpPr>
            <p:spPr bwMode="auto">
              <a:xfrm>
                <a:off x="4495" y="2970"/>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44" name="Rectangle 179">
                <a:extLst>
                  <a:ext uri="{FF2B5EF4-FFF2-40B4-BE49-F238E27FC236}">
                    <a16:creationId xmlns:a16="http://schemas.microsoft.com/office/drawing/2014/main" id="{86ABB258-EA97-4B97-D3F1-773C7A62C31E}"/>
                  </a:ext>
                </a:extLst>
              </p:cNvPr>
              <p:cNvSpPr>
                <a:spLocks noChangeArrowheads="1"/>
              </p:cNvSpPr>
              <p:nvPr/>
            </p:nvSpPr>
            <p:spPr bwMode="auto">
              <a:xfrm>
                <a:off x="4495" y="2970"/>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45" name="Line 180">
                <a:extLst>
                  <a:ext uri="{FF2B5EF4-FFF2-40B4-BE49-F238E27FC236}">
                    <a16:creationId xmlns:a16="http://schemas.microsoft.com/office/drawing/2014/main" id="{ECCBBD9F-12F9-CDEB-5231-F143442671EC}"/>
                  </a:ext>
                </a:extLst>
              </p:cNvPr>
              <p:cNvSpPr>
                <a:spLocks noChangeShapeType="1"/>
              </p:cNvSpPr>
              <p:nvPr/>
            </p:nvSpPr>
            <p:spPr bwMode="auto">
              <a:xfrm>
                <a:off x="4949" y="2970"/>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46" name="Rectangle 181">
                <a:extLst>
                  <a:ext uri="{FF2B5EF4-FFF2-40B4-BE49-F238E27FC236}">
                    <a16:creationId xmlns:a16="http://schemas.microsoft.com/office/drawing/2014/main" id="{FAD19FC3-1D51-8FFC-B339-9E8A0E16BA0D}"/>
                  </a:ext>
                </a:extLst>
              </p:cNvPr>
              <p:cNvSpPr>
                <a:spLocks noChangeArrowheads="1"/>
              </p:cNvSpPr>
              <p:nvPr/>
            </p:nvSpPr>
            <p:spPr bwMode="auto">
              <a:xfrm>
                <a:off x="4949" y="2970"/>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47" name="Line 182">
                <a:extLst>
                  <a:ext uri="{FF2B5EF4-FFF2-40B4-BE49-F238E27FC236}">
                    <a16:creationId xmlns:a16="http://schemas.microsoft.com/office/drawing/2014/main" id="{A3BEE028-7822-32B9-AA93-3078A8BAC32C}"/>
                  </a:ext>
                </a:extLst>
              </p:cNvPr>
              <p:cNvSpPr>
                <a:spLocks noChangeShapeType="1"/>
              </p:cNvSpPr>
              <p:nvPr/>
            </p:nvSpPr>
            <p:spPr bwMode="auto">
              <a:xfrm>
                <a:off x="5403" y="2970"/>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48" name="Rectangle 183">
                <a:extLst>
                  <a:ext uri="{FF2B5EF4-FFF2-40B4-BE49-F238E27FC236}">
                    <a16:creationId xmlns:a16="http://schemas.microsoft.com/office/drawing/2014/main" id="{86FA433B-DE16-FA41-69C7-6CF7B269E3B8}"/>
                  </a:ext>
                </a:extLst>
              </p:cNvPr>
              <p:cNvSpPr>
                <a:spLocks noChangeArrowheads="1"/>
              </p:cNvSpPr>
              <p:nvPr/>
            </p:nvSpPr>
            <p:spPr bwMode="auto">
              <a:xfrm>
                <a:off x="5403" y="2970"/>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49" name="Line 184">
                <a:extLst>
                  <a:ext uri="{FF2B5EF4-FFF2-40B4-BE49-F238E27FC236}">
                    <a16:creationId xmlns:a16="http://schemas.microsoft.com/office/drawing/2014/main" id="{0784549D-F43A-A8DE-BAFF-09BE46F3D639}"/>
                  </a:ext>
                </a:extLst>
              </p:cNvPr>
              <p:cNvSpPr>
                <a:spLocks noChangeShapeType="1"/>
              </p:cNvSpPr>
              <p:nvPr/>
            </p:nvSpPr>
            <p:spPr bwMode="auto">
              <a:xfrm>
                <a:off x="5893" y="2970"/>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50" name="Rectangle 185">
                <a:extLst>
                  <a:ext uri="{FF2B5EF4-FFF2-40B4-BE49-F238E27FC236}">
                    <a16:creationId xmlns:a16="http://schemas.microsoft.com/office/drawing/2014/main" id="{640DC810-240E-BC61-166E-2C8EBC29FE46}"/>
                  </a:ext>
                </a:extLst>
              </p:cNvPr>
              <p:cNvSpPr>
                <a:spLocks noChangeArrowheads="1"/>
              </p:cNvSpPr>
              <p:nvPr/>
            </p:nvSpPr>
            <p:spPr bwMode="auto">
              <a:xfrm>
                <a:off x="5893" y="2970"/>
                <a:ext cx="4"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51" name="Line 186">
                <a:extLst>
                  <a:ext uri="{FF2B5EF4-FFF2-40B4-BE49-F238E27FC236}">
                    <a16:creationId xmlns:a16="http://schemas.microsoft.com/office/drawing/2014/main" id="{74DC4030-1D1C-C6C0-5085-C3A011BC92A2}"/>
                  </a:ext>
                </a:extLst>
              </p:cNvPr>
              <p:cNvSpPr>
                <a:spLocks noChangeShapeType="1"/>
              </p:cNvSpPr>
              <p:nvPr/>
            </p:nvSpPr>
            <p:spPr bwMode="auto">
              <a:xfrm>
                <a:off x="6384" y="2970"/>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52" name="Rectangle 187">
                <a:extLst>
                  <a:ext uri="{FF2B5EF4-FFF2-40B4-BE49-F238E27FC236}">
                    <a16:creationId xmlns:a16="http://schemas.microsoft.com/office/drawing/2014/main" id="{4B385CFA-1C5E-19E3-EF15-F2C8C9B269EF}"/>
                  </a:ext>
                </a:extLst>
              </p:cNvPr>
              <p:cNvSpPr>
                <a:spLocks noChangeArrowheads="1"/>
              </p:cNvSpPr>
              <p:nvPr/>
            </p:nvSpPr>
            <p:spPr bwMode="auto">
              <a:xfrm>
                <a:off x="6384" y="2970"/>
                <a:ext cx="4"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53" name="Line 188">
                <a:extLst>
                  <a:ext uri="{FF2B5EF4-FFF2-40B4-BE49-F238E27FC236}">
                    <a16:creationId xmlns:a16="http://schemas.microsoft.com/office/drawing/2014/main" id="{6CB88E08-9243-AB83-AC40-84EE88B4F3F5}"/>
                  </a:ext>
                </a:extLst>
              </p:cNvPr>
              <p:cNvSpPr>
                <a:spLocks noChangeShapeType="1"/>
              </p:cNvSpPr>
              <p:nvPr/>
            </p:nvSpPr>
            <p:spPr bwMode="auto">
              <a:xfrm>
                <a:off x="6875" y="2970"/>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54" name="Rectangle 189">
                <a:extLst>
                  <a:ext uri="{FF2B5EF4-FFF2-40B4-BE49-F238E27FC236}">
                    <a16:creationId xmlns:a16="http://schemas.microsoft.com/office/drawing/2014/main" id="{B90A89BE-1D70-59C2-512C-873B1B8D654D}"/>
                  </a:ext>
                </a:extLst>
              </p:cNvPr>
              <p:cNvSpPr>
                <a:spLocks noChangeArrowheads="1"/>
              </p:cNvSpPr>
              <p:nvPr/>
            </p:nvSpPr>
            <p:spPr bwMode="auto">
              <a:xfrm>
                <a:off x="6875" y="2970"/>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55" name="Line 190">
                <a:extLst>
                  <a:ext uri="{FF2B5EF4-FFF2-40B4-BE49-F238E27FC236}">
                    <a16:creationId xmlns:a16="http://schemas.microsoft.com/office/drawing/2014/main" id="{778DF91B-9756-2892-FC5E-2EB95C7D7F76}"/>
                  </a:ext>
                </a:extLst>
              </p:cNvPr>
              <p:cNvSpPr>
                <a:spLocks noChangeShapeType="1"/>
              </p:cNvSpPr>
              <p:nvPr/>
            </p:nvSpPr>
            <p:spPr bwMode="auto">
              <a:xfrm>
                <a:off x="7135" y="2970"/>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56" name="Rectangle 191">
                <a:extLst>
                  <a:ext uri="{FF2B5EF4-FFF2-40B4-BE49-F238E27FC236}">
                    <a16:creationId xmlns:a16="http://schemas.microsoft.com/office/drawing/2014/main" id="{DDA4F898-063B-6545-1372-F3359ED73A94}"/>
                  </a:ext>
                </a:extLst>
              </p:cNvPr>
              <p:cNvSpPr>
                <a:spLocks noChangeArrowheads="1"/>
              </p:cNvSpPr>
              <p:nvPr/>
            </p:nvSpPr>
            <p:spPr bwMode="auto">
              <a:xfrm>
                <a:off x="7135" y="2970"/>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57" name="Line 192">
                <a:extLst>
                  <a:ext uri="{FF2B5EF4-FFF2-40B4-BE49-F238E27FC236}">
                    <a16:creationId xmlns:a16="http://schemas.microsoft.com/office/drawing/2014/main" id="{67A8B5B8-23CA-057C-48CC-D252889BC9A4}"/>
                  </a:ext>
                </a:extLst>
              </p:cNvPr>
              <p:cNvSpPr>
                <a:spLocks noChangeShapeType="1"/>
              </p:cNvSpPr>
              <p:nvPr/>
            </p:nvSpPr>
            <p:spPr bwMode="auto">
              <a:xfrm>
                <a:off x="533" y="3604"/>
                <a:ext cx="76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58" name="Rectangle 193">
                <a:extLst>
                  <a:ext uri="{FF2B5EF4-FFF2-40B4-BE49-F238E27FC236}">
                    <a16:creationId xmlns:a16="http://schemas.microsoft.com/office/drawing/2014/main" id="{30192B6B-6A4D-1DD5-EB88-F72113EDDD96}"/>
                  </a:ext>
                </a:extLst>
              </p:cNvPr>
              <p:cNvSpPr>
                <a:spLocks noChangeArrowheads="1"/>
              </p:cNvSpPr>
              <p:nvPr/>
            </p:nvSpPr>
            <p:spPr bwMode="auto">
              <a:xfrm>
                <a:off x="533" y="3604"/>
                <a:ext cx="765"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59" name="Line 194">
                <a:extLst>
                  <a:ext uri="{FF2B5EF4-FFF2-40B4-BE49-F238E27FC236}">
                    <a16:creationId xmlns:a16="http://schemas.microsoft.com/office/drawing/2014/main" id="{9327FDDF-F713-1B79-CB73-B2C8CFE640F1}"/>
                  </a:ext>
                </a:extLst>
              </p:cNvPr>
              <p:cNvSpPr>
                <a:spLocks noChangeShapeType="1"/>
              </p:cNvSpPr>
              <p:nvPr/>
            </p:nvSpPr>
            <p:spPr bwMode="auto">
              <a:xfrm>
                <a:off x="1756" y="3289"/>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60" name="Rectangle 195">
                <a:extLst>
                  <a:ext uri="{FF2B5EF4-FFF2-40B4-BE49-F238E27FC236}">
                    <a16:creationId xmlns:a16="http://schemas.microsoft.com/office/drawing/2014/main" id="{CB815700-7AEF-BFD9-D3E5-3C20AC090C64}"/>
                  </a:ext>
                </a:extLst>
              </p:cNvPr>
              <p:cNvSpPr>
                <a:spLocks noChangeArrowheads="1"/>
              </p:cNvSpPr>
              <p:nvPr/>
            </p:nvSpPr>
            <p:spPr bwMode="auto">
              <a:xfrm>
                <a:off x="1756" y="3289"/>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61" name="Line 196">
                <a:extLst>
                  <a:ext uri="{FF2B5EF4-FFF2-40B4-BE49-F238E27FC236}">
                    <a16:creationId xmlns:a16="http://schemas.microsoft.com/office/drawing/2014/main" id="{7CDBA5C3-5B62-44C5-25B1-A3C3D5887B90}"/>
                  </a:ext>
                </a:extLst>
              </p:cNvPr>
              <p:cNvSpPr>
                <a:spLocks noChangeShapeType="1"/>
              </p:cNvSpPr>
              <p:nvPr/>
            </p:nvSpPr>
            <p:spPr bwMode="auto">
              <a:xfrm>
                <a:off x="2210" y="3289"/>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62" name="Rectangle 197">
                <a:extLst>
                  <a:ext uri="{FF2B5EF4-FFF2-40B4-BE49-F238E27FC236}">
                    <a16:creationId xmlns:a16="http://schemas.microsoft.com/office/drawing/2014/main" id="{844EDC18-0F39-07A3-0AC2-D3F5FB5C56FA}"/>
                  </a:ext>
                </a:extLst>
              </p:cNvPr>
              <p:cNvSpPr>
                <a:spLocks noChangeArrowheads="1"/>
              </p:cNvSpPr>
              <p:nvPr/>
            </p:nvSpPr>
            <p:spPr bwMode="auto">
              <a:xfrm>
                <a:off x="2210" y="3289"/>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63" name="Line 198">
                <a:extLst>
                  <a:ext uri="{FF2B5EF4-FFF2-40B4-BE49-F238E27FC236}">
                    <a16:creationId xmlns:a16="http://schemas.microsoft.com/office/drawing/2014/main" id="{9F62F539-B4B0-7192-823D-EBA739731566}"/>
                  </a:ext>
                </a:extLst>
              </p:cNvPr>
              <p:cNvSpPr>
                <a:spLocks noChangeShapeType="1"/>
              </p:cNvSpPr>
              <p:nvPr/>
            </p:nvSpPr>
            <p:spPr bwMode="auto">
              <a:xfrm>
                <a:off x="2664" y="3289"/>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64" name="Rectangle 199">
                <a:extLst>
                  <a:ext uri="{FF2B5EF4-FFF2-40B4-BE49-F238E27FC236}">
                    <a16:creationId xmlns:a16="http://schemas.microsoft.com/office/drawing/2014/main" id="{C6390E30-4F91-59D0-05A8-31D7C7C6E980}"/>
                  </a:ext>
                </a:extLst>
              </p:cNvPr>
              <p:cNvSpPr>
                <a:spLocks noChangeArrowheads="1"/>
              </p:cNvSpPr>
              <p:nvPr/>
            </p:nvSpPr>
            <p:spPr bwMode="auto">
              <a:xfrm>
                <a:off x="2664" y="3289"/>
                <a:ext cx="4"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65" name="Line 200">
                <a:extLst>
                  <a:ext uri="{FF2B5EF4-FFF2-40B4-BE49-F238E27FC236}">
                    <a16:creationId xmlns:a16="http://schemas.microsoft.com/office/drawing/2014/main" id="{4A143000-DBFF-9D37-697C-E308F756950D}"/>
                  </a:ext>
                </a:extLst>
              </p:cNvPr>
              <p:cNvSpPr>
                <a:spLocks noChangeShapeType="1"/>
              </p:cNvSpPr>
              <p:nvPr/>
            </p:nvSpPr>
            <p:spPr bwMode="auto">
              <a:xfrm>
                <a:off x="3133" y="3289"/>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66" name="Rectangle 201">
                <a:extLst>
                  <a:ext uri="{FF2B5EF4-FFF2-40B4-BE49-F238E27FC236}">
                    <a16:creationId xmlns:a16="http://schemas.microsoft.com/office/drawing/2014/main" id="{865038CD-CF0F-BAFB-60B5-F27DFD6BCF07}"/>
                  </a:ext>
                </a:extLst>
              </p:cNvPr>
              <p:cNvSpPr>
                <a:spLocks noChangeArrowheads="1"/>
              </p:cNvSpPr>
              <p:nvPr/>
            </p:nvSpPr>
            <p:spPr bwMode="auto">
              <a:xfrm>
                <a:off x="3133" y="3289"/>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67" name="Line 202">
                <a:extLst>
                  <a:ext uri="{FF2B5EF4-FFF2-40B4-BE49-F238E27FC236}">
                    <a16:creationId xmlns:a16="http://schemas.microsoft.com/office/drawing/2014/main" id="{8F6A3FC4-7A71-34D3-3ADB-5FFF6E1539B7}"/>
                  </a:ext>
                </a:extLst>
              </p:cNvPr>
              <p:cNvSpPr>
                <a:spLocks noChangeShapeType="1"/>
              </p:cNvSpPr>
              <p:nvPr/>
            </p:nvSpPr>
            <p:spPr bwMode="auto">
              <a:xfrm>
                <a:off x="3587" y="3289"/>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68" name="Rectangle 203">
                <a:extLst>
                  <a:ext uri="{FF2B5EF4-FFF2-40B4-BE49-F238E27FC236}">
                    <a16:creationId xmlns:a16="http://schemas.microsoft.com/office/drawing/2014/main" id="{7E6A7B5F-FD96-29BB-61B7-81E7853F772B}"/>
                  </a:ext>
                </a:extLst>
              </p:cNvPr>
              <p:cNvSpPr>
                <a:spLocks noChangeArrowheads="1"/>
              </p:cNvSpPr>
              <p:nvPr/>
            </p:nvSpPr>
            <p:spPr bwMode="auto">
              <a:xfrm>
                <a:off x="3587" y="3289"/>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569" name="Line 204">
                <a:extLst>
                  <a:ext uri="{FF2B5EF4-FFF2-40B4-BE49-F238E27FC236}">
                    <a16:creationId xmlns:a16="http://schemas.microsoft.com/office/drawing/2014/main" id="{30BA72AC-C51F-2A18-DA0B-7C22B7B921A4}"/>
                  </a:ext>
                </a:extLst>
              </p:cNvPr>
              <p:cNvSpPr>
                <a:spLocks noChangeShapeType="1"/>
              </p:cNvSpPr>
              <p:nvPr/>
            </p:nvSpPr>
            <p:spPr bwMode="auto">
              <a:xfrm>
                <a:off x="4041" y="3289"/>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grpSp>
        <p:grpSp>
          <p:nvGrpSpPr>
            <p:cNvPr id="81" name="Group 406">
              <a:extLst>
                <a:ext uri="{FF2B5EF4-FFF2-40B4-BE49-F238E27FC236}">
                  <a16:creationId xmlns:a16="http://schemas.microsoft.com/office/drawing/2014/main" id="{66D68E79-65E9-AE46-B324-97C854AAF56E}"/>
                </a:ext>
              </a:extLst>
            </p:cNvPr>
            <p:cNvGrpSpPr>
              <a:grpSpLocks/>
            </p:cNvGrpSpPr>
            <p:nvPr/>
          </p:nvGrpSpPr>
          <p:grpSpPr bwMode="auto">
            <a:xfrm>
              <a:off x="324" y="1324"/>
              <a:ext cx="7060" cy="2698"/>
              <a:chOff x="324" y="1324"/>
              <a:chExt cx="7060" cy="2698"/>
            </a:xfrm>
          </p:grpSpPr>
          <p:sp>
            <p:nvSpPr>
              <p:cNvPr id="171" name="Rectangle 206">
                <a:extLst>
                  <a:ext uri="{FF2B5EF4-FFF2-40B4-BE49-F238E27FC236}">
                    <a16:creationId xmlns:a16="http://schemas.microsoft.com/office/drawing/2014/main" id="{50BEB114-D777-AF86-A9EF-C8EE3199941D}"/>
                  </a:ext>
                </a:extLst>
              </p:cNvPr>
              <p:cNvSpPr>
                <a:spLocks noChangeArrowheads="1"/>
              </p:cNvSpPr>
              <p:nvPr/>
            </p:nvSpPr>
            <p:spPr bwMode="auto">
              <a:xfrm>
                <a:off x="4041" y="3289"/>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72" name="Line 207">
                <a:extLst>
                  <a:ext uri="{FF2B5EF4-FFF2-40B4-BE49-F238E27FC236}">
                    <a16:creationId xmlns:a16="http://schemas.microsoft.com/office/drawing/2014/main" id="{F0B47486-69D1-12C7-8FCB-153D9A518D9A}"/>
                  </a:ext>
                </a:extLst>
              </p:cNvPr>
              <p:cNvSpPr>
                <a:spLocks noChangeShapeType="1"/>
              </p:cNvSpPr>
              <p:nvPr/>
            </p:nvSpPr>
            <p:spPr bwMode="auto">
              <a:xfrm>
                <a:off x="4495" y="3289"/>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73" name="Rectangle 208">
                <a:extLst>
                  <a:ext uri="{FF2B5EF4-FFF2-40B4-BE49-F238E27FC236}">
                    <a16:creationId xmlns:a16="http://schemas.microsoft.com/office/drawing/2014/main" id="{11A2B6BD-4D53-1E8E-E19E-C039ABC44625}"/>
                  </a:ext>
                </a:extLst>
              </p:cNvPr>
              <p:cNvSpPr>
                <a:spLocks noChangeArrowheads="1"/>
              </p:cNvSpPr>
              <p:nvPr/>
            </p:nvSpPr>
            <p:spPr bwMode="auto">
              <a:xfrm>
                <a:off x="4495" y="3289"/>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74" name="Line 209">
                <a:extLst>
                  <a:ext uri="{FF2B5EF4-FFF2-40B4-BE49-F238E27FC236}">
                    <a16:creationId xmlns:a16="http://schemas.microsoft.com/office/drawing/2014/main" id="{47D6E006-ECA1-75CE-83A1-F5339B01EBE7}"/>
                  </a:ext>
                </a:extLst>
              </p:cNvPr>
              <p:cNvSpPr>
                <a:spLocks noChangeShapeType="1"/>
              </p:cNvSpPr>
              <p:nvPr/>
            </p:nvSpPr>
            <p:spPr bwMode="auto">
              <a:xfrm>
                <a:off x="4949" y="3289"/>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75" name="Rectangle 210">
                <a:extLst>
                  <a:ext uri="{FF2B5EF4-FFF2-40B4-BE49-F238E27FC236}">
                    <a16:creationId xmlns:a16="http://schemas.microsoft.com/office/drawing/2014/main" id="{339B11ED-2A07-073C-DBF1-4F03C551EFDA}"/>
                  </a:ext>
                </a:extLst>
              </p:cNvPr>
              <p:cNvSpPr>
                <a:spLocks noChangeArrowheads="1"/>
              </p:cNvSpPr>
              <p:nvPr/>
            </p:nvSpPr>
            <p:spPr bwMode="auto">
              <a:xfrm>
                <a:off x="4949" y="3289"/>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76" name="Line 211">
                <a:extLst>
                  <a:ext uri="{FF2B5EF4-FFF2-40B4-BE49-F238E27FC236}">
                    <a16:creationId xmlns:a16="http://schemas.microsoft.com/office/drawing/2014/main" id="{091EFB7F-04C5-84CE-D140-AB5CA50F8CCB}"/>
                  </a:ext>
                </a:extLst>
              </p:cNvPr>
              <p:cNvSpPr>
                <a:spLocks noChangeShapeType="1"/>
              </p:cNvSpPr>
              <p:nvPr/>
            </p:nvSpPr>
            <p:spPr bwMode="auto">
              <a:xfrm>
                <a:off x="5403" y="3289"/>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77" name="Rectangle 212">
                <a:extLst>
                  <a:ext uri="{FF2B5EF4-FFF2-40B4-BE49-F238E27FC236}">
                    <a16:creationId xmlns:a16="http://schemas.microsoft.com/office/drawing/2014/main" id="{BE41E12B-5919-EF34-6FAC-7269ADF4887C}"/>
                  </a:ext>
                </a:extLst>
              </p:cNvPr>
              <p:cNvSpPr>
                <a:spLocks noChangeArrowheads="1"/>
              </p:cNvSpPr>
              <p:nvPr/>
            </p:nvSpPr>
            <p:spPr bwMode="auto">
              <a:xfrm>
                <a:off x="5403" y="3289"/>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78" name="Line 213">
                <a:extLst>
                  <a:ext uri="{FF2B5EF4-FFF2-40B4-BE49-F238E27FC236}">
                    <a16:creationId xmlns:a16="http://schemas.microsoft.com/office/drawing/2014/main" id="{C758ECF7-110C-61B9-10BC-642425821E4A}"/>
                  </a:ext>
                </a:extLst>
              </p:cNvPr>
              <p:cNvSpPr>
                <a:spLocks noChangeShapeType="1"/>
              </p:cNvSpPr>
              <p:nvPr/>
            </p:nvSpPr>
            <p:spPr bwMode="auto">
              <a:xfrm>
                <a:off x="5893" y="3289"/>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79" name="Rectangle 214">
                <a:extLst>
                  <a:ext uri="{FF2B5EF4-FFF2-40B4-BE49-F238E27FC236}">
                    <a16:creationId xmlns:a16="http://schemas.microsoft.com/office/drawing/2014/main" id="{7422CD46-E5FD-FDE1-002F-FF5743A1AA78}"/>
                  </a:ext>
                </a:extLst>
              </p:cNvPr>
              <p:cNvSpPr>
                <a:spLocks noChangeArrowheads="1"/>
              </p:cNvSpPr>
              <p:nvPr/>
            </p:nvSpPr>
            <p:spPr bwMode="auto">
              <a:xfrm>
                <a:off x="5893" y="3289"/>
                <a:ext cx="4"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80" name="Line 215">
                <a:extLst>
                  <a:ext uri="{FF2B5EF4-FFF2-40B4-BE49-F238E27FC236}">
                    <a16:creationId xmlns:a16="http://schemas.microsoft.com/office/drawing/2014/main" id="{332E8A2B-262A-49CC-29EE-ABA6D5B2B862}"/>
                  </a:ext>
                </a:extLst>
              </p:cNvPr>
              <p:cNvSpPr>
                <a:spLocks noChangeShapeType="1"/>
              </p:cNvSpPr>
              <p:nvPr/>
            </p:nvSpPr>
            <p:spPr bwMode="auto">
              <a:xfrm>
                <a:off x="6384" y="3289"/>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81" name="Rectangle 216">
                <a:extLst>
                  <a:ext uri="{FF2B5EF4-FFF2-40B4-BE49-F238E27FC236}">
                    <a16:creationId xmlns:a16="http://schemas.microsoft.com/office/drawing/2014/main" id="{6ECEA3EB-9EFC-AB48-79C2-FFC8459BA1D3}"/>
                  </a:ext>
                </a:extLst>
              </p:cNvPr>
              <p:cNvSpPr>
                <a:spLocks noChangeArrowheads="1"/>
              </p:cNvSpPr>
              <p:nvPr/>
            </p:nvSpPr>
            <p:spPr bwMode="auto">
              <a:xfrm>
                <a:off x="6384" y="3289"/>
                <a:ext cx="4"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82" name="Line 217">
                <a:extLst>
                  <a:ext uri="{FF2B5EF4-FFF2-40B4-BE49-F238E27FC236}">
                    <a16:creationId xmlns:a16="http://schemas.microsoft.com/office/drawing/2014/main" id="{1E32E999-96E7-7FF8-8747-66203B888E95}"/>
                  </a:ext>
                </a:extLst>
              </p:cNvPr>
              <p:cNvSpPr>
                <a:spLocks noChangeShapeType="1"/>
              </p:cNvSpPr>
              <p:nvPr/>
            </p:nvSpPr>
            <p:spPr bwMode="auto">
              <a:xfrm>
                <a:off x="6875" y="3289"/>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83" name="Rectangle 218">
                <a:extLst>
                  <a:ext uri="{FF2B5EF4-FFF2-40B4-BE49-F238E27FC236}">
                    <a16:creationId xmlns:a16="http://schemas.microsoft.com/office/drawing/2014/main" id="{7C70AAFD-1669-2673-08FB-4C39B7527061}"/>
                  </a:ext>
                </a:extLst>
              </p:cNvPr>
              <p:cNvSpPr>
                <a:spLocks noChangeArrowheads="1"/>
              </p:cNvSpPr>
              <p:nvPr/>
            </p:nvSpPr>
            <p:spPr bwMode="auto">
              <a:xfrm>
                <a:off x="6875" y="3289"/>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84" name="Line 219">
                <a:extLst>
                  <a:ext uri="{FF2B5EF4-FFF2-40B4-BE49-F238E27FC236}">
                    <a16:creationId xmlns:a16="http://schemas.microsoft.com/office/drawing/2014/main" id="{D5304317-5FD3-57F5-57AA-4C8A0E909FE0}"/>
                  </a:ext>
                </a:extLst>
              </p:cNvPr>
              <p:cNvSpPr>
                <a:spLocks noChangeShapeType="1"/>
              </p:cNvSpPr>
              <p:nvPr/>
            </p:nvSpPr>
            <p:spPr bwMode="auto">
              <a:xfrm>
                <a:off x="7135" y="3289"/>
                <a:ext cx="0" cy="31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85" name="Rectangle 220">
                <a:extLst>
                  <a:ext uri="{FF2B5EF4-FFF2-40B4-BE49-F238E27FC236}">
                    <a16:creationId xmlns:a16="http://schemas.microsoft.com/office/drawing/2014/main" id="{393F5A52-FD75-6251-2949-C67588664332}"/>
                  </a:ext>
                </a:extLst>
              </p:cNvPr>
              <p:cNvSpPr>
                <a:spLocks noChangeArrowheads="1"/>
              </p:cNvSpPr>
              <p:nvPr/>
            </p:nvSpPr>
            <p:spPr bwMode="auto">
              <a:xfrm>
                <a:off x="7135" y="3289"/>
                <a:ext cx="3" cy="3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86" name="Rectangle 221">
                <a:extLst>
                  <a:ext uri="{FF2B5EF4-FFF2-40B4-BE49-F238E27FC236}">
                    <a16:creationId xmlns:a16="http://schemas.microsoft.com/office/drawing/2014/main" id="{E565E2D5-34A6-85A4-E3F1-3E744A4B1261}"/>
                  </a:ext>
                </a:extLst>
              </p:cNvPr>
              <p:cNvSpPr>
                <a:spLocks noChangeArrowheads="1"/>
              </p:cNvSpPr>
              <p:nvPr/>
            </p:nvSpPr>
            <p:spPr bwMode="auto">
              <a:xfrm>
                <a:off x="7373" y="1584"/>
                <a:ext cx="7" cy="20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87" name="Rectangle 222">
                <a:extLst>
                  <a:ext uri="{FF2B5EF4-FFF2-40B4-BE49-F238E27FC236}">
                    <a16:creationId xmlns:a16="http://schemas.microsoft.com/office/drawing/2014/main" id="{EBB1151C-5C96-2CDE-D7A1-0AB95A9D438A}"/>
                  </a:ext>
                </a:extLst>
              </p:cNvPr>
              <p:cNvSpPr>
                <a:spLocks noChangeArrowheads="1"/>
              </p:cNvSpPr>
              <p:nvPr/>
            </p:nvSpPr>
            <p:spPr bwMode="auto">
              <a:xfrm>
                <a:off x="533" y="3849"/>
                <a:ext cx="5360"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88" name="Rectangle 223">
                <a:extLst>
                  <a:ext uri="{FF2B5EF4-FFF2-40B4-BE49-F238E27FC236}">
                    <a16:creationId xmlns:a16="http://schemas.microsoft.com/office/drawing/2014/main" id="{794764F9-F012-E3CA-2D22-D0D0ED3FDED2}"/>
                  </a:ext>
                </a:extLst>
              </p:cNvPr>
              <p:cNvSpPr>
                <a:spLocks noChangeArrowheads="1"/>
              </p:cNvSpPr>
              <p:nvPr/>
            </p:nvSpPr>
            <p:spPr bwMode="auto">
              <a:xfrm>
                <a:off x="525" y="1577"/>
                <a:ext cx="8" cy="228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89" name="Rectangle 224">
                <a:extLst>
                  <a:ext uri="{FF2B5EF4-FFF2-40B4-BE49-F238E27FC236}">
                    <a16:creationId xmlns:a16="http://schemas.microsoft.com/office/drawing/2014/main" id="{9AAEC4A7-8A26-18B8-ECD6-6704EB23A064}"/>
                  </a:ext>
                </a:extLst>
              </p:cNvPr>
              <p:cNvSpPr>
                <a:spLocks noChangeArrowheads="1"/>
              </p:cNvSpPr>
              <p:nvPr/>
            </p:nvSpPr>
            <p:spPr bwMode="auto">
              <a:xfrm>
                <a:off x="1298" y="1584"/>
                <a:ext cx="7" cy="227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90" name="Line 225">
                <a:extLst>
                  <a:ext uri="{FF2B5EF4-FFF2-40B4-BE49-F238E27FC236}">
                    <a16:creationId xmlns:a16="http://schemas.microsoft.com/office/drawing/2014/main" id="{8762EE47-5826-7238-08D4-3661353C46D8}"/>
                  </a:ext>
                </a:extLst>
              </p:cNvPr>
              <p:cNvSpPr>
                <a:spLocks noChangeShapeType="1"/>
              </p:cNvSpPr>
              <p:nvPr/>
            </p:nvSpPr>
            <p:spPr bwMode="auto">
              <a:xfrm>
                <a:off x="1756" y="3607"/>
                <a:ext cx="0" cy="2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91" name="Rectangle 226">
                <a:extLst>
                  <a:ext uri="{FF2B5EF4-FFF2-40B4-BE49-F238E27FC236}">
                    <a16:creationId xmlns:a16="http://schemas.microsoft.com/office/drawing/2014/main" id="{1DF5F35C-B6A8-D8C5-5D13-182AFC582C03}"/>
                  </a:ext>
                </a:extLst>
              </p:cNvPr>
              <p:cNvSpPr>
                <a:spLocks noChangeArrowheads="1"/>
              </p:cNvSpPr>
              <p:nvPr/>
            </p:nvSpPr>
            <p:spPr bwMode="auto">
              <a:xfrm>
                <a:off x="1756" y="3607"/>
                <a:ext cx="3" cy="2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92" name="Line 227">
                <a:extLst>
                  <a:ext uri="{FF2B5EF4-FFF2-40B4-BE49-F238E27FC236}">
                    <a16:creationId xmlns:a16="http://schemas.microsoft.com/office/drawing/2014/main" id="{A31B0114-129A-329A-8158-5663666FCB64}"/>
                  </a:ext>
                </a:extLst>
              </p:cNvPr>
              <p:cNvSpPr>
                <a:spLocks noChangeShapeType="1"/>
              </p:cNvSpPr>
              <p:nvPr/>
            </p:nvSpPr>
            <p:spPr bwMode="auto">
              <a:xfrm>
                <a:off x="2210" y="3607"/>
                <a:ext cx="0" cy="2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93" name="Rectangle 228">
                <a:extLst>
                  <a:ext uri="{FF2B5EF4-FFF2-40B4-BE49-F238E27FC236}">
                    <a16:creationId xmlns:a16="http://schemas.microsoft.com/office/drawing/2014/main" id="{DB12316E-CB91-353D-3423-5CEC75B32F03}"/>
                  </a:ext>
                </a:extLst>
              </p:cNvPr>
              <p:cNvSpPr>
                <a:spLocks noChangeArrowheads="1"/>
              </p:cNvSpPr>
              <p:nvPr/>
            </p:nvSpPr>
            <p:spPr bwMode="auto">
              <a:xfrm>
                <a:off x="2210" y="3607"/>
                <a:ext cx="3" cy="2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94" name="Line 229">
                <a:extLst>
                  <a:ext uri="{FF2B5EF4-FFF2-40B4-BE49-F238E27FC236}">
                    <a16:creationId xmlns:a16="http://schemas.microsoft.com/office/drawing/2014/main" id="{E34341AA-0C24-79E1-6EC8-12B5DE99543D}"/>
                  </a:ext>
                </a:extLst>
              </p:cNvPr>
              <p:cNvSpPr>
                <a:spLocks noChangeShapeType="1"/>
              </p:cNvSpPr>
              <p:nvPr/>
            </p:nvSpPr>
            <p:spPr bwMode="auto">
              <a:xfrm>
                <a:off x="2664" y="3607"/>
                <a:ext cx="0" cy="2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95" name="Rectangle 230">
                <a:extLst>
                  <a:ext uri="{FF2B5EF4-FFF2-40B4-BE49-F238E27FC236}">
                    <a16:creationId xmlns:a16="http://schemas.microsoft.com/office/drawing/2014/main" id="{FEE89635-FB21-2640-B8E3-86B02306F9C3}"/>
                  </a:ext>
                </a:extLst>
              </p:cNvPr>
              <p:cNvSpPr>
                <a:spLocks noChangeArrowheads="1"/>
              </p:cNvSpPr>
              <p:nvPr/>
            </p:nvSpPr>
            <p:spPr bwMode="auto">
              <a:xfrm>
                <a:off x="2664" y="3607"/>
                <a:ext cx="4" cy="2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96" name="Line 231">
                <a:extLst>
                  <a:ext uri="{FF2B5EF4-FFF2-40B4-BE49-F238E27FC236}">
                    <a16:creationId xmlns:a16="http://schemas.microsoft.com/office/drawing/2014/main" id="{059E78A6-A633-57CD-0814-CD3F5FA98065}"/>
                  </a:ext>
                </a:extLst>
              </p:cNvPr>
              <p:cNvSpPr>
                <a:spLocks noChangeShapeType="1"/>
              </p:cNvSpPr>
              <p:nvPr/>
            </p:nvSpPr>
            <p:spPr bwMode="auto">
              <a:xfrm>
                <a:off x="3133" y="3607"/>
                <a:ext cx="0" cy="2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97" name="Rectangle 232">
                <a:extLst>
                  <a:ext uri="{FF2B5EF4-FFF2-40B4-BE49-F238E27FC236}">
                    <a16:creationId xmlns:a16="http://schemas.microsoft.com/office/drawing/2014/main" id="{A64F89A4-0AFB-4018-BB0F-E8F0D3B33083}"/>
                  </a:ext>
                </a:extLst>
              </p:cNvPr>
              <p:cNvSpPr>
                <a:spLocks noChangeArrowheads="1"/>
              </p:cNvSpPr>
              <p:nvPr/>
            </p:nvSpPr>
            <p:spPr bwMode="auto">
              <a:xfrm>
                <a:off x="3133" y="3607"/>
                <a:ext cx="3" cy="2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98" name="Line 233">
                <a:extLst>
                  <a:ext uri="{FF2B5EF4-FFF2-40B4-BE49-F238E27FC236}">
                    <a16:creationId xmlns:a16="http://schemas.microsoft.com/office/drawing/2014/main" id="{B2300DAE-58C7-9374-F706-E2634FB745CF}"/>
                  </a:ext>
                </a:extLst>
              </p:cNvPr>
              <p:cNvSpPr>
                <a:spLocks noChangeShapeType="1"/>
              </p:cNvSpPr>
              <p:nvPr/>
            </p:nvSpPr>
            <p:spPr bwMode="auto">
              <a:xfrm>
                <a:off x="3587" y="3607"/>
                <a:ext cx="0" cy="2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99" name="Rectangle 234">
                <a:extLst>
                  <a:ext uri="{FF2B5EF4-FFF2-40B4-BE49-F238E27FC236}">
                    <a16:creationId xmlns:a16="http://schemas.microsoft.com/office/drawing/2014/main" id="{E336C821-E8B4-742F-350C-8553B1E3EBEE}"/>
                  </a:ext>
                </a:extLst>
              </p:cNvPr>
              <p:cNvSpPr>
                <a:spLocks noChangeArrowheads="1"/>
              </p:cNvSpPr>
              <p:nvPr/>
            </p:nvSpPr>
            <p:spPr bwMode="auto">
              <a:xfrm>
                <a:off x="3587" y="3607"/>
                <a:ext cx="3" cy="2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00" name="Line 235">
                <a:extLst>
                  <a:ext uri="{FF2B5EF4-FFF2-40B4-BE49-F238E27FC236}">
                    <a16:creationId xmlns:a16="http://schemas.microsoft.com/office/drawing/2014/main" id="{CA2F1F7D-2D3C-3672-4A81-55CBCEB13FBA}"/>
                  </a:ext>
                </a:extLst>
              </p:cNvPr>
              <p:cNvSpPr>
                <a:spLocks noChangeShapeType="1"/>
              </p:cNvSpPr>
              <p:nvPr/>
            </p:nvSpPr>
            <p:spPr bwMode="auto">
              <a:xfrm>
                <a:off x="324" y="1537"/>
                <a:ext cx="1" cy="2481"/>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01" name="Rectangle 236">
                <a:extLst>
                  <a:ext uri="{FF2B5EF4-FFF2-40B4-BE49-F238E27FC236}">
                    <a16:creationId xmlns:a16="http://schemas.microsoft.com/office/drawing/2014/main" id="{AE0B2A3C-3605-C714-B970-4E94C4EB2FC0}"/>
                  </a:ext>
                </a:extLst>
              </p:cNvPr>
              <p:cNvSpPr>
                <a:spLocks noChangeArrowheads="1"/>
              </p:cNvSpPr>
              <p:nvPr/>
            </p:nvSpPr>
            <p:spPr bwMode="auto">
              <a:xfrm>
                <a:off x="324" y="1537"/>
                <a:ext cx="4" cy="248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02" name="Line 237">
                <a:extLst>
                  <a:ext uri="{FF2B5EF4-FFF2-40B4-BE49-F238E27FC236}">
                    <a16:creationId xmlns:a16="http://schemas.microsoft.com/office/drawing/2014/main" id="{B812693B-7337-FE83-5B5F-9A4FD9F0C94D}"/>
                  </a:ext>
                </a:extLst>
              </p:cNvPr>
              <p:cNvSpPr>
                <a:spLocks noChangeShapeType="1"/>
              </p:cNvSpPr>
              <p:nvPr/>
            </p:nvSpPr>
            <p:spPr bwMode="auto">
              <a:xfrm>
                <a:off x="529" y="3890"/>
                <a:ext cx="0" cy="12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03" name="Rectangle 238">
                <a:extLst>
                  <a:ext uri="{FF2B5EF4-FFF2-40B4-BE49-F238E27FC236}">
                    <a16:creationId xmlns:a16="http://schemas.microsoft.com/office/drawing/2014/main" id="{EF42277C-2274-9185-4A52-4EF1F88B335D}"/>
                  </a:ext>
                </a:extLst>
              </p:cNvPr>
              <p:cNvSpPr>
                <a:spLocks noChangeArrowheads="1"/>
              </p:cNvSpPr>
              <p:nvPr/>
            </p:nvSpPr>
            <p:spPr bwMode="auto">
              <a:xfrm>
                <a:off x="529" y="3890"/>
                <a:ext cx="4" cy="12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04" name="Line 239">
                <a:extLst>
                  <a:ext uri="{FF2B5EF4-FFF2-40B4-BE49-F238E27FC236}">
                    <a16:creationId xmlns:a16="http://schemas.microsoft.com/office/drawing/2014/main" id="{A18C91FB-D475-FECB-880C-CA3B056647DF}"/>
                  </a:ext>
                </a:extLst>
              </p:cNvPr>
              <p:cNvSpPr>
                <a:spLocks noChangeShapeType="1"/>
              </p:cNvSpPr>
              <p:nvPr/>
            </p:nvSpPr>
            <p:spPr bwMode="auto">
              <a:xfrm>
                <a:off x="1302" y="3893"/>
                <a:ext cx="0" cy="1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05" name="Rectangle 240">
                <a:extLst>
                  <a:ext uri="{FF2B5EF4-FFF2-40B4-BE49-F238E27FC236}">
                    <a16:creationId xmlns:a16="http://schemas.microsoft.com/office/drawing/2014/main" id="{FCA09406-A326-FE04-585A-C9BF548A7354}"/>
                  </a:ext>
                </a:extLst>
              </p:cNvPr>
              <p:cNvSpPr>
                <a:spLocks noChangeArrowheads="1"/>
              </p:cNvSpPr>
              <p:nvPr/>
            </p:nvSpPr>
            <p:spPr bwMode="auto">
              <a:xfrm>
                <a:off x="1302" y="3893"/>
                <a:ext cx="3" cy="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06" name="Rectangle 241">
                <a:extLst>
                  <a:ext uri="{FF2B5EF4-FFF2-40B4-BE49-F238E27FC236}">
                    <a16:creationId xmlns:a16="http://schemas.microsoft.com/office/drawing/2014/main" id="{905363E8-4DD6-5330-FCCB-CF8EF02FDAAA}"/>
                  </a:ext>
                </a:extLst>
              </p:cNvPr>
              <p:cNvSpPr>
                <a:spLocks noChangeArrowheads="1"/>
              </p:cNvSpPr>
              <p:nvPr/>
            </p:nvSpPr>
            <p:spPr bwMode="auto">
              <a:xfrm>
                <a:off x="7373" y="3604"/>
                <a:ext cx="7" cy="25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07" name="Line 242">
                <a:extLst>
                  <a:ext uri="{FF2B5EF4-FFF2-40B4-BE49-F238E27FC236}">
                    <a16:creationId xmlns:a16="http://schemas.microsoft.com/office/drawing/2014/main" id="{537B481C-CF4E-ED44-60C3-918CA6A7046B}"/>
                  </a:ext>
                </a:extLst>
              </p:cNvPr>
              <p:cNvSpPr>
                <a:spLocks noChangeShapeType="1"/>
              </p:cNvSpPr>
              <p:nvPr/>
            </p:nvSpPr>
            <p:spPr bwMode="auto">
              <a:xfrm>
                <a:off x="1756" y="3893"/>
                <a:ext cx="0" cy="1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08" name="Rectangle 243">
                <a:extLst>
                  <a:ext uri="{FF2B5EF4-FFF2-40B4-BE49-F238E27FC236}">
                    <a16:creationId xmlns:a16="http://schemas.microsoft.com/office/drawing/2014/main" id="{2B9727C8-C83D-351A-CD1E-1361C58E2AC2}"/>
                  </a:ext>
                </a:extLst>
              </p:cNvPr>
              <p:cNvSpPr>
                <a:spLocks noChangeArrowheads="1"/>
              </p:cNvSpPr>
              <p:nvPr/>
            </p:nvSpPr>
            <p:spPr bwMode="auto">
              <a:xfrm>
                <a:off x="1756" y="3893"/>
                <a:ext cx="3" cy="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09" name="Line 244">
                <a:extLst>
                  <a:ext uri="{FF2B5EF4-FFF2-40B4-BE49-F238E27FC236}">
                    <a16:creationId xmlns:a16="http://schemas.microsoft.com/office/drawing/2014/main" id="{1DB1AA6B-494E-9946-4CB4-2FCC0632E034}"/>
                  </a:ext>
                </a:extLst>
              </p:cNvPr>
              <p:cNvSpPr>
                <a:spLocks noChangeShapeType="1"/>
              </p:cNvSpPr>
              <p:nvPr/>
            </p:nvSpPr>
            <p:spPr bwMode="auto">
              <a:xfrm>
                <a:off x="2210" y="3893"/>
                <a:ext cx="0" cy="1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10" name="Rectangle 245">
                <a:extLst>
                  <a:ext uri="{FF2B5EF4-FFF2-40B4-BE49-F238E27FC236}">
                    <a16:creationId xmlns:a16="http://schemas.microsoft.com/office/drawing/2014/main" id="{8900E461-BF02-00BF-EB44-E24B48DE86B0}"/>
                  </a:ext>
                </a:extLst>
              </p:cNvPr>
              <p:cNvSpPr>
                <a:spLocks noChangeArrowheads="1"/>
              </p:cNvSpPr>
              <p:nvPr/>
            </p:nvSpPr>
            <p:spPr bwMode="auto">
              <a:xfrm>
                <a:off x="2210" y="3893"/>
                <a:ext cx="3" cy="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11" name="Line 246">
                <a:extLst>
                  <a:ext uri="{FF2B5EF4-FFF2-40B4-BE49-F238E27FC236}">
                    <a16:creationId xmlns:a16="http://schemas.microsoft.com/office/drawing/2014/main" id="{1DD5B45A-9E6E-563B-ACA4-AA1BDC231C60}"/>
                  </a:ext>
                </a:extLst>
              </p:cNvPr>
              <p:cNvSpPr>
                <a:spLocks noChangeShapeType="1"/>
              </p:cNvSpPr>
              <p:nvPr/>
            </p:nvSpPr>
            <p:spPr bwMode="auto">
              <a:xfrm>
                <a:off x="2664" y="3893"/>
                <a:ext cx="0" cy="1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12" name="Rectangle 247">
                <a:extLst>
                  <a:ext uri="{FF2B5EF4-FFF2-40B4-BE49-F238E27FC236}">
                    <a16:creationId xmlns:a16="http://schemas.microsoft.com/office/drawing/2014/main" id="{739AF96C-DE62-6B83-34A3-185CBFAC9264}"/>
                  </a:ext>
                </a:extLst>
              </p:cNvPr>
              <p:cNvSpPr>
                <a:spLocks noChangeArrowheads="1"/>
              </p:cNvSpPr>
              <p:nvPr/>
            </p:nvSpPr>
            <p:spPr bwMode="auto">
              <a:xfrm>
                <a:off x="2664" y="3893"/>
                <a:ext cx="4" cy="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13" name="Line 248">
                <a:extLst>
                  <a:ext uri="{FF2B5EF4-FFF2-40B4-BE49-F238E27FC236}">
                    <a16:creationId xmlns:a16="http://schemas.microsoft.com/office/drawing/2014/main" id="{6AC3CE41-E4AF-7758-634B-01A7A4F205B6}"/>
                  </a:ext>
                </a:extLst>
              </p:cNvPr>
              <p:cNvSpPr>
                <a:spLocks noChangeShapeType="1"/>
              </p:cNvSpPr>
              <p:nvPr/>
            </p:nvSpPr>
            <p:spPr bwMode="auto">
              <a:xfrm>
                <a:off x="3133" y="3893"/>
                <a:ext cx="0" cy="1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14" name="Rectangle 249">
                <a:extLst>
                  <a:ext uri="{FF2B5EF4-FFF2-40B4-BE49-F238E27FC236}">
                    <a16:creationId xmlns:a16="http://schemas.microsoft.com/office/drawing/2014/main" id="{D6CC777A-078C-F639-F8D5-2C848D7950C1}"/>
                  </a:ext>
                </a:extLst>
              </p:cNvPr>
              <p:cNvSpPr>
                <a:spLocks noChangeArrowheads="1"/>
              </p:cNvSpPr>
              <p:nvPr/>
            </p:nvSpPr>
            <p:spPr bwMode="auto">
              <a:xfrm>
                <a:off x="3133" y="3893"/>
                <a:ext cx="3" cy="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15" name="Line 250">
                <a:extLst>
                  <a:ext uri="{FF2B5EF4-FFF2-40B4-BE49-F238E27FC236}">
                    <a16:creationId xmlns:a16="http://schemas.microsoft.com/office/drawing/2014/main" id="{DFBF4AE4-0CBF-6D54-A8D6-12C50D4FCCC6}"/>
                  </a:ext>
                </a:extLst>
              </p:cNvPr>
              <p:cNvSpPr>
                <a:spLocks noChangeShapeType="1"/>
              </p:cNvSpPr>
              <p:nvPr/>
            </p:nvSpPr>
            <p:spPr bwMode="auto">
              <a:xfrm>
                <a:off x="3587" y="3893"/>
                <a:ext cx="0" cy="12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16" name="Rectangle 251">
                <a:extLst>
                  <a:ext uri="{FF2B5EF4-FFF2-40B4-BE49-F238E27FC236}">
                    <a16:creationId xmlns:a16="http://schemas.microsoft.com/office/drawing/2014/main" id="{656E1E20-D97D-AC54-AC1E-4E892EAC9407}"/>
                  </a:ext>
                </a:extLst>
              </p:cNvPr>
              <p:cNvSpPr>
                <a:spLocks noChangeArrowheads="1"/>
              </p:cNvSpPr>
              <p:nvPr/>
            </p:nvSpPr>
            <p:spPr bwMode="auto">
              <a:xfrm>
                <a:off x="3587" y="3893"/>
                <a:ext cx="3" cy="1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17" name="Line 252">
                <a:extLst>
                  <a:ext uri="{FF2B5EF4-FFF2-40B4-BE49-F238E27FC236}">
                    <a16:creationId xmlns:a16="http://schemas.microsoft.com/office/drawing/2014/main" id="{B1A621F0-F222-2DBB-4D02-031D645735F8}"/>
                  </a:ext>
                </a:extLst>
              </p:cNvPr>
              <p:cNvSpPr>
                <a:spLocks noChangeShapeType="1"/>
              </p:cNvSpPr>
              <p:nvPr/>
            </p:nvSpPr>
            <p:spPr bwMode="auto">
              <a:xfrm>
                <a:off x="4041" y="3607"/>
                <a:ext cx="0" cy="2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18" name="Rectangle 253">
                <a:extLst>
                  <a:ext uri="{FF2B5EF4-FFF2-40B4-BE49-F238E27FC236}">
                    <a16:creationId xmlns:a16="http://schemas.microsoft.com/office/drawing/2014/main" id="{3B8AA57C-C5EE-6663-A188-5BAD7F8F9B8B}"/>
                  </a:ext>
                </a:extLst>
              </p:cNvPr>
              <p:cNvSpPr>
                <a:spLocks noChangeArrowheads="1"/>
              </p:cNvSpPr>
              <p:nvPr/>
            </p:nvSpPr>
            <p:spPr bwMode="auto">
              <a:xfrm>
                <a:off x="4041" y="3607"/>
                <a:ext cx="3" cy="2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19" name="Line 254">
                <a:extLst>
                  <a:ext uri="{FF2B5EF4-FFF2-40B4-BE49-F238E27FC236}">
                    <a16:creationId xmlns:a16="http://schemas.microsoft.com/office/drawing/2014/main" id="{D77B268D-ADAF-07AA-61B2-9BC40204DBDE}"/>
                  </a:ext>
                </a:extLst>
              </p:cNvPr>
              <p:cNvSpPr>
                <a:spLocks noChangeShapeType="1"/>
              </p:cNvSpPr>
              <p:nvPr/>
            </p:nvSpPr>
            <p:spPr bwMode="auto">
              <a:xfrm>
                <a:off x="4495" y="3607"/>
                <a:ext cx="0" cy="2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20" name="Rectangle 255">
                <a:extLst>
                  <a:ext uri="{FF2B5EF4-FFF2-40B4-BE49-F238E27FC236}">
                    <a16:creationId xmlns:a16="http://schemas.microsoft.com/office/drawing/2014/main" id="{29CAAE29-2DB8-DF1A-1D09-A7E94F0E943F}"/>
                  </a:ext>
                </a:extLst>
              </p:cNvPr>
              <p:cNvSpPr>
                <a:spLocks noChangeArrowheads="1"/>
              </p:cNvSpPr>
              <p:nvPr/>
            </p:nvSpPr>
            <p:spPr bwMode="auto">
              <a:xfrm>
                <a:off x="4495" y="3607"/>
                <a:ext cx="3" cy="2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21" name="Line 256">
                <a:extLst>
                  <a:ext uri="{FF2B5EF4-FFF2-40B4-BE49-F238E27FC236}">
                    <a16:creationId xmlns:a16="http://schemas.microsoft.com/office/drawing/2014/main" id="{9A32A6F8-2178-2D9F-E614-16167846BF27}"/>
                  </a:ext>
                </a:extLst>
              </p:cNvPr>
              <p:cNvSpPr>
                <a:spLocks noChangeShapeType="1"/>
              </p:cNvSpPr>
              <p:nvPr/>
            </p:nvSpPr>
            <p:spPr bwMode="auto">
              <a:xfrm>
                <a:off x="4949" y="3607"/>
                <a:ext cx="0" cy="2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22" name="Rectangle 257">
                <a:extLst>
                  <a:ext uri="{FF2B5EF4-FFF2-40B4-BE49-F238E27FC236}">
                    <a16:creationId xmlns:a16="http://schemas.microsoft.com/office/drawing/2014/main" id="{27510F13-B200-D80A-5A59-6FEED3CA530C}"/>
                  </a:ext>
                </a:extLst>
              </p:cNvPr>
              <p:cNvSpPr>
                <a:spLocks noChangeArrowheads="1"/>
              </p:cNvSpPr>
              <p:nvPr/>
            </p:nvSpPr>
            <p:spPr bwMode="auto">
              <a:xfrm>
                <a:off x="4949" y="3607"/>
                <a:ext cx="3" cy="2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23" name="Line 258">
                <a:extLst>
                  <a:ext uri="{FF2B5EF4-FFF2-40B4-BE49-F238E27FC236}">
                    <a16:creationId xmlns:a16="http://schemas.microsoft.com/office/drawing/2014/main" id="{3F4C44A3-1C78-AE0B-3B90-E00A1764F1B6}"/>
                  </a:ext>
                </a:extLst>
              </p:cNvPr>
              <p:cNvSpPr>
                <a:spLocks noChangeShapeType="1"/>
              </p:cNvSpPr>
              <p:nvPr/>
            </p:nvSpPr>
            <p:spPr bwMode="auto">
              <a:xfrm>
                <a:off x="5403" y="3607"/>
                <a:ext cx="0" cy="2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24" name="Rectangle 259">
                <a:extLst>
                  <a:ext uri="{FF2B5EF4-FFF2-40B4-BE49-F238E27FC236}">
                    <a16:creationId xmlns:a16="http://schemas.microsoft.com/office/drawing/2014/main" id="{11008F9A-2EB3-6EFD-3F72-6FC9D79537FC}"/>
                  </a:ext>
                </a:extLst>
              </p:cNvPr>
              <p:cNvSpPr>
                <a:spLocks noChangeArrowheads="1"/>
              </p:cNvSpPr>
              <p:nvPr/>
            </p:nvSpPr>
            <p:spPr bwMode="auto">
              <a:xfrm>
                <a:off x="5403" y="3607"/>
                <a:ext cx="3" cy="2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25" name="Line 260">
                <a:extLst>
                  <a:ext uri="{FF2B5EF4-FFF2-40B4-BE49-F238E27FC236}">
                    <a16:creationId xmlns:a16="http://schemas.microsoft.com/office/drawing/2014/main" id="{01F49FBB-634D-C6F0-418A-32FF5DB925CD}"/>
                  </a:ext>
                </a:extLst>
              </p:cNvPr>
              <p:cNvSpPr>
                <a:spLocks noChangeShapeType="1"/>
              </p:cNvSpPr>
              <p:nvPr/>
            </p:nvSpPr>
            <p:spPr bwMode="auto">
              <a:xfrm>
                <a:off x="5893" y="3607"/>
                <a:ext cx="0" cy="2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26" name="Rectangle 261">
                <a:extLst>
                  <a:ext uri="{FF2B5EF4-FFF2-40B4-BE49-F238E27FC236}">
                    <a16:creationId xmlns:a16="http://schemas.microsoft.com/office/drawing/2014/main" id="{62957DE0-D129-FFDF-D17A-B7FE5D38CF84}"/>
                  </a:ext>
                </a:extLst>
              </p:cNvPr>
              <p:cNvSpPr>
                <a:spLocks noChangeArrowheads="1"/>
              </p:cNvSpPr>
              <p:nvPr/>
            </p:nvSpPr>
            <p:spPr bwMode="auto">
              <a:xfrm>
                <a:off x="5893" y="3607"/>
                <a:ext cx="4" cy="2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27" name="Line 262">
                <a:extLst>
                  <a:ext uri="{FF2B5EF4-FFF2-40B4-BE49-F238E27FC236}">
                    <a16:creationId xmlns:a16="http://schemas.microsoft.com/office/drawing/2014/main" id="{6B50336F-99BA-265B-A8D9-EC0962D83B37}"/>
                  </a:ext>
                </a:extLst>
              </p:cNvPr>
              <p:cNvSpPr>
                <a:spLocks noChangeShapeType="1"/>
              </p:cNvSpPr>
              <p:nvPr/>
            </p:nvSpPr>
            <p:spPr bwMode="auto">
              <a:xfrm>
                <a:off x="6384" y="3607"/>
                <a:ext cx="0" cy="2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28" name="Rectangle 263">
                <a:extLst>
                  <a:ext uri="{FF2B5EF4-FFF2-40B4-BE49-F238E27FC236}">
                    <a16:creationId xmlns:a16="http://schemas.microsoft.com/office/drawing/2014/main" id="{4568AAB2-4FB3-698A-85CE-8D6DDF54B2FA}"/>
                  </a:ext>
                </a:extLst>
              </p:cNvPr>
              <p:cNvSpPr>
                <a:spLocks noChangeArrowheads="1"/>
              </p:cNvSpPr>
              <p:nvPr/>
            </p:nvSpPr>
            <p:spPr bwMode="auto">
              <a:xfrm>
                <a:off x="6384" y="3607"/>
                <a:ext cx="4" cy="2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29" name="Line 264">
                <a:extLst>
                  <a:ext uri="{FF2B5EF4-FFF2-40B4-BE49-F238E27FC236}">
                    <a16:creationId xmlns:a16="http://schemas.microsoft.com/office/drawing/2014/main" id="{3D4FA717-FB40-8618-DF2C-25D8904DD49F}"/>
                  </a:ext>
                </a:extLst>
              </p:cNvPr>
              <p:cNvSpPr>
                <a:spLocks noChangeShapeType="1"/>
              </p:cNvSpPr>
              <p:nvPr/>
            </p:nvSpPr>
            <p:spPr bwMode="auto">
              <a:xfrm>
                <a:off x="6875" y="3607"/>
                <a:ext cx="0" cy="2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30" name="Rectangle 265">
                <a:extLst>
                  <a:ext uri="{FF2B5EF4-FFF2-40B4-BE49-F238E27FC236}">
                    <a16:creationId xmlns:a16="http://schemas.microsoft.com/office/drawing/2014/main" id="{9C9033B1-E354-8DB1-208C-98E9D5D97122}"/>
                  </a:ext>
                </a:extLst>
              </p:cNvPr>
              <p:cNvSpPr>
                <a:spLocks noChangeArrowheads="1"/>
              </p:cNvSpPr>
              <p:nvPr/>
            </p:nvSpPr>
            <p:spPr bwMode="auto">
              <a:xfrm>
                <a:off x="6875" y="3607"/>
                <a:ext cx="3" cy="2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31" name="Line 266">
                <a:extLst>
                  <a:ext uri="{FF2B5EF4-FFF2-40B4-BE49-F238E27FC236}">
                    <a16:creationId xmlns:a16="http://schemas.microsoft.com/office/drawing/2014/main" id="{C405D931-5BEE-1C42-E6C3-F14588212DAF}"/>
                  </a:ext>
                </a:extLst>
              </p:cNvPr>
              <p:cNvSpPr>
                <a:spLocks noChangeShapeType="1"/>
              </p:cNvSpPr>
              <p:nvPr/>
            </p:nvSpPr>
            <p:spPr bwMode="auto">
              <a:xfrm>
                <a:off x="7135" y="3607"/>
                <a:ext cx="0" cy="24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32" name="Rectangle 267">
                <a:extLst>
                  <a:ext uri="{FF2B5EF4-FFF2-40B4-BE49-F238E27FC236}">
                    <a16:creationId xmlns:a16="http://schemas.microsoft.com/office/drawing/2014/main" id="{02645926-D3AD-B88D-8817-9C08D44CB398}"/>
                  </a:ext>
                </a:extLst>
              </p:cNvPr>
              <p:cNvSpPr>
                <a:spLocks noChangeArrowheads="1"/>
              </p:cNvSpPr>
              <p:nvPr/>
            </p:nvSpPr>
            <p:spPr bwMode="auto">
              <a:xfrm>
                <a:off x="7135" y="3607"/>
                <a:ext cx="3" cy="24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33" name="Line 268">
                <a:extLst>
                  <a:ext uri="{FF2B5EF4-FFF2-40B4-BE49-F238E27FC236}">
                    <a16:creationId xmlns:a16="http://schemas.microsoft.com/office/drawing/2014/main" id="{D52FB5B3-CE53-B37F-B21B-1E07B0EF62AD}"/>
                  </a:ext>
                </a:extLst>
              </p:cNvPr>
              <p:cNvSpPr>
                <a:spLocks noChangeShapeType="1"/>
              </p:cNvSpPr>
              <p:nvPr/>
            </p:nvSpPr>
            <p:spPr bwMode="auto">
              <a:xfrm>
                <a:off x="324" y="1324"/>
                <a:ext cx="7056" cy="1"/>
              </a:xfrm>
              <a:prstGeom prst="line">
                <a:avLst/>
              </a:prstGeom>
              <a:noFill/>
              <a:ln w="0">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34" name="Rectangle 269">
                <a:extLst>
                  <a:ext uri="{FF2B5EF4-FFF2-40B4-BE49-F238E27FC236}">
                    <a16:creationId xmlns:a16="http://schemas.microsoft.com/office/drawing/2014/main" id="{4CEB97B5-DF53-6035-082D-F3B96C736F45}"/>
                  </a:ext>
                </a:extLst>
              </p:cNvPr>
              <p:cNvSpPr>
                <a:spLocks noChangeArrowheads="1"/>
              </p:cNvSpPr>
              <p:nvPr/>
            </p:nvSpPr>
            <p:spPr bwMode="auto">
              <a:xfrm>
                <a:off x="324" y="1324"/>
                <a:ext cx="7060" cy="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35" name="Rectangle 270">
                <a:extLst>
                  <a:ext uri="{FF2B5EF4-FFF2-40B4-BE49-F238E27FC236}">
                    <a16:creationId xmlns:a16="http://schemas.microsoft.com/office/drawing/2014/main" id="{F46BEA83-9316-63E1-606A-F1E7BC343347}"/>
                  </a:ext>
                </a:extLst>
              </p:cNvPr>
              <p:cNvSpPr>
                <a:spLocks noChangeArrowheads="1"/>
              </p:cNvSpPr>
              <p:nvPr/>
            </p:nvSpPr>
            <p:spPr bwMode="auto">
              <a:xfrm>
                <a:off x="324" y="1529"/>
                <a:ext cx="7060"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36" name="Rectangle 271">
                <a:extLst>
                  <a:ext uri="{FF2B5EF4-FFF2-40B4-BE49-F238E27FC236}">
                    <a16:creationId xmlns:a16="http://schemas.microsoft.com/office/drawing/2014/main" id="{F9CEB542-4F9A-97C9-00FC-F23D01F25351}"/>
                  </a:ext>
                </a:extLst>
              </p:cNvPr>
              <p:cNvSpPr>
                <a:spLocks noChangeArrowheads="1"/>
              </p:cNvSpPr>
              <p:nvPr/>
            </p:nvSpPr>
            <p:spPr bwMode="auto">
              <a:xfrm>
                <a:off x="533" y="1577"/>
                <a:ext cx="684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37" name="Rectangle 272">
                <a:extLst>
                  <a:ext uri="{FF2B5EF4-FFF2-40B4-BE49-F238E27FC236}">
                    <a16:creationId xmlns:a16="http://schemas.microsoft.com/office/drawing/2014/main" id="{321FED09-E8B3-3E85-9451-86DC90297592}"/>
                  </a:ext>
                </a:extLst>
              </p:cNvPr>
              <p:cNvSpPr>
                <a:spLocks noChangeArrowheads="1"/>
              </p:cNvSpPr>
              <p:nvPr/>
            </p:nvSpPr>
            <p:spPr bwMode="auto">
              <a:xfrm>
                <a:off x="533" y="1709"/>
                <a:ext cx="684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38" name="Rectangle 273">
                <a:extLst>
                  <a:ext uri="{FF2B5EF4-FFF2-40B4-BE49-F238E27FC236}">
                    <a16:creationId xmlns:a16="http://schemas.microsoft.com/office/drawing/2014/main" id="{BA054048-6781-9564-57DB-C97BBBDCB9C4}"/>
                  </a:ext>
                </a:extLst>
              </p:cNvPr>
              <p:cNvSpPr>
                <a:spLocks noChangeArrowheads="1"/>
              </p:cNvSpPr>
              <p:nvPr/>
            </p:nvSpPr>
            <p:spPr bwMode="auto">
              <a:xfrm>
                <a:off x="533" y="2006"/>
                <a:ext cx="6847"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39" name="Line 274">
                <a:extLst>
                  <a:ext uri="{FF2B5EF4-FFF2-40B4-BE49-F238E27FC236}">
                    <a16:creationId xmlns:a16="http://schemas.microsoft.com/office/drawing/2014/main" id="{7FF26737-8F91-242C-57D1-9202844E8184}"/>
                  </a:ext>
                </a:extLst>
              </p:cNvPr>
              <p:cNvSpPr>
                <a:spLocks noChangeShapeType="1"/>
              </p:cNvSpPr>
              <p:nvPr/>
            </p:nvSpPr>
            <p:spPr bwMode="auto">
              <a:xfrm>
                <a:off x="1305" y="2325"/>
                <a:ext cx="6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40" name="Rectangle 275">
                <a:extLst>
                  <a:ext uri="{FF2B5EF4-FFF2-40B4-BE49-F238E27FC236}">
                    <a16:creationId xmlns:a16="http://schemas.microsoft.com/office/drawing/2014/main" id="{13A2170D-DBF4-8855-E893-F6B089A0AAE6}"/>
                  </a:ext>
                </a:extLst>
              </p:cNvPr>
              <p:cNvSpPr>
                <a:spLocks noChangeArrowheads="1"/>
              </p:cNvSpPr>
              <p:nvPr/>
            </p:nvSpPr>
            <p:spPr bwMode="auto">
              <a:xfrm>
                <a:off x="1305" y="2325"/>
                <a:ext cx="6068"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41" name="Line 276">
                <a:extLst>
                  <a:ext uri="{FF2B5EF4-FFF2-40B4-BE49-F238E27FC236}">
                    <a16:creationId xmlns:a16="http://schemas.microsoft.com/office/drawing/2014/main" id="{9B5F6C4B-5A76-F1A0-F4B8-0B18CA538C71}"/>
                  </a:ext>
                </a:extLst>
              </p:cNvPr>
              <p:cNvSpPr>
                <a:spLocks noChangeShapeType="1"/>
              </p:cNvSpPr>
              <p:nvPr/>
            </p:nvSpPr>
            <p:spPr bwMode="auto">
              <a:xfrm>
                <a:off x="1305" y="2647"/>
                <a:ext cx="6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42" name="Rectangle 277">
                <a:extLst>
                  <a:ext uri="{FF2B5EF4-FFF2-40B4-BE49-F238E27FC236}">
                    <a16:creationId xmlns:a16="http://schemas.microsoft.com/office/drawing/2014/main" id="{03FA0EFB-992E-2AEF-6350-23FFA6CE3192}"/>
                  </a:ext>
                </a:extLst>
              </p:cNvPr>
              <p:cNvSpPr>
                <a:spLocks noChangeArrowheads="1"/>
              </p:cNvSpPr>
              <p:nvPr/>
            </p:nvSpPr>
            <p:spPr bwMode="auto">
              <a:xfrm>
                <a:off x="1305" y="2647"/>
                <a:ext cx="606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43" name="Line 278">
                <a:extLst>
                  <a:ext uri="{FF2B5EF4-FFF2-40B4-BE49-F238E27FC236}">
                    <a16:creationId xmlns:a16="http://schemas.microsoft.com/office/drawing/2014/main" id="{C3712EF1-6C80-9464-279C-9BA0B09B707B}"/>
                  </a:ext>
                </a:extLst>
              </p:cNvPr>
              <p:cNvSpPr>
                <a:spLocks noChangeShapeType="1"/>
              </p:cNvSpPr>
              <p:nvPr/>
            </p:nvSpPr>
            <p:spPr bwMode="auto">
              <a:xfrm>
                <a:off x="1305" y="2966"/>
                <a:ext cx="6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44" name="Rectangle 279">
                <a:extLst>
                  <a:ext uri="{FF2B5EF4-FFF2-40B4-BE49-F238E27FC236}">
                    <a16:creationId xmlns:a16="http://schemas.microsoft.com/office/drawing/2014/main" id="{4BBD477D-1E9F-39F0-F894-983585316DC1}"/>
                  </a:ext>
                </a:extLst>
              </p:cNvPr>
              <p:cNvSpPr>
                <a:spLocks noChangeArrowheads="1"/>
              </p:cNvSpPr>
              <p:nvPr/>
            </p:nvSpPr>
            <p:spPr bwMode="auto">
              <a:xfrm>
                <a:off x="1305" y="2966"/>
                <a:ext cx="606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45" name="Line 280">
                <a:extLst>
                  <a:ext uri="{FF2B5EF4-FFF2-40B4-BE49-F238E27FC236}">
                    <a16:creationId xmlns:a16="http://schemas.microsoft.com/office/drawing/2014/main" id="{F017B8C5-18A4-1954-90EC-0A12A002382F}"/>
                  </a:ext>
                </a:extLst>
              </p:cNvPr>
              <p:cNvSpPr>
                <a:spLocks noChangeShapeType="1"/>
              </p:cNvSpPr>
              <p:nvPr/>
            </p:nvSpPr>
            <p:spPr bwMode="auto">
              <a:xfrm>
                <a:off x="1305" y="3285"/>
                <a:ext cx="6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46" name="Rectangle 281">
                <a:extLst>
                  <a:ext uri="{FF2B5EF4-FFF2-40B4-BE49-F238E27FC236}">
                    <a16:creationId xmlns:a16="http://schemas.microsoft.com/office/drawing/2014/main" id="{80C4DE97-FA0A-6B9D-9EFD-8B6286AD7B01}"/>
                  </a:ext>
                </a:extLst>
              </p:cNvPr>
              <p:cNvSpPr>
                <a:spLocks noChangeArrowheads="1"/>
              </p:cNvSpPr>
              <p:nvPr/>
            </p:nvSpPr>
            <p:spPr bwMode="auto">
              <a:xfrm>
                <a:off x="1305" y="3285"/>
                <a:ext cx="6068"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47" name="Line 282">
                <a:extLst>
                  <a:ext uri="{FF2B5EF4-FFF2-40B4-BE49-F238E27FC236}">
                    <a16:creationId xmlns:a16="http://schemas.microsoft.com/office/drawing/2014/main" id="{47A8DC6E-BF29-9D8F-E7CF-1E67C3EC1703}"/>
                  </a:ext>
                </a:extLst>
              </p:cNvPr>
              <p:cNvSpPr>
                <a:spLocks noChangeShapeType="1"/>
              </p:cNvSpPr>
              <p:nvPr/>
            </p:nvSpPr>
            <p:spPr bwMode="auto">
              <a:xfrm>
                <a:off x="1305" y="3604"/>
                <a:ext cx="60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48" name="Rectangle 283">
                <a:extLst>
                  <a:ext uri="{FF2B5EF4-FFF2-40B4-BE49-F238E27FC236}">
                    <a16:creationId xmlns:a16="http://schemas.microsoft.com/office/drawing/2014/main" id="{79F64D9C-72E9-AAD7-F38D-05A49BF31C8C}"/>
                  </a:ext>
                </a:extLst>
              </p:cNvPr>
              <p:cNvSpPr>
                <a:spLocks noChangeArrowheads="1"/>
              </p:cNvSpPr>
              <p:nvPr/>
            </p:nvSpPr>
            <p:spPr bwMode="auto">
              <a:xfrm>
                <a:off x="1305" y="3604"/>
                <a:ext cx="6068"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49" name="Rectangle 284">
                <a:extLst>
                  <a:ext uri="{FF2B5EF4-FFF2-40B4-BE49-F238E27FC236}">
                    <a16:creationId xmlns:a16="http://schemas.microsoft.com/office/drawing/2014/main" id="{86F3DBD2-3034-78D0-8FFD-42D39B054D66}"/>
                  </a:ext>
                </a:extLst>
              </p:cNvPr>
              <p:cNvSpPr>
                <a:spLocks noChangeArrowheads="1"/>
              </p:cNvSpPr>
              <p:nvPr/>
            </p:nvSpPr>
            <p:spPr bwMode="auto">
              <a:xfrm>
                <a:off x="5893" y="3849"/>
                <a:ext cx="1487" cy="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50" name="Line 285">
                <a:extLst>
                  <a:ext uri="{FF2B5EF4-FFF2-40B4-BE49-F238E27FC236}">
                    <a16:creationId xmlns:a16="http://schemas.microsoft.com/office/drawing/2014/main" id="{9C15B59A-C7C3-8F9F-F84F-529A31C7FBEC}"/>
                  </a:ext>
                </a:extLst>
              </p:cNvPr>
              <p:cNvSpPr>
                <a:spLocks noChangeShapeType="1"/>
              </p:cNvSpPr>
              <p:nvPr/>
            </p:nvSpPr>
            <p:spPr bwMode="auto">
              <a:xfrm>
                <a:off x="533" y="3890"/>
                <a:ext cx="305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51" name="Rectangle 286">
                <a:extLst>
                  <a:ext uri="{FF2B5EF4-FFF2-40B4-BE49-F238E27FC236}">
                    <a16:creationId xmlns:a16="http://schemas.microsoft.com/office/drawing/2014/main" id="{C9BC8E5A-2D98-A8BC-7E1F-B8DBAF7E15E1}"/>
                  </a:ext>
                </a:extLst>
              </p:cNvPr>
              <p:cNvSpPr>
                <a:spLocks noChangeArrowheads="1"/>
              </p:cNvSpPr>
              <p:nvPr/>
            </p:nvSpPr>
            <p:spPr bwMode="auto">
              <a:xfrm>
                <a:off x="533" y="3890"/>
                <a:ext cx="3057"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52" name="Line 287">
                <a:extLst>
                  <a:ext uri="{FF2B5EF4-FFF2-40B4-BE49-F238E27FC236}">
                    <a16:creationId xmlns:a16="http://schemas.microsoft.com/office/drawing/2014/main" id="{5CAFC3FC-0EBB-9A54-C6A0-307166FDE0DB}"/>
                  </a:ext>
                </a:extLst>
              </p:cNvPr>
              <p:cNvSpPr>
                <a:spLocks noChangeShapeType="1"/>
              </p:cNvSpPr>
              <p:nvPr/>
            </p:nvSpPr>
            <p:spPr bwMode="auto">
              <a:xfrm>
                <a:off x="533" y="4014"/>
                <a:ext cx="305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53" name="Rectangle 288">
                <a:extLst>
                  <a:ext uri="{FF2B5EF4-FFF2-40B4-BE49-F238E27FC236}">
                    <a16:creationId xmlns:a16="http://schemas.microsoft.com/office/drawing/2014/main" id="{2FE1F7F7-E4D1-4393-990F-5F1C71BD71E0}"/>
                  </a:ext>
                </a:extLst>
              </p:cNvPr>
              <p:cNvSpPr>
                <a:spLocks noChangeArrowheads="1"/>
              </p:cNvSpPr>
              <p:nvPr/>
            </p:nvSpPr>
            <p:spPr bwMode="auto">
              <a:xfrm>
                <a:off x="533" y="4014"/>
                <a:ext cx="3057"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54" name="Freeform 289">
                <a:extLst>
                  <a:ext uri="{FF2B5EF4-FFF2-40B4-BE49-F238E27FC236}">
                    <a16:creationId xmlns:a16="http://schemas.microsoft.com/office/drawing/2014/main" id="{F104B2AE-1407-2BD5-CE3E-49ED0A63B044}"/>
                  </a:ext>
                </a:extLst>
              </p:cNvPr>
              <p:cNvSpPr>
                <a:spLocks/>
              </p:cNvSpPr>
              <p:nvPr/>
            </p:nvSpPr>
            <p:spPr bwMode="auto">
              <a:xfrm>
                <a:off x="6560" y="1881"/>
                <a:ext cx="84" cy="81"/>
              </a:xfrm>
              <a:custGeom>
                <a:avLst/>
                <a:gdLst>
                  <a:gd name="T0" fmla="*/ 0 w 84"/>
                  <a:gd name="T1" fmla="*/ 40 h 81"/>
                  <a:gd name="T2" fmla="*/ 42 w 84"/>
                  <a:gd name="T3" fmla="*/ 81 h 81"/>
                  <a:gd name="T4" fmla="*/ 84 w 84"/>
                  <a:gd name="T5" fmla="*/ 40 h 81"/>
                  <a:gd name="T6" fmla="*/ 42 w 84"/>
                  <a:gd name="T7" fmla="*/ 0 h 81"/>
                  <a:gd name="T8" fmla="*/ 0 w 84"/>
                  <a:gd name="T9" fmla="*/ 40 h 81"/>
                </a:gdLst>
                <a:ahLst/>
                <a:cxnLst>
                  <a:cxn ang="0">
                    <a:pos x="T0" y="T1"/>
                  </a:cxn>
                  <a:cxn ang="0">
                    <a:pos x="T2" y="T3"/>
                  </a:cxn>
                  <a:cxn ang="0">
                    <a:pos x="T4" y="T5"/>
                  </a:cxn>
                  <a:cxn ang="0">
                    <a:pos x="T6" y="T7"/>
                  </a:cxn>
                  <a:cxn ang="0">
                    <a:pos x="T8" y="T9"/>
                  </a:cxn>
                </a:cxnLst>
                <a:rect l="0" t="0" r="r" b="b"/>
                <a:pathLst>
                  <a:path w="84" h="81">
                    <a:moveTo>
                      <a:pt x="0" y="40"/>
                    </a:moveTo>
                    <a:lnTo>
                      <a:pt x="42" y="81"/>
                    </a:lnTo>
                    <a:lnTo>
                      <a:pt x="84" y="40"/>
                    </a:lnTo>
                    <a:lnTo>
                      <a:pt x="42" y="0"/>
                    </a:lnTo>
                    <a:lnTo>
                      <a:pt x="0" y="4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55" name="Freeform 290">
                <a:extLst>
                  <a:ext uri="{FF2B5EF4-FFF2-40B4-BE49-F238E27FC236}">
                    <a16:creationId xmlns:a16="http://schemas.microsoft.com/office/drawing/2014/main" id="{2FEA6079-D490-F545-8B72-7AD9B8FB560F}"/>
                  </a:ext>
                </a:extLst>
              </p:cNvPr>
              <p:cNvSpPr>
                <a:spLocks/>
              </p:cNvSpPr>
              <p:nvPr/>
            </p:nvSpPr>
            <p:spPr bwMode="auto">
              <a:xfrm>
                <a:off x="6560" y="1881"/>
                <a:ext cx="84" cy="81"/>
              </a:xfrm>
              <a:custGeom>
                <a:avLst/>
                <a:gdLst>
                  <a:gd name="T0" fmla="*/ 0 w 84"/>
                  <a:gd name="T1" fmla="*/ 40 h 81"/>
                  <a:gd name="T2" fmla="*/ 42 w 84"/>
                  <a:gd name="T3" fmla="*/ 81 h 81"/>
                  <a:gd name="T4" fmla="*/ 84 w 84"/>
                  <a:gd name="T5" fmla="*/ 40 h 81"/>
                  <a:gd name="T6" fmla="*/ 42 w 84"/>
                  <a:gd name="T7" fmla="*/ 0 h 81"/>
                  <a:gd name="T8" fmla="*/ 0 w 84"/>
                  <a:gd name="T9" fmla="*/ 40 h 81"/>
                </a:gdLst>
                <a:ahLst/>
                <a:cxnLst>
                  <a:cxn ang="0">
                    <a:pos x="T0" y="T1"/>
                  </a:cxn>
                  <a:cxn ang="0">
                    <a:pos x="T2" y="T3"/>
                  </a:cxn>
                  <a:cxn ang="0">
                    <a:pos x="T4" y="T5"/>
                  </a:cxn>
                  <a:cxn ang="0">
                    <a:pos x="T6" y="T7"/>
                  </a:cxn>
                  <a:cxn ang="0">
                    <a:pos x="T8" y="T9"/>
                  </a:cxn>
                </a:cxnLst>
                <a:rect l="0" t="0" r="r" b="b"/>
                <a:pathLst>
                  <a:path w="84" h="81">
                    <a:moveTo>
                      <a:pt x="0" y="40"/>
                    </a:moveTo>
                    <a:lnTo>
                      <a:pt x="42" y="81"/>
                    </a:lnTo>
                    <a:lnTo>
                      <a:pt x="84" y="40"/>
                    </a:lnTo>
                    <a:lnTo>
                      <a:pt x="42" y="0"/>
                    </a:lnTo>
                    <a:lnTo>
                      <a:pt x="0" y="4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56" name="Rectangle 291">
                <a:extLst>
                  <a:ext uri="{FF2B5EF4-FFF2-40B4-BE49-F238E27FC236}">
                    <a16:creationId xmlns:a16="http://schemas.microsoft.com/office/drawing/2014/main" id="{E82CF7EF-099B-8FF2-E156-895C0D0366F1}"/>
                  </a:ext>
                </a:extLst>
              </p:cNvPr>
              <p:cNvSpPr>
                <a:spLocks noChangeArrowheads="1"/>
              </p:cNvSpPr>
              <p:nvPr/>
            </p:nvSpPr>
            <p:spPr bwMode="auto">
              <a:xfrm>
                <a:off x="6404" y="1857"/>
                <a:ext cx="1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a:ln>
                      <a:noFill/>
                    </a:ln>
                    <a:solidFill>
                      <a:srgbClr val="2F5597"/>
                    </a:solidFill>
                    <a:effectLst/>
                    <a:latin typeface="Futura LT"/>
                  </a:rPr>
                  <a:t>DRESS </a:t>
                </a:r>
                <a:endParaRPr kumimoji="0" lang="en-US" altLang="en-US" sz="1800" b="0" i="0" u="none" strike="noStrike" cap="none" normalizeH="0" baseline="0">
                  <a:ln>
                    <a:noFill/>
                  </a:ln>
                  <a:solidFill>
                    <a:schemeClr val="tx1"/>
                  </a:solidFill>
                  <a:effectLst/>
                  <a:latin typeface="Futura LT"/>
                </a:endParaRPr>
              </a:p>
            </p:txBody>
          </p:sp>
          <p:sp>
            <p:nvSpPr>
              <p:cNvPr id="257" name="Rectangle 292">
                <a:extLst>
                  <a:ext uri="{FF2B5EF4-FFF2-40B4-BE49-F238E27FC236}">
                    <a16:creationId xmlns:a16="http://schemas.microsoft.com/office/drawing/2014/main" id="{E22EA120-D183-D7A8-6B5E-3C4B11F1E5E6}"/>
                  </a:ext>
                </a:extLst>
              </p:cNvPr>
              <p:cNvSpPr>
                <a:spLocks noChangeArrowheads="1"/>
              </p:cNvSpPr>
              <p:nvPr/>
            </p:nvSpPr>
            <p:spPr bwMode="auto">
              <a:xfrm>
                <a:off x="6287" y="1923"/>
                <a:ext cx="30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a:ln>
                      <a:noFill/>
                    </a:ln>
                    <a:solidFill>
                      <a:srgbClr val="2F5597"/>
                    </a:solidFill>
                    <a:effectLst/>
                    <a:latin typeface="Futura LT"/>
                  </a:rPr>
                  <a:t>REHEARSAL</a:t>
                </a:r>
                <a:endParaRPr kumimoji="0" lang="en-US" altLang="en-US" sz="1800" b="0" i="0" u="none" strike="noStrike" cap="none" normalizeH="0" baseline="0">
                  <a:ln>
                    <a:noFill/>
                  </a:ln>
                  <a:solidFill>
                    <a:schemeClr val="tx1"/>
                  </a:solidFill>
                  <a:effectLst/>
                  <a:latin typeface="Futura LT"/>
                </a:endParaRPr>
              </a:p>
            </p:txBody>
          </p:sp>
          <p:sp>
            <p:nvSpPr>
              <p:cNvPr id="258" name="Freeform 293">
                <a:extLst>
                  <a:ext uri="{FF2B5EF4-FFF2-40B4-BE49-F238E27FC236}">
                    <a16:creationId xmlns:a16="http://schemas.microsoft.com/office/drawing/2014/main" id="{842B8563-A3E7-DEA2-35A5-6A90FB90D88B}"/>
                  </a:ext>
                </a:extLst>
              </p:cNvPr>
              <p:cNvSpPr>
                <a:spLocks/>
              </p:cNvSpPr>
              <p:nvPr/>
            </p:nvSpPr>
            <p:spPr bwMode="auto">
              <a:xfrm>
                <a:off x="6835" y="1874"/>
                <a:ext cx="84" cy="84"/>
              </a:xfrm>
              <a:custGeom>
                <a:avLst/>
                <a:gdLst>
                  <a:gd name="T0" fmla="*/ 0 w 84"/>
                  <a:gd name="T1" fmla="*/ 42 h 84"/>
                  <a:gd name="T2" fmla="*/ 42 w 84"/>
                  <a:gd name="T3" fmla="*/ 84 h 84"/>
                  <a:gd name="T4" fmla="*/ 84 w 84"/>
                  <a:gd name="T5" fmla="*/ 42 h 84"/>
                  <a:gd name="T6" fmla="*/ 42 w 84"/>
                  <a:gd name="T7" fmla="*/ 0 h 84"/>
                  <a:gd name="T8" fmla="*/ 0 w 84"/>
                  <a:gd name="T9" fmla="*/ 42 h 84"/>
                </a:gdLst>
                <a:ahLst/>
                <a:cxnLst>
                  <a:cxn ang="0">
                    <a:pos x="T0" y="T1"/>
                  </a:cxn>
                  <a:cxn ang="0">
                    <a:pos x="T2" y="T3"/>
                  </a:cxn>
                  <a:cxn ang="0">
                    <a:pos x="T4" y="T5"/>
                  </a:cxn>
                  <a:cxn ang="0">
                    <a:pos x="T6" y="T7"/>
                  </a:cxn>
                  <a:cxn ang="0">
                    <a:pos x="T8" y="T9"/>
                  </a:cxn>
                </a:cxnLst>
                <a:rect l="0" t="0" r="r" b="b"/>
                <a:pathLst>
                  <a:path w="84" h="84">
                    <a:moveTo>
                      <a:pt x="0" y="42"/>
                    </a:moveTo>
                    <a:lnTo>
                      <a:pt x="42" y="84"/>
                    </a:lnTo>
                    <a:lnTo>
                      <a:pt x="84" y="42"/>
                    </a:lnTo>
                    <a:lnTo>
                      <a:pt x="42" y="0"/>
                    </a:lnTo>
                    <a:lnTo>
                      <a:pt x="0" y="42"/>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59" name="Freeform 294">
                <a:extLst>
                  <a:ext uri="{FF2B5EF4-FFF2-40B4-BE49-F238E27FC236}">
                    <a16:creationId xmlns:a16="http://schemas.microsoft.com/office/drawing/2014/main" id="{A4271DC5-734A-9C44-EAA7-5B6564122808}"/>
                  </a:ext>
                </a:extLst>
              </p:cNvPr>
              <p:cNvSpPr>
                <a:spLocks/>
              </p:cNvSpPr>
              <p:nvPr/>
            </p:nvSpPr>
            <p:spPr bwMode="auto">
              <a:xfrm>
                <a:off x="6835" y="1874"/>
                <a:ext cx="84" cy="84"/>
              </a:xfrm>
              <a:custGeom>
                <a:avLst/>
                <a:gdLst>
                  <a:gd name="T0" fmla="*/ 0 w 84"/>
                  <a:gd name="T1" fmla="*/ 42 h 84"/>
                  <a:gd name="T2" fmla="*/ 42 w 84"/>
                  <a:gd name="T3" fmla="*/ 84 h 84"/>
                  <a:gd name="T4" fmla="*/ 84 w 84"/>
                  <a:gd name="T5" fmla="*/ 42 h 84"/>
                  <a:gd name="T6" fmla="*/ 42 w 84"/>
                  <a:gd name="T7" fmla="*/ 0 h 84"/>
                  <a:gd name="T8" fmla="*/ 0 w 84"/>
                  <a:gd name="T9" fmla="*/ 42 h 84"/>
                </a:gdLst>
                <a:ahLst/>
                <a:cxnLst>
                  <a:cxn ang="0">
                    <a:pos x="T0" y="T1"/>
                  </a:cxn>
                  <a:cxn ang="0">
                    <a:pos x="T2" y="T3"/>
                  </a:cxn>
                  <a:cxn ang="0">
                    <a:pos x="T4" y="T5"/>
                  </a:cxn>
                  <a:cxn ang="0">
                    <a:pos x="T6" y="T7"/>
                  </a:cxn>
                  <a:cxn ang="0">
                    <a:pos x="T8" y="T9"/>
                  </a:cxn>
                </a:cxnLst>
                <a:rect l="0" t="0" r="r" b="b"/>
                <a:pathLst>
                  <a:path w="84" h="84">
                    <a:moveTo>
                      <a:pt x="0" y="42"/>
                    </a:moveTo>
                    <a:lnTo>
                      <a:pt x="42" y="84"/>
                    </a:lnTo>
                    <a:lnTo>
                      <a:pt x="84" y="42"/>
                    </a:lnTo>
                    <a:lnTo>
                      <a:pt x="42" y="0"/>
                    </a:lnTo>
                    <a:lnTo>
                      <a:pt x="0" y="42"/>
                    </a:lnTo>
                    <a:close/>
                  </a:path>
                </a:pathLst>
              </a:custGeom>
              <a:noFill/>
              <a:ln w="158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60" name="Rectangle 295">
                <a:extLst>
                  <a:ext uri="{FF2B5EF4-FFF2-40B4-BE49-F238E27FC236}">
                    <a16:creationId xmlns:a16="http://schemas.microsoft.com/office/drawing/2014/main" id="{9125797B-C4E7-FE89-8D9F-98217713E2F4}"/>
                  </a:ext>
                </a:extLst>
              </p:cNvPr>
              <p:cNvSpPr>
                <a:spLocks noChangeArrowheads="1"/>
              </p:cNvSpPr>
              <p:nvPr/>
            </p:nvSpPr>
            <p:spPr bwMode="auto">
              <a:xfrm>
                <a:off x="6771" y="1787"/>
                <a:ext cx="9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a:ln>
                      <a:noFill/>
                    </a:ln>
                    <a:solidFill>
                      <a:srgbClr val="7F6000"/>
                    </a:solidFill>
                    <a:effectLst/>
                    <a:latin typeface="Futura LT"/>
                  </a:rPr>
                  <a:t>GO</a:t>
                </a:r>
                <a:endParaRPr kumimoji="0" lang="en-US" altLang="en-US" sz="1800" b="0" i="0" u="none" strike="noStrike" cap="none" normalizeH="0" baseline="0">
                  <a:ln>
                    <a:noFill/>
                  </a:ln>
                  <a:solidFill>
                    <a:schemeClr val="tx1"/>
                  </a:solidFill>
                  <a:effectLst/>
                  <a:latin typeface="Futura LT"/>
                </a:endParaRPr>
              </a:p>
            </p:txBody>
          </p:sp>
          <p:sp>
            <p:nvSpPr>
              <p:cNvPr id="261" name="Rectangle 296">
                <a:extLst>
                  <a:ext uri="{FF2B5EF4-FFF2-40B4-BE49-F238E27FC236}">
                    <a16:creationId xmlns:a16="http://schemas.microsoft.com/office/drawing/2014/main" id="{356D5AEA-D483-97B7-A425-90FF0592F001}"/>
                  </a:ext>
                </a:extLst>
              </p:cNvPr>
              <p:cNvSpPr>
                <a:spLocks noChangeArrowheads="1"/>
              </p:cNvSpPr>
              <p:nvPr/>
            </p:nvSpPr>
            <p:spPr bwMode="auto">
              <a:xfrm>
                <a:off x="6847" y="1787"/>
                <a:ext cx="2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a:ln>
                      <a:noFill/>
                    </a:ln>
                    <a:solidFill>
                      <a:srgbClr val="7F6000"/>
                    </a:solidFill>
                    <a:effectLst/>
                    <a:latin typeface="Futura LT"/>
                  </a:rPr>
                  <a:t>-</a:t>
                </a:r>
                <a:endParaRPr kumimoji="0" lang="en-US" altLang="en-US" sz="1800" b="0" i="0" u="none" strike="noStrike" cap="none" normalizeH="0" baseline="0">
                  <a:ln>
                    <a:noFill/>
                  </a:ln>
                  <a:solidFill>
                    <a:schemeClr val="tx1"/>
                  </a:solidFill>
                  <a:effectLst/>
                  <a:latin typeface="Futura LT"/>
                </a:endParaRPr>
              </a:p>
            </p:txBody>
          </p:sp>
          <p:sp>
            <p:nvSpPr>
              <p:cNvPr id="262" name="Rectangle 297">
                <a:extLst>
                  <a:ext uri="{FF2B5EF4-FFF2-40B4-BE49-F238E27FC236}">
                    <a16:creationId xmlns:a16="http://schemas.microsoft.com/office/drawing/2014/main" id="{C7EE6161-24AC-F9C3-C3BE-EFD8179449C8}"/>
                  </a:ext>
                </a:extLst>
              </p:cNvPr>
              <p:cNvSpPr>
                <a:spLocks noChangeArrowheads="1"/>
              </p:cNvSpPr>
              <p:nvPr/>
            </p:nvSpPr>
            <p:spPr bwMode="auto">
              <a:xfrm>
                <a:off x="6866" y="1787"/>
                <a:ext cx="11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1" u="none" strike="noStrike" cap="none" normalizeH="0" baseline="0">
                    <a:ln>
                      <a:noFill/>
                    </a:ln>
                    <a:solidFill>
                      <a:srgbClr val="7F6000"/>
                    </a:solidFill>
                    <a:effectLst/>
                    <a:latin typeface="Futura LT"/>
                  </a:rPr>
                  <a:t>LIVE</a:t>
                </a:r>
                <a:endParaRPr kumimoji="0" lang="en-US" altLang="en-US" sz="1800" b="0" i="0" u="none" strike="noStrike" cap="none" normalizeH="0" baseline="0">
                  <a:ln>
                    <a:noFill/>
                  </a:ln>
                  <a:solidFill>
                    <a:schemeClr val="tx1"/>
                  </a:solidFill>
                  <a:effectLst/>
                  <a:latin typeface="Futura LT"/>
                </a:endParaRPr>
              </a:p>
            </p:txBody>
          </p:sp>
          <p:sp>
            <p:nvSpPr>
              <p:cNvPr id="263" name="Freeform 298">
                <a:extLst>
                  <a:ext uri="{FF2B5EF4-FFF2-40B4-BE49-F238E27FC236}">
                    <a16:creationId xmlns:a16="http://schemas.microsoft.com/office/drawing/2014/main" id="{F9FE38B0-9647-C783-C7C3-14CAA8D4DA47}"/>
                  </a:ext>
                </a:extLst>
              </p:cNvPr>
              <p:cNvSpPr>
                <a:spLocks/>
              </p:cNvSpPr>
              <p:nvPr/>
            </p:nvSpPr>
            <p:spPr bwMode="auto">
              <a:xfrm>
                <a:off x="6340" y="1738"/>
                <a:ext cx="88" cy="81"/>
              </a:xfrm>
              <a:custGeom>
                <a:avLst/>
                <a:gdLst>
                  <a:gd name="T0" fmla="*/ 0 w 88"/>
                  <a:gd name="T1" fmla="*/ 41 h 81"/>
                  <a:gd name="T2" fmla="*/ 44 w 88"/>
                  <a:gd name="T3" fmla="*/ 81 h 81"/>
                  <a:gd name="T4" fmla="*/ 88 w 88"/>
                  <a:gd name="T5" fmla="*/ 41 h 81"/>
                  <a:gd name="T6" fmla="*/ 44 w 88"/>
                  <a:gd name="T7" fmla="*/ 0 h 81"/>
                  <a:gd name="T8" fmla="*/ 0 w 88"/>
                  <a:gd name="T9" fmla="*/ 41 h 81"/>
                </a:gdLst>
                <a:ahLst/>
                <a:cxnLst>
                  <a:cxn ang="0">
                    <a:pos x="T0" y="T1"/>
                  </a:cxn>
                  <a:cxn ang="0">
                    <a:pos x="T2" y="T3"/>
                  </a:cxn>
                  <a:cxn ang="0">
                    <a:pos x="T4" y="T5"/>
                  </a:cxn>
                  <a:cxn ang="0">
                    <a:pos x="T6" y="T7"/>
                  </a:cxn>
                  <a:cxn ang="0">
                    <a:pos x="T8" y="T9"/>
                  </a:cxn>
                </a:cxnLst>
                <a:rect l="0" t="0" r="r" b="b"/>
                <a:pathLst>
                  <a:path w="88" h="81">
                    <a:moveTo>
                      <a:pt x="0" y="41"/>
                    </a:moveTo>
                    <a:lnTo>
                      <a:pt x="44" y="81"/>
                    </a:lnTo>
                    <a:lnTo>
                      <a:pt x="88" y="41"/>
                    </a:lnTo>
                    <a:lnTo>
                      <a:pt x="44" y="0"/>
                    </a:lnTo>
                    <a:lnTo>
                      <a:pt x="0" y="41"/>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64" name="Freeform 299">
                <a:extLst>
                  <a:ext uri="{FF2B5EF4-FFF2-40B4-BE49-F238E27FC236}">
                    <a16:creationId xmlns:a16="http://schemas.microsoft.com/office/drawing/2014/main" id="{B3C1AF38-C7E7-B7D1-5669-955EF569F6B1}"/>
                  </a:ext>
                </a:extLst>
              </p:cNvPr>
              <p:cNvSpPr>
                <a:spLocks/>
              </p:cNvSpPr>
              <p:nvPr/>
            </p:nvSpPr>
            <p:spPr bwMode="auto">
              <a:xfrm>
                <a:off x="6340" y="1738"/>
                <a:ext cx="88" cy="81"/>
              </a:xfrm>
              <a:custGeom>
                <a:avLst/>
                <a:gdLst>
                  <a:gd name="T0" fmla="*/ 0 w 88"/>
                  <a:gd name="T1" fmla="*/ 41 h 81"/>
                  <a:gd name="T2" fmla="*/ 44 w 88"/>
                  <a:gd name="T3" fmla="*/ 81 h 81"/>
                  <a:gd name="T4" fmla="*/ 88 w 88"/>
                  <a:gd name="T5" fmla="*/ 41 h 81"/>
                  <a:gd name="T6" fmla="*/ 44 w 88"/>
                  <a:gd name="T7" fmla="*/ 0 h 81"/>
                  <a:gd name="T8" fmla="*/ 0 w 88"/>
                  <a:gd name="T9" fmla="*/ 41 h 81"/>
                </a:gdLst>
                <a:ahLst/>
                <a:cxnLst>
                  <a:cxn ang="0">
                    <a:pos x="T0" y="T1"/>
                  </a:cxn>
                  <a:cxn ang="0">
                    <a:pos x="T2" y="T3"/>
                  </a:cxn>
                  <a:cxn ang="0">
                    <a:pos x="T4" y="T5"/>
                  </a:cxn>
                  <a:cxn ang="0">
                    <a:pos x="T6" y="T7"/>
                  </a:cxn>
                  <a:cxn ang="0">
                    <a:pos x="T8" y="T9"/>
                  </a:cxn>
                </a:cxnLst>
                <a:rect l="0" t="0" r="r" b="b"/>
                <a:pathLst>
                  <a:path w="88" h="81">
                    <a:moveTo>
                      <a:pt x="0" y="41"/>
                    </a:moveTo>
                    <a:lnTo>
                      <a:pt x="44" y="81"/>
                    </a:lnTo>
                    <a:lnTo>
                      <a:pt x="88" y="41"/>
                    </a:lnTo>
                    <a:lnTo>
                      <a:pt x="44" y="0"/>
                    </a:lnTo>
                    <a:lnTo>
                      <a:pt x="0" y="41"/>
                    </a:lnTo>
                    <a:close/>
                  </a:path>
                </a:pathLst>
              </a:custGeom>
              <a:noFill/>
              <a:ln w="15875" cap="flat">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65" name="Rectangle 300">
                <a:extLst>
                  <a:ext uri="{FF2B5EF4-FFF2-40B4-BE49-F238E27FC236}">
                    <a16:creationId xmlns:a16="http://schemas.microsoft.com/office/drawing/2014/main" id="{A790104A-8883-D608-860F-616A92F5E277}"/>
                  </a:ext>
                </a:extLst>
              </p:cNvPr>
              <p:cNvSpPr>
                <a:spLocks noChangeArrowheads="1"/>
              </p:cNvSpPr>
              <p:nvPr/>
            </p:nvSpPr>
            <p:spPr bwMode="auto">
              <a:xfrm>
                <a:off x="6451" y="1741"/>
                <a:ext cx="352"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a:ln>
                      <a:noFill/>
                    </a:ln>
                    <a:solidFill>
                      <a:srgbClr val="2F5597"/>
                    </a:solidFill>
                    <a:effectLst/>
                    <a:latin typeface="Futura LT"/>
                  </a:rPr>
                  <a:t>Code Freeze</a:t>
                </a:r>
                <a:endParaRPr kumimoji="0" lang="en-US" altLang="en-US" sz="1800" b="0" i="0" u="none" strike="noStrike" cap="none" normalizeH="0" baseline="0">
                  <a:ln>
                    <a:noFill/>
                  </a:ln>
                  <a:solidFill>
                    <a:schemeClr val="tx1"/>
                  </a:solidFill>
                  <a:effectLst/>
                  <a:latin typeface="Futura LT"/>
                </a:endParaRPr>
              </a:p>
            </p:txBody>
          </p:sp>
          <p:sp>
            <p:nvSpPr>
              <p:cNvPr id="266" name="Rectangle 301">
                <a:extLst>
                  <a:ext uri="{FF2B5EF4-FFF2-40B4-BE49-F238E27FC236}">
                    <a16:creationId xmlns:a16="http://schemas.microsoft.com/office/drawing/2014/main" id="{3EBAABF4-DDB9-587C-73E5-D0131EBBBAAC}"/>
                  </a:ext>
                </a:extLst>
              </p:cNvPr>
              <p:cNvSpPr>
                <a:spLocks noChangeArrowheads="1"/>
              </p:cNvSpPr>
              <p:nvPr/>
            </p:nvSpPr>
            <p:spPr bwMode="auto">
              <a:xfrm>
                <a:off x="1451" y="1859"/>
                <a:ext cx="47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a:ln>
                      <a:noFill/>
                    </a:ln>
                    <a:solidFill>
                      <a:srgbClr val="2F5597"/>
                    </a:solidFill>
                    <a:effectLst/>
                    <a:latin typeface="Futura LT"/>
                  </a:rPr>
                  <a:t>Dev + Test Build / </a:t>
                </a:r>
                <a:endParaRPr kumimoji="0" lang="en-US" altLang="en-US" sz="1800" b="0" i="0" u="none" strike="noStrike" cap="none" normalizeH="0" baseline="0">
                  <a:ln>
                    <a:noFill/>
                  </a:ln>
                  <a:solidFill>
                    <a:schemeClr val="tx1"/>
                  </a:solidFill>
                  <a:effectLst/>
                  <a:latin typeface="Futura LT"/>
                </a:endParaRPr>
              </a:p>
            </p:txBody>
          </p:sp>
          <p:sp>
            <p:nvSpPr>
              <p:cNvPr id="267" name="Rectangle 302">
                <a:extLst>
                  <a:ext uri="{FF2B5EF4-FFF2-40B4-BE49-F238E27FC236}">
                    <a16:creationId xmlns:a16="http://schemas.microsoft.com/office/drawing/2014/main" id="{E3F833CC-DE54-6B35-002A-BA3B73030B61}"/>
                  </a:ext>
                </a:extLst>
              </p:cNvPr>
              <p:cNvSpPr>
                <a:spLocks noChangeArrowheads="1"/>
              </p:cNvSpPr>
              <p:nvPr/>
            </p:nvSpPr>
            <p:spPr bwMode="auto">
              <a:xfrm>
                <a:off x="1685" y="1925"/>
                <a:ext cx="19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a:ln>
                      <a:noFill/>
                    </a:ln>
                    <a:solidFill>
                      <a:srgbClr val="2F5597"/>
                    </a:solidFill>
                    <a:effectLst/>
                    <a:latin typeface="Futura LT"/>
                  </a:rPr>
                  <a:t>Access</a:t>
                </a:r>
                <a:endParaRPr kumimoji="0" lang="en-US" altLang="en-US" sz="1800" b="0" i="0" u="none" strike="noStrike" cap="none" normalizeH="0" baseline="0">
                  <a:ln>
                    <a:noFill/>
                  </a:ln>
                  <a:solidFill>
                    <a:schemeClr val="tx1"/>
                  </a:solidFill>
                  <a:effectLst/>
                  <a:latin typeface="Futura LT"/>
                </a:endParaRPr>
              </a:p>
            </p:txBody>
          </p:sp>
          <p:sp>
            <p:nvSpPr>
              <p:cNvPr id="268" name="Freeform 303">
                <a:extLst>
                  <a:ext uri="{FF2B5EF4-FFF2-40B4-BE49-F238E27FC236}">
                    <a16:creationId xmlns:a16="http://schemas.microsoft.com/office/drawing/2014/main" id="{1E964642-5739-59DE-A15F-59334609F7A9}"/>
                  </a:ext>
                </a:extLst>
              </p:cNvPr>
              <p:cNvSpPr>
                <a:spLocks/>
              </p:cNvSpPr>
              <p:nvPr/>
            </p:nvSpPr>
            <p:spPr bwMode="auto">
              <a:xfrm>
                <a:off x="3429" y="1738"/>
                <a:ext cx="81" cy="81"/>
              </a:xfrm>
              <a:custGeom>
                <a:avLst/>
                <a:gdLst>
                  <a:gd name="T0" fmla="*/ 0 w 81"/>
                  <a:gd name="T1" fmla="*/ 41 h 81"/>
                  <a:gd name="T2" fmla="*/ 40 w 81"/>
                  <a:gd name="T3" fmla="*/ 81 h 81"/>
                  <a:gd name="T4" fmla="*/ 81 w 81"/>
                  <a:gd name="T5" fmla="*/ 41 h 81"/>
                  <a:gd name="T6" fmla="*/ 40 w 81"/>
                  <a:gd name="T7" fmla="*/ 0 h 81"/>
                  <a:gd name="T8" fmla="*/ 0 w 81"/>
                  <a:gd name="T9" fmla="*/ 41 h 81"/>
                </a:gdLst>
                <a:ahLst/>
                <a:cxnLst>
                  <a:cxn ang="0">
                    <a:pos x="T0" y="T1"/>
                  </a:cxn>
                  <a:cxn ang="0">
                    <a:pos x="T2" y="T3"/>
                  </a:cxn>
                  <a:cxn ang="0">
                    <a:pos x="T4" y="T5"/>
                  </a:cxn>
                  <a:cxn ang="0">
                    <a:pos x="T6" y="T7"/>
                  </a:cxn>
                  <a:cxn ang="0">
                    <a:pos x="T8" y="T9"/>
                  </a:cxn>
                </a:cxnLst>
                <a:rect l="0" t="0" r="r" b="b"/>
                <a:pathLst>
                  <a:path w="81" h="81">
                    <a:moveTo>
                      <a:pt x="0" y="41"/>
                    </a:moveTo>
                    <a:lnTo>
                      <a:pt x="40" y="81"/>
                    </a:lnTo>
                    <a:lnTo>
                      <a:pt x="81" y="41"/>
                    </a:lnTo>
                    <a:lnTo>
                      <a:pt x="40" y="0"/>
                    </a:lnTo>
                    <a:lnTo>
                      <a:pt x="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69" name="Freeform 304">
                <a:extLst>
                  <a:ext uri="{FF2B5EF4-FFF2-40B4-BE49-F238E27FC236}">
                    <a16:creationId xmlns:a16="http://schemas.microsoft.com/office/drawing/2014/main" id="{08AAE852-EB31-442E-739A-A741673DA89B}"/>
                  </a:ext>
                </a:extLst>
              </p:cNvPr>
              <p:cNvSpPr>
                <a:spLocks/>
              </p:cNvSpPr>
              <p:nvPr/>
            </p:nvSpPr>
            <p:spPr bwMode="auto">
              <a:xfrm>
                <a:off x="3429" y="1738"/>
                <a:ext cx="81" cy="81"/>
              </a:xfrm>
              <a:custGeom>
                <a:avLst/>
                <a:gdLst>
                  <a:gd name="T0" fmla="*/ 0 w 81"/>
                  <a:gd name="T1" fmla="*/ 41 h 81"/>
                  <a:gd name="T2" fmla="*/ 40 w 81"/>
                  <a:gd name="T3" fmla="*/ 81 h 81"/>
                  <a:gd name="T4" fmla="*/ 81 w 81"/>
                  <a:gd name="T5" fmla="*/ 41 h 81"/>
                  <a:gd name="T6" fmla="*/ 40 w 81"/>
                  <a:gd name="T7" fmla="*/ 0 h 81"/>
                  <a:gd name="T8" fmla="*/ 0 w 81"/>
                  <a:gd name="T9" fmla="*/ 41 h 81"/>
                </a:gdLst>
                <a:ahLst/>
                <a:cxnLst>
                  <a:cxn ang="0">
                    <a:pos x="T0" y="T1"/>
                  </a:cxn>
                  <a:cxn ang="0">
                    <a:pos x="T2" y="T3"/>
                  </a:cxn>
                  <a:cxn ang="0">
                    <a:pos x="T4" y="T5"/>
                  </a:cxn>
                  <a:cxn ang="0">
                    <a:pos x="T6" y="T7"/>
                  </a:cxn>
                  <a:cxn ang="0">
                    <a:pos x="T8" y="T9"/>
                  </a:cxn>
                </a:cxnLst>
                <a:rect l="0" t="0" r="r" b="b"/>
                <a:pathLst>
                  <a:path w="81" h="81">
                    <a:moveTo>
                      <a:pt x="0" y="41"/>
                    </a:moveTo>
                    <a:lnTo>
                      <a:pt x="40" y="81"/>
                    </a:lnTo>
                    <a:lnTo>
                      <a:pt x="81" y="41"/>
                    </a:lnTo>
                    <a:lnTo>
                      <a:pt x="40" y="0"/>
                    </a:lnTo>
                    <a:lnTo>
                      <a:pt x="0" y="41"/>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70" name="Rectangle 305">
                <a:extLst>
                  <a:ext uri="{FF2B5EF4-FFF2-40B4-BE49-F238E27FC236}">
                    <a16:creationId xmlns:a16="http://schemas.microsoft.com/office/drawing/2014/main" id="{3D5F854C-6E54-547B-C899-9009ED5C68C1}"/>
                  </a:ext>
                </a:extLst>
              </p:cNvPr>
              <p:cNvSpPr>
                <a:spLocks noChangeArrowheads="1"/>
              </p:cNvSpPr>
              <p:nvPr/>
            </p:nvSpPr>
            <p:spPr bwMode="auto">
              <a:xfrm>
                <a:off x="3199" y="1740"/>
                <a:ext cx="22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a:ln>
                      <a:noFill/>
                    </a:ln>
                    <a:solidFill>
                      <a:srgbClr val="2F5597"/>
                    </a:solidFill>
                    <a:effectLst/>
                    <a:latin typeface="Futura LT"/>
                  </a:rPr>
                  <a:t>UAT Built</a:t>
                </a:r>
                <a:endParaRPr kumimoji="0" lang="en-US" altLang="en-US" sz="1800" b="0" i="0" u="none" strike="noStrike" cap="none" normalizeH="0" baseline="0">
                  <a:ln>
                    <a:noFill/>
                  </a:ln>
                  <a:solidFill>
                    <a:schemeClr val="tx1"/>
                  </a:solidFill>
                  <a:effectLst/>
                  <a:latin typeface="Futura LT"/>
                </a:endParaRPr>
              </a:p>
            </p:txBody>
          </p:sp>
          <p:sp>
            <p:nvSpPr>
              <p:cNvPr id="271" name="Rectangle 306">
                <a:extLst>
                  <a:ext uri="{FF2B5EF4-FFF2-40B4-BE49-F238E27FC236}">
                    <a16:creationId xmlns:a16="http://schemas.microsoft.com/office/drawing/2014/main" id="{B509F2D3-3D1F-40BC-FB52-AB5171E4FF7F}"/>
                  </a:ext>
                </a:extLst>
              </p:cNvPr>
              <p:cNvSpPr>
                <a:spLocks noChangeArrowheads="1"/>
              </p:cNvSpPr>
              <p:nvPr/>
            </p:nvSpPr>
            <p:spPr bwMode="auto">
              <a:xfrm>
                <a:off x="2195" y="1868"/>
                <a:ext cx="58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a:ln>
                      <a:noFill/>
                    </a:ln>
                    <a:solidFill>
                      <a:srgbClr val="2F5597"/>
                    </a:solidFill>
                    <a:effectLst/>
                    <a:latin typeface="Futura LT"/>
                  </a:rPr>
                  <a:t>Bootcamp Complete</a:t>
                </a:r>
                <a:endParaRPr kumimoji="0" lang="en-US" altLang="en-US" sz="1800" b="0" i="0" u="none" strike="noStrike" cap="none" normalizeH="0" baseline="0">
                  <a:ln>
                    <a:noFill/>
                  </a:ln>
                  <a:solidFill>
                    <a:schemeClr val="tx1"/>
                  </a:solidFill>
                  <a:effectLst/>
                  <a:latin typeface="Futura LT"/>
                </a:endParaRPr>
              </a:p>
            </p:txBody>
          </p:sp>
          <p:sp>
            <p:nvSpPr>
              <p:cNvPr id="272" name="Freeform 307">
                <a:extLst>
                  <a:ext uri="{FF2B5EF4-FFF2-40B4-BE49-F238E27FC236}">
                    <a16:creationId xmlns:a16="http://schemas.microsoft.com/office/drawing/2014/main" id="{7056527E-3275-E884-B0DD-B06152778AB6}"/>
                  </a:ext>
                </a:extLst>
              </p:cNvPr>
              <p:cNvSpPr>
                <a:spLocks/>
              </p:cNvSpPr>
              <p:nvPr/>
            </p:nvSpPr>
            <p:spPr bwMode="auto">
              <a:xfrm>
                <a:off x="1877" y="1855"/>
                <a:ext cx="87" cy="77"/>
              </a:xfrm>
              <a:custGeom>
                <a:avLst/>
                <a:gdLst>
                  <a:gd name="T0" fmla="*/ 0 w 87"/>
                  <a:gd name="T1" fmla="*/ 39 h 77"/>
                  <a:gd name="T2" fmla="*/ 44 w 87"/>
                  <a:gd name="T3" fmla="*/ 77 h 77"/>
                  <a:gd name="T4" fmla="*/ 87 w 87"/>
                  <a:gd name="T5" fmla="*/ 39 h 77"/>
                  <a:gd name="T6" fmla="*/ 44 w 87"/>
                  <a:gd name="T7" fmla="*/ 0 h 77"/>
                  <a:gd name="T8" fmla="*/ 0 w 87"/>
                  <a:gd name="T9" fmla="*/ 39 h 77"/>
                </a:gdLst>
                <a:ahLst/>
                <a:cxnLst>
                  <a:cxn ang="0">
                    <a:pos x="T0" y="T1"/>
                  </a:cxn>
                  <a:cxn ang="0">
                    <a:pos x="T2" y="T3"/>
                  </a:cxn>
                  <a:cxn ang="0">
                    <a:pos x="T4" y="T5"/>
                  </a:cxn>
                  <a:cxn ang="0">
                    <a:pos x="T6" y="T7"/>
                  </a:cxn>
                  <a:cxn ang="0">
                    <a:pos x="T8" y="T9"/>
                  </a:cxn>
                </a:cxnLst>
                <a:rect l="0" t="0" r="r" b="b"/>
                <a:pathLst>
                  <a:path w="87" h="77">
                    <a:moveTo>
                      <a:pt x="0" y="39"/>
                    </a:moveTo>
                    <a:lnTo>
                      <a:pt x="44" y="77"/>
                    </a:lnTo>
                    <a:lnTo>
                      <a:pt x="87" y="39"/>
                    </a:lnTo>
                    <a:lnTo>
                      <a:pt x="44" y="0"/>
                    </a:lnTo>
                    <a:lnTo>
                      <a:pt x="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73" name="Freeform 308">
                <a:extLst>
                  <a:ext uri="{FF2B5EF4-FFF2-40B4-BE49-F238E27FC236}">
                    <a16:creationId xmlns:a16="http://schemas.microsoft.com/office/drawing/2014/main" id="{9F8630B4-4839-739F-2200-684CC860D901}"/>
                  </a:ext>
                </a:extLst>
              </p:cNvPr>
              <p:cNvSpPr>
                <a:spLocks/>
              </p:cNvSpPr>
              <p:nvPr/>
            </p:nvSpPr>
            <p:spPr bwMode="auto">
              <a:xfrm>
                <a:off x="1877" y="1855"/>
                <a:ext cx="87" cy="77"/>
              </a:xfrm>
              <a:custGeom>
                <a:avLst/>
                <a:gdLst>
                  <a:gd name="T0" fmla="*/ 0 w 87"/>
                  <a:gd name="T1" fmla="*/ 39 h 77"/>
                  <a:gd name="T2" fmla="*/ 44 w 87"/>
                  <a:gd name="T3" fmla="*/ 77 h 77"/>
                  <a:gd name="T4" fmla="*/ 87 w 87"/>
                  <a:gd name="T5" fmla="*/ 39 h 77"/>
                  <a:gd name="T6" fmla="*/ 44 w 87"/>
                  <a:gd name="T7" fmla="*/ 0 h 77"/>
                  <a:gd name="T8" fmla="*/ 0 w 87"/>
                  <a:gd name="T9" fmla="*/ 39 h 77"/>
                </a:gdLst>
                <a:ahLst/>
                <a:cxnLst>
                  <a:cxn ang="0">
                    <a:pos x="T0" y="T1"/>
                  </a:cxn>
                  <a:cxn ang="0">
                    <a:pos x="T2" y="T3"/>
                  </a:cxn>
                  <a:cxn ang="0">
                    <a:pos x="T4" y="T5"/>
                  </a:cxn>
                  <a:cxn ang="0">
                    <a:pos x="T6" y="T7"/>
                  </a:cxn>
                  <a:cxn ang="0">
                    <a:pos x="T8" y="T9"/>
                  </a:cxn>
                </a:cxnLst>
                <a:rect l="0" t="0" r="r" b="b"/>
                <a:pathLst>
                  <a:path w="87" h="77">
                    <a:moveTo>
                      <a:pt x="0" y="39"/>
                    </a:moveTo>
                    <a:lnTo>
                      <a:pt x="44" y="77"/>
                    </a:lnTo>
                    <a:lnTo>
                      <a:pt x="87" y="39"/>
                    </a:lnTo>
                    <a:lnTo>
                      <a:pt x="44" y="0"/>
                    </a:lnTo>
                    <a:lnTo>
                      <a:pt x="0" y="39"/>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74" name="Freeform 309">
                <a:extLst>
                  <a:ext uri="{FF2B5EF4-FFF2-40B4-BE49-F238E27FC236}">
                    <a16:creationId xmlns:a16="http://schemas.microsoft.com/office/drawing/2014/main" id="{D3D31080-C33D-BF9C-BA37-B1234D6A5491}"/>
                  </a:ext>
                </a:extLst>
              </p:cNvPr>
              <p:cNvSpPr>
                <a:spLocks/>
              </p:cNvSpPr>
              <p:nvPr/>
            </p:nvSpPr>
            <p:spPr bwMode="auto">
              <a:xfrm>
                <a:off x="2093" y="1859"/>
                <a:ext cx="80" cy="77"/>
              </a:xfrm>
              <a:custGeom>
                <a:avLst/>
                <a:gdLst>
                  <a:gd name="T0" fmla="*/ 0 w 80"/>
                  <a:gd name="T1" fmla="*/ 39 h 77"/>
                  <a:gd name="T2" fmla="*/ 40 w 80"/>
                  <a:gd name="T3" fmla="*/ 77 h 77"/>
                  <a:gd name="T4" fmla="*/ 80 w 80"/>
                  <a:gd name="T5" fmla="*/ 39 h 77"/>
                  <a:gd name="T6" fmla="*/ 40 w 80"/>
                  <a:gd name="T7" fmla="*/ 0 h 77"/>
                  <a:gd name="T8" fmla="*/ 0 w 80"/>
                  <a:gd name="T9" fmla="*/ 39 h 77"/>
                </a:gdLst>
                <a:ahLst/>
                <a:cxnLst>
                  <a:cxn ang="0">
                    <a:pos x="T0" y="T1"/>
                  </a:cxn>
                  <a:cxn ang="0">
                    <a:pos x="T2" y="T3"/>
                  </a:cxn>
                  <a:cxn ang="0">
                    <a:pos x="T4" y="T5"/>
                  </a:cxn>
                  <a:cxn ang="0">
                    <a:pos x="T6" y="T7"/>
                  </a:cxn>
                  <a:cxn ang="0">
                    <a:pos x="T8" y="T9"/>
                  </a:cxn>
                </a:cxnLst>
                <a:rect l="0" t="0" r="r" b="b"/>
                <a:pathLst>
                  <a:path w="80" h="77">
                    <a:moveTo>
                      <a:pt x="0" y="39"/>
                    </a:moveTo>
                    <a:lnTo>
                      <a:pt x="40" y="77"/>
                    </a:lnTo>
                    <a:lnTo>
                      <a:pt x="80" y="39"/>
                    </a:lnTo>
                    <a:lnTo>
                      <a:pt x="40" y="0"/>
                    </a:lnTo>
                    <a:lnTo>
                      <a:pt x="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75" name="Freeform 310">
                <a:extLst>
                  <a:ext uri="{FF2B5EF4-FFF2-40B4-BE49-F238E27FC236}">
                    <a16:creationId xmlns:a16="http://schemas.microsoft.com/office/drawing/2014/main" id="{6E7F8326-923D-6BCB-0A37-181243C43D20}"/>
                  </a:ext>
                </a:extLst>
              </p:cNvPr>
              <p:cNvSpPr>
                <a:spLocks/>
              </p:cNvSpPr>
              <p:nvPr/>
            </p:nvSpPr>
            <p:spPr bwMode="auto">
              <a:xfrm>
                <a:off x="2093" y="1859"/>
                <a:ext cx="80" cy="77"/>
              </a:xfrm>
              <a:custGeom>
                <a:avLst/>
                <a:gdLst>
                  <a:gd name="T0" fmla="*/ 0 w 80"/>
                  <a:gd name="T1" fmla="*/ 39 h 77"/>
                  <a:gd name="T2" fmla="*/ 40 w 80"/>
                  <a:gd name="T3" fmla="*/ 77 h 77"/>
                  <a:gd name="T4" fmla="*/ 80 w 80"/>
                  <a:gd name="T5" fmla="*/ 39 h 77"/>
                  <a:gd name="T6" fmla="*/ 40 w 80"/>
                  <a:gd name="T7" fmla="*/ 0 h 77"/>
                  <a:gd name="T8" fmla="*/ 0 w 80"/>
                  <a:gd name="T9" fmla="*/ 39 h 77"/>
                </a:gdLst>
                <a:ahLst/>
                <a:cxnLst>
                  <a:cxn ang="0">
                    <a:pos x="T0" y="T1"/>
                  </a:cxn>
                  <a:cxn ang="0">
                    <a:pos x="T2" y="T3"/>
                  </a:cxn>
                  <a:cxn ang="0">
                    <a:pos x="T4" y="T5"/>
                  </a:cxn>
                  <a:cxn ang="0">
                    <a:pos x="T6" y="T7"/>
                  </a:cxn>
                  <a:cxn ang="0">
                    <a:pos x="T8" y="T9"/>
                  </a:cxn>
                </a:cxnLst>
                <a:rect l="0" t="0" r="r" b="b"/>
                <a:pathLst>
                  <a:path w="80" h="77">
                    <a:moveTo>
                      <a:pt x="0" y="39"/>
                    </a:moveTo>
                    <a:lnTo>
                      <a:pt x="40" y="77"/>
                    </a:lnTo>
                    <a:lnTo>
                      <a:pt x="80" y="39"/>
                    </a:lnTo>
                    <a:lnTo>
                      <a:pt x="40" y="0"/>
                    </a:lnTo>
                    <a:lnTo>
                      <a:pt x="0" y="39"/>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76" name="Freeform 311">
                <a:extLst>
                  <a:ext uri="{FF2B5EF4-FFF2-40B4-BE49-F238E27FC236}">
                    <a16:creationId xmlns:a16="http://schemas.microsoft.com/office/drawing/2014/main" id="{76E3BE41-B628-01BB-F46B-E93B18D132AE}"/>
                  </a:ext>
                </a:extLst>
              </p:cNvPr>
              <p:cNvSpPr>
                <a:spLocks/>
              </p:cNvSpPr>
              <p:nvPr/>
            </p:nvSpPr>
            <p:spPr bwMode="auto">
              <a:xfrm>
                <a:off x="4967" y="1742"/>
                <a:ext cx="88" cy="81"/>
              </a:xfrm>
              <a:custGeom>
                <a:avLst/>
                <a:gdLst>
                  <a:gd name="T0" fmla="*/ 0 w 88"/>
                  <a:gd name="T1" fmla="*/ 40 h 81"/>
                  <a:gd name="T2" fmla="*/ 44 w 88"/>
                  <a:gd name="T3" fmla="*/ 81 h 81"/>
                  <a:gd name="T4" fmla="*/ 88 w 88"/>
                  <a:gd name="T5" fmla="*/ 40 h 81"/>
                  <a:gd name="T6" fmla="*/ 44 w 88"/>
                  <a:gd name="T7" fmla="*/ 0 h 81"/>
                  <a:gd name="T8" fmla="*/ 0 w 88"/>
                  <a:gd name="T9" fmla="*/ 40 h 81"/>
                </a:gdLst>
                <a:ahLst/>
                <a:cxnLst>
                  <a:cxn ang="0">
                    <a:pos x="T0" y="T1"/>
                  </a:cxn>
                  <a:cxn ang="0">
                    <a:pos x="T2" y="T3"/>
                  </a:cxn>
                  <a:cxn ang="0">
                    <a:pos x="T4" y="T5"/>
                  </a:cxn>
                  <a:cxn ang="0">
                    <a:pos x="T6" y="T7"/>
                  </a:cxn>
                  <a:cxn ang="0">
                    <a:pos x="T8" y="T9"/>
                  </a:cxn>
                </a:cxnLst>
                <a:rect l="0" t="0" r="r" b="b"/>
                <a:pathLst>
                  <a:path w="88" h="81">
                    <a:moveTo>
                      <a:pt x="0" y="40"/>
                    </a:moveTo>
                    <a:lnTo>
                      <a:pt x="44" y="81"/>
                    </a:lnTo>
                    <a:lnTo>
                      <a:pt x="88" y="40"/>
                    </a:lnTo>
                    <a:lnTo>
                      <a:pt x="44" y="0"/>
                    </a:lnTo>
                    <a:lnTo>
                      <a:pt x="0" y="4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77" name="Freeform 312">
                <a:extLst>
                  <a:ext uri="{FF2B5EF4-FFF2-40B4-BE49-F238E27FC236}">
                    <a16:creationId xmlns:a16="http://schemas.microsoft.com/office/drawing/2014/main" id="{B61CA3A8-B7D4-3E05-AB25-1FD0F41773CE}"/>
                  </a:ext>
                </a:extLst>
              </p:cNvPr>
              <p:cNvSpPr>
                <a:spLocks/>
              </p:cNvSpPr>
              <p:nvPr/>
            </p:nvSpPr>
            <p:spPr bwMode="auto">
              <a:xfrm>
                <a:off x="4967" y="1742"/>
                <a:ext cx="88" cy="81"/>
              </a:xfrm>
              <a:custGeom>
                <a:avLst/>
                <a:gdLst>
                  <a:gd name="T0" fmla="*/ 0 w 88"/>
                  <a:gd name="T1" fmla="*/ 40 h 81"/>
                  <a:gd name="T2" fmla="*/ 44 w 88"/>
                  <a:gd name="T3" fmla="*/ 81 h 81"/>
                  <a:gd name="T4" fmla="*/ 88 w 88"/>
                  <a:gd name="T5" fmla="*/ 40 h 81"/>
                  <a:gd name="T6" fmla="*/ 44 w 88"/>
                  <a:gd name="T7" fmla="*/ 0 h 81"/>
                  <a:gd name="T8" fmla="*/ 0 w 88"/>
                  <a:gd name="T9" fmla="*/ 40 h 81"/>
                </a:gdLst>
                <a:ahLst/>
                <a:cxnLst>
                  <a:cxn ang="0">
                    <a:pos x="T0" y="T1"/>
                  </a:cxn>
                  <a:cxn ang="0">
                    <a:pos x="T2" y="T3"/>
                  </a:cxn>
                  <a:cxn ang="0">
                    <a:pos x="T4" y="T5"/>
                  </a:cxn>
                  <a:cxn ang="0">
                    <a:pos x="T6" y="T7"/>
                  </a:cxn>
                  <a:cxn ang="0">
                    <a:pos x="T8" y="T9"/>
                  </a:cxn>
                </a:cxnLst>
                <a:rect l="0" t="0" r="r" b="b"/>
                <a:pathLst>
                  <a:path w="88" h="81">
                    <a:moveTo>
                      <a:pt x="0" y="40"/>
                    </a:moveTo>
                    <a:lnTo>
                      <a:pt x="44" y="81"/>
                    </a:lnTo>
                    <a:lnTo>
                      <a:pt x="88" y="40"/>
                    </a:lnTo>
                    <a:lnTo>
                      <a:pt x="44" y="0"/>
                    </a:lnTo>
                    <a:lnTo>
                      <a:pt x="0" y="40"/>
                    </a:lnTo>
                    <a:close/>
                  </a:path>
                </a:pathLst>
              </a:custGeom>
              <a:noFill/>
              <a:ln w="15875" cap="flat">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78" name="Rectangle 313">
                <a:extLst>
                  <a:ext uri="{FF2B5EF4-FFF2-40B4-BE49-F238E27FC236}">
                    <a16:creationId xmlns:a16="http://schemas.microsoft.com/office/drawing/2014/main" id="{3A97DC91-FFA2-F976-C251-27406AD5771D}"/>
                  </a:ext>
                </a:extLst>
              </p:cNvPr>
              <p:cNvSpPr>
                <a:spLocks noChangeArrowheads="1"/>
              </p:cNvSpPr>
              <p:nvPr/>
            </p:nvSpPr>
            <p:spPr bwMode="auto">
              <a:xfrm>
                <a:off x="4873" y="1864"/>
                <a:ext cx="35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a:ln>
                      <a:noFill/>
                    </a:ln>
                    <a:solidFill>
                      <a:srgbClr val="2F5597"/>
                    </a:solidFill>
                    <a:effectLst/>
                    <a:latin typeface="Futura LT"/>
                  </a:rPr>
                  <a:t>Req'ts Freeze</a:t>
                </a:r>
                <a:endParaRPr kumimoji="0" lang="en-US" altLang="en-US" sz="1800" b="0" i="0" u="none" strike="noStrike" cap="none" normalizeH="0" baseline="0">
                  <a:ln>
                    <a:noFill/>
                  </a:ln>
                  <a:solidFill>
                    <a:schemeClr val="tx1"/>
                  </a:solidFill>
                  <a:effectLst/>
                  <a:latin typeface="Futura LT"/>
                </a:endParaRPr>
              </a:p>
            </p:txBody>
          </p:sp>
          <p:sp>
            <p:nvSpPr>
              <p:cNvPr id="279" name="Freeform 314">
                <a:extLst>
                  <a:ext uri="{FF2B5EF4-FFF2-40B4-BE49-F238E27FC236}">
                    <a16:creationId xmlns:a16="http://schemas.microsoft.com/office/drawing/2014/main" id="{73C0ECA3-C9F7-51C8-6323-E5FDA6887428}"/>
                  </a:ext>
                </a:extLst>
              </p:cNvPr>
              <p:cNvSpPr>
                <a:spLocks/>
              </p:cNvSpPr>
              <p:nvPr/>
            </p:nvSpPr>
            <p:spPr bwMode="auto">
              <a:xfrm>
                <a:off x="1778" y="3358"/>
                <a:ext cx="681" cy="77"/>
              </a:xfrm>
              <a:custGeom>
                <a:avLst/>
                <a:gdLst>
                  <a:gd name="T0" fmla="*/ 0 w 681"/>
                  <a:gd name="T1" fmla="*/ 0 h 77"/>
                  <a:gd name="T2" fmla="*/ 664 w 681"/>
                  <a:gd name="T3" fmla="*/ 0 h 77"/>
                  <a:gd name="T4" fmla="*/ 681 w 681"/>
                  <a:gd name="T5" fmla="*/ 39 h 77"/>
                  <a:gd name="T6" fmla="*/ 664 w 681"/>
                  <a:gd name="T7" fmla="*/ 77 h 77"/>
                  <a:gd name="T8" fmla="*/ 0 w 681"/>
                  <a:gd name="T9" fmla="*/ 77 h 77"/>
                  <a:gd name="T10" fmla="*/ 0 w 681"/>
                  <a:gd name="T11" fmla="*/ 0 h 77"/>
                </a:gdLst>
                <a:ahLst/>
                <a:cxnLst>
                  <a:cxn ang="0">
                    <a:pos x="T0" y="T1"/>
                  </a:cxn>
                  <a:cxn ang="0">
                    <a:pos x="T2" y="T3"/>
                  </a:cxn>
                  <a:cxn ang="0">
                    <a:pos x="T4" y="T5"/>
                  </a:cxn>
                  <a:cxn ang="0">
                    <a:pos x="T6" y="T7"/>
                  </a:cxn>
                  <a:cxn ang="0">
                    <a:pos x="T8" y="T9"/>
                  </a:cxn>
                  <a:cxn ang="0">
                    <a:pos x="T10" y="T11"/>
                  </a:cxn>
                </a:cxnLst>
                <a:rect l="0" t="0" r="r" b="b"/>
                <a:pathLst>
                  <a:path w="681" h="77">
                    <a:moveTo>
                      <a:pt x="0" y="0"/>
                    </a:moveTo>
                    <a:lnTo>
                      <a:pt x="664" y="0"/>
                    </a:lnTo>
                    <a:lnTo>
                      <a:pt x="681" y="39"/>
                    </a:lnTo>
                    <a:lnTo>
                      <a:pt x="664" y="77"/>
                    </a:lnTo>
                    <a:lnTo>
                      <a:pt x="0" y="77"/>
                    </a:lnTo>
                    <a:lnTo>
                      <a:pt x="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80" name="Freeform 315">
                <a:extLst>
                  <a:ext uri="{FF2B5EF4-FFF2-40B4-BE49-F238E27FC236}">
                    <a16:creationId xmlns:a16="http://schemas.microsoft.com/office/drawing/2014/main" id="{D2B382C4-9C7C-8C01-C042-C362F1FF753B}"/>
                  </a:ext>
                </a:extLst>
              </p:cNvPr>
              <p:cNvSpPr>
                <a:spLocks/>
              </p:cNvSpPr>
              <p:nvPr/>
            </p:nvSpPr>
            <p:spPr bwMode="auto">
              <a:xfrm>
                <a:off x="1778" y="3358"/>
                <a:ext cx="681" cy="77"/>
              </a:xfrm>
              <a:custGeom>
                <a:avLst/>
                <a:gdLst>
                  <a:gd name="T0" fmla="*/ 0 w 681"/>
                  <a:gd name="T1" fmla="*/ 0 h 77"/>
                  <a:gd name="T2" fmla="*/ 664 w 681"/>
                  <a:gd name="T3" fmla="*/ 0 h 77"/>
                  <a:gd name="T4" fmla="*/ 681 w 681"/>
                  <a:gd name="T5" fmla="*/ 39 h 77"/>
                  <a:gd name="T6" fmla="*/ 664 w 681"/>
                  <a:gd name="T7" fmla="*/ 77 h 77"/>
                  <a:gd name="T8" fmla="*/ 0 w 681"/>
                  <a:gd name="T9" fmla="*/ 77 h 77"/>
                  <a:gd name="T10" fmla="*/ 0 w 681"/>
                  <a:gd name="T11" fmla="*/ 0 h 77"/>
                </a:gdLst>
                <a:ahLst/>
                <a:cxnLst>
                  <a:cxn ang="0">
                    <a:pos x="T0" y="T1"/>
                  </a:cxn>
                  <a:cxn ang="0">
                    <a:pos x="T2" y="T3"/>
                  </a:cxn>
                  <a:cxn ang="0">
                    <a:pos x="T4" y="T5"/>
                  </a:cxn>
                  <a:cxn ang="0">
                    <a:pos x="T6" y="T7"/>
                  </a:cxn>
                  <a:cxn ang="0">
                    <a:pos x="T8" y="T9"/>
                  </a:cxn>
                  <a:cxn ang="0">
                    <a:pos x="T10" y="T11"/>
                  </a:cxn>
                </a:cxnLst>
                <a:rect l="0" t="0" r="r" b="b"/>
                <a:pathLst>
                  <a:path w="681" h="77">
                    <a:moveTo>
                      <a:pt x="0" y="0"/>
                    </a:moveTo>
                    <a:lnTo>
                      <a:pt x="664" y="0"/>
                    </a:lnTo>
                    <a:lnTo>
                      <a:pt x="681" y="39"/>
                    </a:lnTo>
                    <a:lnTo>
                      <a:pt x="664" y="77"/>
                    </a:lnTo>
                    <a:lnTo>
                      <a:pt x="0" y="77"/>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81" name="Rectangle 316">
                <a:extLst>
                  <a:ext uri="{FF2B5EF4-FFF2-40B4-BE49-F238E27FC236}">
                    <a16:creationId xmlns:a16="http://schemas.microsoft.com/office/drawing/2014/main" id="{F7C881EC-0261-5111-4044-3EA6B05F6A17}"/>
                  </a:ext>
                </a:extLst>
              </p:cNvPr>
              <p:cNvSpPr>
                <a:spLocks noChangeArrowheads="1"/>
              </p:cNvSpPr>
              <p:nvPr/>
            </p:nvSpPr>
            <p:spPr bwMode="auto">
              <a:xfrm>
                <a:off x="1781" y="3351"/>
                <a:ext cx="670" cy="8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82" name="Rectangle 317">
                <a:extLst>
                  <a:ext uri="{FF2B5EF4-FFF2-40B4-BE49-F238E27FC236}">
                    <a16:creationId xmlns:a16="http://schemas.microsoft.com/office/drawing/2014/main" id="{CD175858-4CE3-4334-D08E-129E0C12F456}"/>
                  </a:ext>
                </a:extLst>
              </p:cNvPr>
              <p:cNvSpPr>
                <a:spLocks noChangeArrowheads="1"/>
              </p:cNvSpPr>
              <p:nvPr/>
            </p:nvSpPr>
            <p:spPr bwMode="auto">
              <a:xfrm>
                <a:off x="1781" y="3351"/>
                <a:ext cx="670" cy="88"/>
              </a:xfrm>
              <a:prstGeom prst="rect">
                <a:avLst/>
              </a:pr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83" name="Rectangle 318">
                <a:extLst>
                  <a:ext uri="{FF2B5EF4-FFF2-40B4-BE49-F238E27FC236}">
                    <a16:creationId xmlns:a16="http://schemas.microsoft.com/office/drawing/2014/main" id="{D3A1C7E1-E2F0-25C5-4F32-D33322238832}"/>
                  </a:ext>
                </a:extLst>
              </p:cNvPr>
              <p:cNvSpPr>
                <a:spLocks noChangeArrowheads="1"/>
              </p:cNvSpPr>
              <p:nvPr/>
            </p:nvSpPr>
            <p:spPr bwMode="auto">
              <a:xfrm>
                <a:off x="1985" y="3369"/>
                <a:ext cx="32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Refactoring</a:t>
                </a:r>
                <a:endParaRPr kumimoji="0" lang="en-US" altLang="en-US" sz="1800" b="0" i="0" u="none" strike="noStrike" cap="none" normalizeH="0" baseline="0">
                  <a:ln>
                    <a:noFill/>
                  </a:ln>
                  <a:solidFill>
                    <a:schemeClr val="tx1"/>
                  </a:solidFill>
                  <a:effectLst/>
                  <a:latin typeface="Futura LT"/>
                </a:endParaRPr>
              </a:p>
            </p:txBody>
          </p:sp>
          <p:sp>
            <p:nvSpPr>
              <p:cNvPr id="284" name="Freeform 319">
                <a:extLst>
                  <a:ext uri="{FF2B5EF4-FFF2-40B4-BE49-F238E27FC236}">
                    <a16:creationId xmlns:a16="http://schemas.microsoft.com/office/drawing/2014/main" id="{01910245-3095-3783-4349-89E791AE75FC}"/>
                  </a:ext>
                </a:extLst>
              </p:cNvPr>
              <p:cNvSpPr>
                <a:spLocks/>
              </p:cNvSpPr>
              <p:nvPr/>
            </p:nvSpPr>
            <p:spPr bwMode="auto">
              <a:xfrm>
                <a:off x="6985" y="1753"/>
                <a:ext cx="84" cy="84"/>
              </a:xfrm>
              <a:custGeom>
                <a:avLst/>
                <a:gdLst>
                  <a:gd name="T0" fmla="*/ 0 w 84"/>
                  <a:gd name="T1" fmla="*/ 42 h 84"/>
                  <a:gd name="T2" fmla="*/ 42 w 84"/>
                  <a:gd name="T3" fmla="*/ 84 h 84"/>
                  <a:gd name="T4" fmla="*/ 84 w 84"/>
                  <a:gd name="T5" fmla="*/ 42 h 84"/>
                  <a:gd name="T6" fmla="*/ 42 w 84"/>
                  <a:gd name="T7" fmla="*/ 0 h 84"/>
                  <a:gd name="T8" fmla="*/ 0 w 84"/>
                  <a:gd name="T9" fmla="*/ 42 h 84"/>
                </a:gdLst>
                <a:ahLst/>
                <a:cxnLst>
                  <a:cxn ang="0">
                    <a:pos x="T0" y="T1"/>
                  </a:cxn>
                  <a:cxn ang="0">
                    <a:pos x="T2" y="T3"/>
                  </a:cxn>
                  <a:cxn ang="0">
                    <a:pos x="T4" y="T5"/>
                  </a:cxn>
                  <a:cxn ang="0">
                    <a:pos x="T6" y="T7"/>
                  </a:cxn>
                  <a:cxn ang="0">
                    <a:pos x="T8" y="T9"/>
                  </a:cxn>
                </a:cxnLst>
                <a:rect l="0" t="0" r="r" b="b"/>
                <a:pathLst>
                  <a:path w="84" h="84">
                    <a:moveTo>
                      <a:pt x="0" y="42"/>
                    </a:moveTo>
                    <a:lnTo>
                      <a:pt x="42" y="84"/>
                    </a:lnTo>
                    <a:lnTo>
                      <a:pt x="84" y="42"/>
                    </a:lnTo>
                    <a:lnTo>
                      <a:pt x="42" y="0"/>
                    </a:lnTo>
                    <a:lnTo>
                      <a:pt x="0" y="42"/>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85" name="Freeform 320">
                <a:extLst>
                  <a:ext uri="{FF2B5EF4-FFF2-40B4-BE49-F238E27FC236}">
                    <a16:creationId xmlns:a16="http://schemas.microsoft.com/office/drawing/2014/main" id="{250C5CB0-23E3-E7C8-FB0A-E009AF7DDEB1}"/>
                  </a:ext>
                </a:extLst>
              </p:cNvPr>
              <p:cNvSpPr>
                <a:spLocks/>
              </p:cNvSpPr>
              <p:nvPr/>
            </p:nvSpPr>
            <p:spPr bwMode="auto">
              <a:xfrm>
                <a:off x="6985" y="1753"/>
                <a:ext cx="84" cy="84"/>
              </a:xfrm>
              <a:custGeom>
                <a:avLst/>
                <a:gdLst>
                  <a:gd name="T0" fmla="*/ 0 w 84"/>
                  <a:gd name="T1" fmla="*/ 42 h 84"/>
                  <a:gd name="T2" fmla="*/ 42 w 84"/>
                  <a:gd name="T3" fmla="*/ 84 h 84"/>
                  <a:gd name="T4" fmla="*/ 84 w 84"/>
                  <a:gd name="T5" fmla="*/ 42 h 84"/>
                  <a:gd name="T6" fmla="*/ 42 w 84"/>
                  <a:gd name="T7" fmla="*/ 0 h 84"/>
                  <a:gd name="T8" fmla="*/ 0 w 84"/>
                  <a:gd name="T9" fmla="*/ 42 h 84"/>
                </a:gdLst>
                <a:ahLst/>
                <a:cxnLst>
                  <a:cxn ang="0">
                    <a:pos x="T0" y="T1"/>
                  </a:cxn>
                  <a:cxn ang="0">
                    <a:pos x="T2" y="T3"/>
                  </a:cxn>
                  <a:cxn ang="0">
                    <a:pos x="T4" y="T5"/>
                  </a:cxn>
                  <a:cxn ang="0">
                    <a:pos x="T6" y="T7"/>
                  </a:cxn>
                  <a:cxn ang="0">
                    <a:pos x="T8" y="T9"/>
                  </a:cxn>
                </a:cxnLst>
                <a:rect l="0" t="0" r="r" b="b"/>
                <a:pathLst>
                  <a:path w="84" h="84">
                    <a:moveTo>
                      <a:pt x="0" y="42"/>
                    </a:moveTo>
                    <a:lnTo>
                      <a:pt x="42" y="84"/>
                    </a:lnTo>
                    <a:lnTo>
                      <a:pt x="84" y="42"/>
                    </a:lnTo>
                    <a:lnTo>
                      <a:pt x="42" y="0"/>
                    </a:lnTo>
                    <a:lnTo>
                      <a:pt x="0" y="42"/>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86" name="Freeform 321">
                <a:extLst>
                  <a:ext uri="{FF2B5EF4-FFF2-40B4-BE49-F238E27FC236}">
                    <a16:creationId xmlns:a16="http://schemas.microsoft.com/office/drawing/2014/main" id="{FE74D467-C2A3-496E-D880-8F2E5F51F91D}"/>
                  </a:ext>
                </a:extLst>
              </p:cNvPr>
              <p:cNvSpPr>
                <a:spLocks/>
              </p:cNvSpPr>
              <p:nvPr/>
            </p:nvSpPr>
            <p:spPr bwMode="auto">
              <a:xfrm>
                <a:off x="2620" y="1746"/>
                <a:ext cx="80" cy="80"/>
              </a:xfrm>
              <a:custGeom>
                <a:avLst/>
                <a:gdLst>
                  <a:gd name="T0" fmla="*/ 0 w 80"/>
                  <a:gd name="T1" fmla="*/ 40 h 80"/>
                  <a:gd name="T2" fmla="*/ 40 w 80"/>
                  <a:gd name="T3" fmla="*/ 80 h 80"/>
                  <a:gd name="T4" fmla="*/ 80 w 80"/>
                  <a:gd name="T5" fmla="*/ 40 h 80"/>
                  <a:gd name="T6" fmla="*/ 40 w 80"/>
                  <a:gd name="T7" fmla="*/ 0 h 80"/>
                  <a:gd name="T8" fmla="*/ 0 w 80"/>
                  <a:gd name="T9" fmla="*/ 40 h 80"/>
                </a:gdLst>
                <a:ahLst/>
                <a:cxnLst>
                  <a:cxn ang="0">
                    <a:pos x="T0" y="T1"/>
                  </a:cxn>
                  <a:cxn ang="0">
                    <a:pos x="T2" y="T3"/>
                  </a:cxn>
                  <a:cxn ang="0">
                    <a:pos x="T4" y="T5"/>
                  </a:cxn>
                  <a:cxn ang="0">
                    <a:pos x="T6" y="T7"/>
                  </a:cxn>
                  <a:cxn ang="0">
                    <a:pos x="T8" y="T9"/>
                  </a:cxn>
                </a:cxnLst>
                <a:rect l="0" t="0" r="r" b="b"/>
                <a:pathLst>
                  <a:path w="80" h="80">
                    <a:moveTo>
                      <a:pt x="0" y="40"/>
                    </a:moveTo>
                    <a:lnTo>
                      <a:pt x="40" y="80"/>
                    </a:lnTo>
                    <a:lnTo>
                      <a:pt x="80" y="40"/>
                    </a:lnTo>
                    <a:lnTo>
                      <a:pt x="40" y="0"/>
                    </a:lnTo>
                    <a:lnTo>
                      <a:pt x="0"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87" name="Freeform 322">
                <a:extLst>
                  <a:ext uri="{FF2B5EF4-FFF2-40B4-BE49-F238E27FC236}">
                    <a16:creationId xmlns:a16="http://schemas.microsoft.com/office/drawing/2014/main" id="{B5DBE6B1-1A78-10C4-BB81-F9BFF75FC127}"/>
                  </a:ext>
                </a:extLst>
              </p:cNvPr>
              <p:cNvSpPr>
                <a:spLocks/>
              </p:cNvSpPr>
              <p:nvPr/>
            </p:nvSpPr>
            <p:spPr bwMode="auto">
              <a:xfrm>
                <a:off x="2620" y="1746"/>
                <a:ext cx="80" cy="80"/>
              </a:xfrm>
              <a:custGeom>
                <a:avLst/>
                <a:gdLst>
                  <a:gd name="T0" fmla="*/ 0 w 80"/>
                  <a:gd name="T1" fmla="*/ 40 h 80"/>
                  <a:gd name="T2" fmla="*/ 40 w 80"/>
                  <a:gd name="T3" fmla="*/ 80 h 80"/>
                  <a:gd name="T4" fmla="*/ 80 w 80"/>
                  <a:gd name="T5" fmla="*/ 40 h 80"/>
                  <a:gd name="T6" fmla="*/ 40 w 80"/>
                  <a:gd name="T7" fmla="*/ 0 h 80"/>
                  <a:gd name="T8" fmla="*/ 0 w 80"/>
                  <a:gd name="T9" fmla="*/ 40 h 80"/>
                </a:gdLst>
                <a:ahLst/>
                <a:cxnLst>
                  <a:cxn ang="0">
                    <a:pos x="T0" y="T1"/>
                  </a:cxn>
                  <a:cxn ang="0">
                    <a:pos x="T2" y="T3"/>
                  </a:cxn>
                  <a:cxn ang="0">
                    <a:pos x="T4" y="T5"/>
                  </a:cxn>
                  <a:cxn ang="0">
                    <a:pos x="T6" y="T7"/>
                  </a:cxn>
                  <a:cxn ang="0">
                    <a:pos x="T8" y="T9"/>
                  </a:cxn>
                </a:cxnLst>
                <a:rect l="0" t="0" r="r" b="b"/>
                <a:pathLst>
                  <a:path w="80" h="80">
                    <a:moveTo>
                      <a:pt x="0" y="40"/>
                    </a:moveTo>
                    <a:lnTo>
                      <a:pt x="40" y="80"/>
                    </a:lnTo>
                    <a:lnTo>
                      <a:pt x="80" y="40"/>
                    </a:lnTo>
                    <a:lnTo>
                      <a:pt x="40" y="0"/>
                    </a:lnTo>
                    <a:lnTo>
                      <a:pt x="0" y="4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88" name="Rectangle 323">
                <a:extLst>
                  <a:ext uri="{FF2B5EF4-FFF2-40B4-BE49-F238E27FC236}">
                    <a16:creationId xmlns:a16="http://schemas.microsoft.com/office/drawing/2014/main" id="{3174A844-13F0-ABAF-FE05-20C4AE596B77}"/>
                  </a:ext>
                </a:extLst>
              </p:cNvPr>
              <p:cNvSpPr>
                <a:spLocks noChangeArrowheads="1"/>
              </p:cNvSpPr>
              <p:nvPr/>
            </p:nvSpPr>
            <p:spPr bwMode="auto">
              <a:xfrm>
                <a:off x="2178" y="1742"/>
                <a:ext cx="50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a:ln>
                      <a:noFill/>
                    </a:ln>
                    <a:solidFill>
                      <a:srgbClr val="2F5597"/>
                    </a:solidFill>
                    <a:effectLst/>
                    <a:latin typeface="Futura LT"/>
                  </a:rPr>
                  <a:t>OMS Config Req'ts</a:t>
                </a:r>
                <a:endParaRPr kumimoji="0" lang="en-US" altLang="en-US" sz="1800" b="0" i="0" u="none" strike="noStrike" cap="none" normalizeH="0" baseline="0">
                  <a:ln>
                    <a:noFill/>
                  </a:ln>
                  <a:solidFill>
                    <a:schemeClr val="tx1"/>
                  </a:solidFill>
                  <a:effectLst/>
                  <a:latin typeface="Futura LT"/>
                </a:endParaRPr>
              </a:p>
            </p:txBody>
          </p:sp>
          <p:sp>
            <p:nvSpPr>
              <p:cNvPr id="289" name="Freeform 324">
                <a:extLst>
                  <a:ext uri="{FF2B5EF4-FFF2-40B4-BE49-F238E27FC236}">
                    <a16:creationId xmlns:a16="http://schemas.microsoft.com/office/drawing/2014/main" id="{643072F4-9239-1D88-C33F-42B1E74FA8DA}"/>
                  </a:ext>
                </a:extLst>
              </p:cNvPr>
              <p:cNvSpPr>
                <a:spLocks noEditPoints="1"/>
              </p:cNvSpPr>
              <p:nvPr/>
            </p:nvSpPr>
            <p:spPr bwMode="auto">
              <a:xfrm>
                <a:off x="3519" y="1769"/>
                <a:ext cx="1311" cy="8"/>
              </a:xfrm>
              <a:custGeom>
                <a:avLst/>
                <a:gdLst>
                  <a:gd name="T0" fmla="*/ 29 w 1311"/>
                  <a:gd name="T1" fmla="*/ 0 h 8"/>
                  <a:gd name="T2" fmla="*/ 51 w 1311"/>
                  <a:gd name="T3" fmla="*/ 8 h 8"/>
                  <a:gd name="T4" fmla="*/ 51 w 1311"/>
                  <a:gd name="T5" fmla="*/ 0 h 8"/>
                  <a:gd name="T6" fmla="*/ 132 w 1311"/>
                  <a:gd name="T7" fmla="*/ 8 h 8"/>
                  <a:gd name="T8" fmla="*/ 102 w 1311"/>
                  <a:gd name="T9" fmla="*/ 8 h 8"/>
                  <a:gd name="T10" fmla="*/ 183 w 1311"/>
                  <a:gd name="T11" fmla="*/ 0 h 8"/>
                  <a:gd name="T12" fmla="*/ 205 w 1311"/>
                  <a:gd name="T13" fmla="*/ 8 h 8"/>
                  <a:gd name="T14" fmla="*/ 205 w 1311"/>
                  <a:gd name="T15" fmla="*/ 0 h 8"/>
                  <a:gd name="T16" fmla="*/ 285 w 1311"/>
                  <a:gd name="T17" fmla="*/ 8 h 8"/>
                  <a:gd name="T18" fmla="*/ 256 w 1311"/>
                  <a:gd name="T19" fmla="*/ 8 h 8"/>
                  <a:gd name="T20" fmla="*/ 337 w 1311"/>
                  <a:gd name="T21" fmla="*/ 0 h 8"/>
                  <a:gd name="T22" fmla="*/ 359 w 1311"/>
                  <a:gd name="T23" fmla="*/ 8 h 8"/>
                  <a:gd name="T24" fmla="*/ 359 w 1311"/>
                  <a:gd name="T25" fmla="*/ 0 h 8"/>
                  <a:gd name="T26" fmla="*/ 439 w 1311"/>
                  <a:gd name="T27" fmla="*/ 8 h 8"/>
                  <a:gd name="T28" fmla="*/ 410 w 1311"/>
                  <a:gd name="T29" fmla="*/ 8 h 8"/>
                  <a:gd name="T30" fmla="*/ 491 w 1311"/>
                  <a:gd name="T31" fmla="*/ 0 h 8"/>
                  <a:gd name="T32" fmla="*/ 512 w 1311"/>
                  <a:gd name="T33" fmla="*/ 8 h 8"/>
                  <a:gd name="T34" fmla="*/ 512 w 1311"/>
                  <a:gd name="T35" fmla="*/ 0 h 8"/>
                  <a:gd name="T36" fmla="*/ 593 w 1311"/>
                  <a:gd name="T37" fmla="*/ 8 h 8"/>
                  <a:gd name="T38" fmla="*/ 564 w 1311"/>
                  <a:gd name="T39" fmla="*/ 8 h 8"/>
                  <a:gd name="T40" fmla="*/ 644 w 1311"/>
                  <a:gd name="T41" fmla="*/ 0 h 8"/>
                  <a:gd name="T42" fmla="*/ 666 w 1311"/>
                  <a:gd name="T43" fmla="*/ 8 h 8"/>
                  <a:gd name="T44" fmla="*/ 666 w 1311"/>
                  <a:gd name="T45" fmla="*/ 0 h 8"/>
                  <a:gd name="T46" fmla="*/ 747 w 1311"/>
                  <a:gd name="T47" fmla="*/ 8 h 8"/>
                  <a:gd name="T48" fmla="*/ 718 w 1311"/>
                  <a:gd name="T49" fmla="*/ 8 h 8"/>
                  <a:gd name="T50" fmla="*/ 798 w 1311"/>
                  <a:gd name="T51" fmla="*/ 0 h 8"/>
                  <a:gd name="T52" fmla="*/ 820 w 1311"/>
                  <a:gd name="T53" fmla="*/ 8 h 8"/>
                  <a:gd name="T54" fmla="*/ 820 w 1311"/>
                  <a:gd name="T55" fmla="*/ 0 h 8"/>
                  <a:gd name="T56" fmla="*/ 901 w 1311"/>
                  <a:gd name="T57" fmla="*/ 8 h 8"/>
                  <a:gd name="T58" fmla="*/ 871 w 1311"/>
                  <a:gd name="T59" fmla="*/ 8 h 8"/>
                  <a:gd name="T60" fmla="*/ 952 w 1311"/>
                  <a:gd name="T61" fmla="*/ 0 h 8"/>
                  <a:gd name="T62" fmla="*/ 974 w 1311"/>
                  <a:gd name="T63" fmla="*/ 8 h 8"/>
                  <a:gd name="T64" fmla="*/ 974 w 1311"/>
                  <a:gd name="T65" fmla="*/ 0 h 8"/>
                  <a:gd name="T66" fmla="*/ 1054 w 1311"/>
                  <a:gd name="T67" fmla="*/ 8 h 8"/>
                  <a:gd name="T68" fmla="*/ 1025 w 1311"/>
                  <a:gd name="T69" fmla="*/ 8 h 8"/>
                  <a:gd name="T70" fmla="*/ 1106 w 1311"/>
                  <a:gd name="T71" fmla="*/ 0 h 8"/>
                  <a:gd name="T72" fmla="*/ 1128 w 1311"/>
                  <a:gd name="T73" fmla="*/ 8 h 8"/>
                  <a:gd name="T74" fmla="*/ 1128 w 1311"/>
                  <a:gd name="T75" fmla="*/ 0 h 8"/>
                  <a:gd name="T76" fmla="*/ 1208 w 1311"/>
                  <a:gd name="T77" fmla="*/ 8 h 8"/>
                  <a:gd name="T78" fmla="*/ 1179 w 1311"/>
                  <a:gd name="T79" fmla="*/ 8 h 8"/>
                  <a:gd name="T80" fmla="*/ 1259 w 1311"/>
                  <a:gd name="T81" fmla="*/ 0 h 8"/>
                  <a:gd name="T82" fmla="*/ 1281 w 1311"/>
                  <a:gd name="T83" fmla="*/ 8 h 8"/>
                  <a:gd name="T84" fmla="*/ 1281 w 1311"/>
                  <a:gd name="T8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11" h="8">
                    <a:moveTo>
                      <a:pt x="0" y="8"/>
                    </a:moveTo>
                    <a:lnTo>
                      <a:pt x="29" y="8"/>
                    </a:lnTo>
                    <a:lnTo>
                      <a:pt x="29" y="0"/>
                    </a:lnTo>
                    <a:lnTo>
                      <a:pt x="0" y="0"/>
                    </a:lnTo>
                    <a:lnTo>
                      <a:pt x="0" y="8"/>
                    </a:lnTo>
                    <a:close/>
                    <a:moveTo>
                      <a:pt x="51" y="8"/>
                    </a:moveTo>
                    <a:lnTo>
                      <a:pt x="80" y="8"/>
                    </a:lnTo>
                    <a:lnTo>
                      <a:pt x="80" y="0"/>
                    </a:lnTo>
                    <a:lnTo>
                      <a:pt x="51" y="0"/>
                    </a:lnTo>
                    <a:lnTo>
                      <a:pt x="51" y="8"/>
                    </a:lnTo>
                    <a:close/>
                    <a:moveTo>
                      <a:pt x="102" y="8"/>
                    </a:moveTo>
                    <a:lnTo>
                      <a:pt x="132" y="8"/>
                    </a:lnTo>
                    <a:lnTo>
                      <a:pt x="132" y="0"/>
                    </a:lnTo>
                    <a:lnTo>
                      <a:pt x="102" y="0"/>
                    </a:lnTo>
                    <a:lnTo>
                      <a:pt x="102" y="8"/>
                    </a:lnTo>
                    <a:close/>
                    <a:moveTo>
                      <a:pt x="154" y="8"/>
                    </a:moveTo>
                    <a:lnTo>
                      <a:pt x="183" y="8"/>
                    </a:lnTo>
                    <a:lnTo>
                      <a:pt x="183" y="0"/>
                    </a:lnTo>
                    <a:lnTo>
                      <a:pt x="154" y="0"/>
                    </a:lnTo>
                    <a:lnTo>
                      <a:pt x="154" y="8"/>
                    </a:lnTo>
                    <a:close/>
                    <a:moveTo>
                      <a:pt x="205" y="8"/>
                    </a:moveTo>
                    <a:lnTo>
                      <a:pt x="234" y="8"/>
                    </a:lnTo>
                    <a:lnTo>
                      <a:pt x="234" y="0"/>
                    </a:lnTo>
                    <a:lnTo>
                      <a:pt x="205" y="0"/>
                    </a:lnTo>
                    <a:lnTo>
                      <a:pt x="205" y="8"/>
                    </a:lnTo>
                    <a:close/>
                    <a:moveTo>
                      <a:pt x="256" y="8"/>
                    </a:moveTo>
                    <a:lnTo>
                      <a:pt x="285" y="8"/>
                    </a:lnTo>
                    <a:lnTo>
                      <a:pt x="285" y="0"/>
                    </a:lnTo>
                    <a:lnTo>
                      <a:pt x="256" y="0"/>
                    </a:lnTo>
                    <a:lnTo>
                      <a:pt x="256" y="8"/>
                    </a:lnTo>
                    <a:close/>
                    <a:moveTo>
                      <a:pt x="307" y="8"/>
                    </a:moveTo>
                    <a:lnTo>
                      <a:pt x="337" y="8"/>
                    </a:lnTo>
                    <a:lnTo>
                      <a:pt x="337" y="0"/>
                    </a:lnTo>
                    <a:lnTo>
                      <a:pt x="307" y="0"/>
                    </a:lnTo>
                    <a:lnTo>
                      <a:pt x="307" y="8"/>
                    </a:lnTo>
                    <a:close/>
                    <a:moveTo>
                      <a:pt x="359" y="8"/>
                    </a:moveTo>
                    <a:lnTo>
                      <a:pt x="388" y="8"/>
                    </a:lnTo>
                    <a:lnTo>
                      <a:pt x="388" y="0"/>
                    </a:lnTo>
                    <a:lnTo>
                      <a:pt x="359" y="0"/>
                    </a:lnTo>
                    <a:lnTo>
                      <a:pt x="359" y="8"/>
                    </a:lnTo>
                    <a:close/>
                    <a:moveTo>
                      <a:pt x="410" y="8"/>
                    </a:moveTo>
                    <a:lnTo>
                      <a:pt x="439" y="8"/>
                    </a:lnTo>
                    <a:lnTo>
                      <a:pt x="439" y="0"/>
                    </a:lnTo>
                    <a:lnTo>
                      <a:pt x="410" y="0"/>
                    </a:lnTo>
                    <a:lnTo>
                      <a:pt x="410" y="8"/>
                    </a:lnTo>
                    <a:close/>
                    <a:moveTo>
                      <a:pt x="461" y="8"/>
                    </a:moveTo>
                    <a:lnTo>
                      <a:pt x="491" y="8"/>
                    </a:lnTo>
                    <a:lnTo>
                      <a:pt x="491" y="0"/>
                    </a:lnTo>
                    <a:lnTo>
                      <a:pt x="461" y="0"/>
                    </a:lnTo>
                    <a:lnTo>
                      <a:pt x="461" y="8"/>
                    </a:lnTo>
                    <a:close/>
                    <a:moveTo>
                      <a:pt x="512" y="8"/>
                    </a:moveTo>
                    <a:lnTo>
                      <a:pt x="542" y="8"/>
                    </a:lnTo>
                    <a:lnTo>
                      <a:pt x="542" y="0"/>
                    </a:lnTo>
                    <a:lnTo>
                      <a:pt x="512" y="0"/>
                    </a:lnTo>
                    <a:lnTo>
                      <a:pt x="512" y="8"/>
                    </a:lnTo>
                    <a:close/>
                    <a:moveTo>
                      <a:pt x="564" y="8"/>
                    </a:moveTo>
                    <a:lnTo>
                      <a:pt x="593" y="8"/>
                    </a:lnTo>
                    <a:lnTo>
                      <a:pt x="593" y="0"/>
                    </a:lnTo>
                    <a:lnTo>
                      <a:pt x="564" y="0"/>
                    </a:lnTo>
                    <a:lnTo>
                      <a:pt x="564" y="8"/>
                    </a:lnTo>
                    <a:close/>
                    <a:moveTo>
                      <a:pt x="615" y="8"/>
                    </a:moveTo>
                    <a:lnTo>
                      <a:pt x="644" y="8"/>
                    </a:lnTo>
                    <a:lnTo>
                      <a:pt x="644" y="0"/>
                    </a:lnTo>
                    <a:lnTo>
                      <a:pt x="615" y="0"/>
                    </a:lnTo>
                    <a:lnTo>
                      <a:pt x="615" y="8"/>
                    </a:lnTo>
                    <a:close/>
                    <a:moveTo>
                      <a:pt x="666" y="8"/>
                    </a:moveTo>
                    <a:lnTo>
                      <a:pt x="696" y="8"/>
                    </a:lnTo>
                    <a:lnTo>
                      <a:pt x="696" y="0"/>
                    </a:lnTo>
                    <a:lnTo>
                      <a:pt x="666" y="0"/>
                    </a:lnTo>
                    <a:lnTo>
                      <a:pt x="666" y="8"/>
                    </a:lnTo>
                    <a:close/>
                    <a:moveTo>
                      <a:pt x="718" y="8"/>
                    </a:moveTo>
                    <a:lnTo>
                      <a:pt x="747" y="8"/>
                    </a:lnTo>
                    <a:lnTo>
                      <a:pt x="747" y="0"/>
                    </a:lnTo>
                    <a:lnTo>
                      <a:pt x="718" y="0"/>
                    </a:lnTo>
                    <a:lnTo>
                      <a:pt x="718" y="8"/>
                    </a:lnTo>
                    <a:close/>
                    <a:moveTo>
                      <a:pt x="769" y="8"/>
                    </a:moveTo>
                    <a:lnTo>
                      <a:pt x="798" y="8"/>
                    </a:lnTo>
                    <a:lnTo>
                      <a:pt x="798" y="0"/>
                    </a:lnTo>
                    <a:lnTo>
                      <a:pt x="769" y="0"/>
                    </a:lnTo>
                    <a:lnTo>
                      <a:pt x="769" y="8"/>
                    </a:lnTo>
                    <a:close/>
                    <a:moveTo>
                      <a:pt x="820" y="8"/>
                    </a:moveTo>
                    <a:lnTo>
                      <a:pt x="849" y="8"/>
                    </a:lnTo>
                    <a:lnTo>
                      <a:pt x="849" y="0"/>
                    </a:lnTo>
                    <a:lnTo>
                      <a:pt x="820" y="0"/>
                    </a:lnTo>
                    <a:lnTo>
                      <a:pt x="820" y="8"/>
                    </a:lnTo>
                    <a:close/>
                    <a:moveTo>
                      <a:pt x="871" y="8"/>
                    </a:moveTo>
                    <a:lnTo>
                      <a:pt x="901" y="8"/>
                    </a:lnTo>
                    <a:lnTo>
                      <a:pt x="901" y="0"/>
                    </a:lnTo>
                    <a:lnTo>
                      <a:pt x="871" y="0"/>
                    </a:lnTo>
                    <a:lnTo>
                      <a:pt x="871" y="8"/>
                    </a:lnTo>
                    <a:close/>
                    <a:moveTo>
                      <a:pt x="923" y="8"/>
                    </a:moveTo>
                    <a:lnTo>
                      <a:pt x="952" y="8"/>
                    </a:lnTo>
                    <a:lnTo>
                      <a:pt x="952" y="0"/>
                    </a:lnTo>
                    <a:lnTo>
                      <a:pt x="923" y="0"/>
                    </a:lnTo>
                    <a:lnTo>
                      <a:pt x="923" y="8"/>
                    </a:lnTo>
                    <a:close/>
                    <a:moveTo>
                      <a:pt x="974" y="8"/>
                    </a:moveTo>
                    <a:lnTo>
                      <a:pt x="1003" y="8"/>
                    </a:lnTo>
                    <a:lnTo>
                      <a:pt x="1003" y="0"/>
                    </a:lnTo>
                    <a:lnTo>
                      <a:pt x="974" y="0"/>
                    </a:lnTo>
                    <a:lnTo>
                      <a:pt x="974" y="8"/>
                    </a:lnTo>
                    <a:close/>
                    <a:moveTo>
                      <a:pt x="1025" y="8"/>
                    </a:moveTo>
                    <a:lnTo>
                      <a:pt x="1054" y="8"/>
                    </a:lnTo>
                    <a:lnTo>
                      <a:pt x="1054" y="0"/>
                    </a:lnTo>
                    <a:lnTo>
                      <a:pt x="1025" y="0"/>
                    </a:lnTo>
                    <a:lnTo>
                      <a:pt x="1025" y="8"/>
                    </a:lnTo>
                    <a:close/>
                    <a:moveTo>
                      <a:pt x="1076" y="8"/>
                    </a:moveTo>
                    <a:lnTo>
                      <a:pt x="1106" y="8"/>
                    </a:lnTo>
                    <a:lnTo>
                      <a:pt x="1106" y="0"/>
                    </a:lnTo>
                    <a:lnTo>
                      <a:pt x="1076" y="0"/>
                    </a:lnTo>
                    <a:lnTo>
                      <a:pt x="1076" y="8"/>
                    </a:lnTo>
                    <a:close/>
                    <a:moveTo>
                      <a:pt x="1128" y="8"/>
                    </a:moveTo>
                    <a:lnTo>
                      <a:pt x="1157" y="8"/>
                    </a:lnTo>
                    <a:lnTo>
                      <a:pt x="1157" y="0"/>
                    </a:lnTo>
                    <a:lnTo>
                      <a:pt x="1128" y="0"/>
                    </a:lnTo>
                    <a:lnTo>
                      <a:pt x="1128" y="8"/>
                    </a:lnTo>
                    <a:close/>
                    <a:moveTo>
                      <a:pt x="1179" y="8"/>
                    </a:moveTo>
                    <a:lnTo>
                      <a:pt x="1208" y="8"/>
                    </a:lnTo>
                    <a:lnTo>
                      <a:pt x="1208" y="0"/>
                    </a:lnTo>
                    <a:lnTo>
                      <a:pt x="1179" y="0"/>
                    </a:lnTo>
                    <a:lnTo>
                      <a:pt x="1179" y="8"/>
                    </a:lnTo>
                    <a:close/>
                    <a:moveTo>
                      <a:pt x="1230" y="8"/>
                    </a:moveTo>
                    <a:lnTo>
                      <a:pt x="1259" y="8"/>
                    </a:lnTo>
                    <a:lnTo>
                      <a:pt x="1259" y="0"/>
                    </a:lnTo>
                    <a:lnTo>
                      <a:pt x="1230" y="0"/>
                    </a:lnTo>
                    <a:lnTo>
                      <a:pt x="1230" y="8"/>
                    </a:lnTo>
                    <a:close/>
                    <a:moveTo>
                      <a:pt x="1281" y="8"/>
                    </a:moveTo>
                    <a:lnTo>
                      <a:pt x="1311" y="8"/>
                    </a:lnTo>
                    <a:lnTo>
                      <a:pt x="1311" y="0"/>
                    </a:lnTo>
                    <a:lnTo>
                      <a:pt x="1281" y="0"/>
                    </a:lnTo>
                    <a:lnTo>
                      <a:pt x="1281" y="8"/>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90" name="Freeform 325">
                <a:extLst>
                  <a:ext uri="{FF2B5EF4-FFF2-40B4-BE49-F238E27FC236}">
                    <a16:creationId xmlns:a16="http://schemas.microsoft.com/office/drawing/2014/main" id="{2BA174E0-8AD2-6B66-5C87-DA7E518167E2}"/>
                  </a:ext>
                </a:extLst>
              </p:cNvPr>
              <p:cNvSpPr>
                <a:spLocks/>
              </p:cNvSpPr>
              <p:nvPr/>
            </p:nvSpPr>
            <p:spPr bwMode="auto">
              <a:xfrm>
                <a:off x="4824" y="1738"/>
                <a:ext cx="84" cy="81"/>
              </a:xfrm>
              <a:custGeom>
                <a:avLst/>
                <a:gdLst>
                  <a:gd name="T0" fmla="*/ 0 w 84"/>
                  <a:gd name="T1" fmla="*/ 41 h 81"/>
                  <a:gd name="T2" fmla="*/ 42 w 84"/>
                  <a:gd name="T3" fmla="*/ 81 h 81"/>
                  <a:gd name="T4" fmla="*/ 84 w 84"/>
                  <a:gd name="T5" fmla="*/ 41 h 81"/>
                  <a:gd name="T6" fmla="*/ 42 w 84"/>
                  <a:gd name="T7" fmla="*/ 0 h 81"/>
                  <a:gd name="T8" fmla="*/ 0 w 84"/>
                  <a:gd name="T9" fmla="*/ 41 h 81"/>
                </a:gdLst>
                <a:ahLst/>
                <a:cxnLst>
                  <a:cxn ang="0">
                    <a:pos x="T0" y="T1"/>
                  </a:cxn>
                  <a:cxn ang="0">
                    <a:pos x="T2" y="T3"/>
                  </a:cxn>
                  <a:cxn ang="0">
                    <a:pos x="T4" y="T5"/>
                  </a:cxn>
                  <a:cxn ang="0">
                    <a:pos x="T6" y="T7"/>
                  </a:cxn>
                  <a:cxn ang="0">
                    <a:pos x="T8" y="T9"/>
                  </a:cxn>
                </a:cxnLst>
                <a:rect l="0" t="0" r="r" b="b"/>
                <a:pathLst>
                  <a:path w="84" h="81">
                    <a:moveTo>
                      <a:pt x="0" y="41"/>
                    </a:moveTo>
                    <a:lnTo>
                      <a:pt x="42" y="81"/>
                    </a:lnTo>
                    <a:lnTo>
                      <a:pt x="84" y="41"/>
                    </a:lnTo>
                    <a:lnTo>
                      <a:pt x="42" y="0"/>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91" name="Freeform 326">
                <a:extLst>
                  <a:ext uri="{FF2B5EF4-FFF2-40B4-BE49-F238E27FC236}">
                    <a16:creationId xmlns:a16="http://schemas.microsoft.com/office/drawing/2014/main" id="{E6D2B160-9980-A2ED-EA99-D73C77E35BDA}"/>
                  </a:ext>
                </a:extLst>
              </p:cNvPr>
              <p:cNvSpPr>
                <a:spLocks/>
              </p:cNvSpPr>
              <p:nvPr/>
            </p:nvSpPr>
            <p:spPr bwMode="auto">
              <a:xfrm>
                <a:off x="4824" y="1738"/>
                <a:ext cx="84" cy="81"/>
              </a:xfrm>
              <a:custGeom>
                <a:avLst/>
                <a:gdLst>
                  <a:gd name="T0" fmla="*/ 0 w 84"/>
                  <a:gd name="T1" fmla="*/ 41 h 81"/>
                  <a:gd name="T2" fmla="*/ 42 w 84"/>
                  <a:gd name="T3" fmla="*/ 81 h 81"/>
                  <a:gd name="T4" fmla="*/ 84 w 84"/>
                  <a:gd name="T5" fmla="*/ 41 h 81"/>
                  <a:gd name="T6" fmla="*/ 42 w 84"/>
                  <a:gd name="T7" fmla="*/ 0 h 81"/>
                  <a:gd name="T8" fmla="*/ 0 w 84"/>
                  <a:gd name="T9" fmla="*/ 41 h 81"/>
                </a:gdLst>
                <a:ahLst/>
                <a:cxnLst>
                  <a:cxn ang="0">
                    <a:pos x="T0" y="T1"/>
                  </a:cxn>
                  <a:cxn ang="0">
                    <a:pos x="T2" y="T3"/>
                  </a:cxn>
                  <a:cxn ang="0">
                    <a:pos x="T4" y="T5"/>
                  </a:cxn>
                  <a:cxn ang="0">
                    <a:pos x="T6" y="T7"/>
                  </a:cxn>
                  <a:cxn ang="0">
                    <a:pos x="T8" y="T9"/>
                  </a:cxn>
                </a:cxnLst>
                <a:rect l="0" t="0" r="r" b="b"/>
                <a:pathLst>
                  <a:path w="84" h="81">
                    <a:moveTo>
                      <a:pt x="0" y="41"/>
                    </a:moveTo>
                    <a:lnTo>
                      <a:pt x="42" y="81"/>
                    </a:lnTo>
                    <a:lnTo>
                      <a:pt x="84" y="41"/>
                    </a:lnTo>
                    <a:lnTo>
                      <a:pt x="42" y="0"/>
                    </a:lnTo>
                    <a:lnTo>
                      <a:pt x="0" y="41"/>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92" name="Freeform 327">
                <a:extLst>
                  <a:ext uri="{FF2B5EF4-FFF2-40B4-BE49-F238E27FC236}">
                    <a16:creationId xmlns:a16="http://schemas.microsoft.com/office/drawing/2014/main" id="{6F296A4C-2B1D-DF74-780E-25497F9B8E25}"/>
                  </a:ext>
                </a:extLst>
              </p:cNvPr>
              <p:cNvSpPr>
                <a:spLocks/>
              </p:cNvSpPr>
              <p:nvPr/>
            </p:nvSpPr>
            <p:spPr bwMode="auto">
              <a:xfrm>
                <a:off x="2668" y="2163"/>
                <a:ext cx="234" cy="77"/>
              </a:xfrm>
              <a:custGeom>
                <a:avLst/>
                <a:gdLst>
                  <a:gd name="T0" fmla="*/ 0 w 234"/>
                  <a:gd name="T1" fmla="*/ 0 h 77"/>
                  <a:gd name="T2" fmla="*/ 228 w 234"/>
                  <a:gd name="T3" fmla="*/ 0 h 77"/>
                  <a:gd name="T4" fmla="*/ 234 w 234"/>
                  <a:gd name="T5" fmla="*/ 39 h 77"/>
                  <a:gd name="T6" fmla="*/ 228 w 234"/>
                  <a:gd name="T7" fmla="*/ 77 h 77"/>
                  <a:gd name="T8" fmla="*/ 0 w 234"/>
                  <a:gd name="T9" fmla="*/ 77 h 77"/>
                  <a:gd name="T10" fmla="*/ 0 w 234"/>
                  <a:gd name="T11" fmla="*/ 0 h 77"/>
                </a:gdLst>
                <a:ahLst/>
                <a:cxnLst>
                  <a:cxn ang="0">
                    <a:pos x="T0" y="T1"/>
                  </a:cxn>
                  <a:cxn ang="0">
                    <a:pos x="T2" y="T3"/>
                  </a:cxn>
                  <a:cxn ang="0">
                    <a:pos x="T4" y="T5"/>
                  </a:cxn>
                  <a:cxn ang="0">
                    <a:pos x="T6" y="T7"/>
                  </a:cxn>
                  <a:cxn ang="0">
                    <a:pos x="T8" y="T9"/>
                  </a:cxn>
                  <a:cxn ang="0">
                    <a:pos x="T10" y="T11"/>
                  </a:cxn>
                </a:cxnLst>
                <a:rect l="0" t="0" r="r" b="b"/>
                <a:pathLst>
                  <a:path w="234" h="77">
                    <a:moveTo>
                      <a:pt x="0" y="0"/>
                    </a:moveTo>
                    <a:lnTo>
                      <a:pt x="228" y="0"/>
                    </a:lnTo>
                    <a:lnTo>
                      <a:pt x="234" y="39"/>
                    </a:lnTo>
                    <a:lnTo>
                      <a:pt x="228" y="77"/>
                    </a:lnTo>
                    <a:lnTo>
                      <a:pt x="0" y="77"/>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93" name="Freeform 328">
                <a:extLst>
                  <a:ext uri="{FF2B5EF4-FFF2-40B4-BE49-F238E27FC236}">
                    <a16:creationId xmlns:a16="http://schemas.microsoft.com/office/drawing/2014/main" id="{859F3F1C-A77E-CF30-5FC1-60423861414A}"/>
                  </a:ext>
                </a:extLst>
              </p:cNvPr>
              <p:cNvSpPr>
                <a:spLocks/>
              </p:cNvSpPr>
              <p:nvPr/>
            </p:nvSpPr>
            <p:spPr bwMode="auto">
              <a:xfrm>
                <a:off x="2668" y="2163"/>
                <a:ext cx="234" cy="77"/>
              </a:xfrm>
              <a:custGeom>
                <a:avLst/>
                <a:gdLst>
                  <a:gd name="T0" fmla="*/ 0 w 234"/>
                  <a:gd name="T1" fmla="*/ 0 h 77"/>
                  <a:gd name="T2" fmla="*/ 228 w 234"/>
                  <a:gd name="T3" fmla="*/ 0 h 77"/>
                  <a:gd name="T4" fmla="*/ 234 w 234"/>
                  <a:gd name="T5" fmla="*/ 39 h 77"/>
                  <a:gd name="T6" fmla="*/ 228 w 234"/>
                  <a:gd name="T7" fmla="*/ 77 h 77"/>
                  <a:gd name="T8" fmla="*/ 0 w 234"/>
                  <a:gd name="T9" fmla="*/ 77 h 77"/>
                  <a:gd name="T10" fmla="*/ 0 w 234"/>
                  <a:gd name="T11" fmla="*/ 0 h 77"/>
                </a:gdLst>
                <a:ahLst/>
                <a:cxnLst>
                  <a:cxn ang="0">
                    <a:pos x="T0" y="T1"/>
                  </a:cxn>
                  <a:cxn ang="0">
                    <a:pos x="T2" y="T3"/>
                  </a:cxn>
                  <a:cxn ang="0">
                    <a:pos x="T4" y="T5"/>
                  </a:cxn>
                  <a:cxn ang="0">
                    <a:pos x="T6" y="T7"/>
                  </a:cxn>
                  <a:cxn ang="0">
                    <a:pos x="T8" y="T9"/>
                  </a:cxn>
                  <a:cxn ang="0">
                    <a:pos x="T10" y="T11"/>
                  </a:cxn>
                </a:cxnLst>
                <a:rect l="0" t="0" r="r" b="b"/>
                <a:pathLst>
                  <a:path w="234" h="77">
                    <a:moveTo>
                      <a:pt x="0" y="0"/>
                    </a:moveTo>
                    <a:lnTo>
                      <a:pt x="228" y="0"/>
                    </a:lnTo>
                    <a:lnTo>
                      <a:pt x="234" y="39"/>
                    </a:lnTo>
                    <a:lnTo>
                      <a:pt x="228" y="77"/>
                    </a:lnTo>
                    <a:lnTo>
                      <a:pt x="0" y="77"/>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94" name="Rectangle 330">
                <a:extLst>
                  <a:ext uri="{FF2B5EF4-FFF2-40B4-BE49-F238E27FC236}">
                    <a16:creationId xmlns:a16="http://schemas.microsoft.com/office/drawing/2014/main" id="{BA1EF876-9790-FF45-90BB-190DD02B5D86}"/>
                  </a:ext>
                </a:extLst>
              </p:cNvPr>
              <p:cNvSpPr>
                <a:spLocks noChangeArrowheads="1"/>
              </p:cNvSpPr>
              <p:nvPr/>
            </p:nvSpPr>
            <p:spPr bwMode="auto">
              <a:xfrm>
                <a:off x="2711" y="2165"/>
                <a:ext cx="15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UAT 1</a:t>
                </a:r>
                <a:endParaRPr kumimoji="0" lang="en-US" altLang="en-US" sz="1800" b="0" i="0" u="none" strike="noStrike" cap="none" normalizeH="0" baseline="0">
                  <a:ln>
                    <a:noFill/>
                  </a:ln>
                  <a:solidFill>
                    <a:schemeClr val="tx1"/>
                  </a:solidFill>
                  <a:effectLst/>
                  <a:latin typeface="Futura LT"/>
                </a:endParaRPr>
              </a:p>
            </p:txBody>
          </p:sp>
          <p:sp>
            <p:nvSpPr>
              <p:cNvPr id="295" name="Freeform 331">
                <a:extLst>
                  <a:ext uri="{FF2B5EF4-FFF2-40B4-BE49-F238E27FC236}">
                    <a16:creationId xmlns:a16="http://schemas.microsoft.com/office/drawing/2014/main" id="{C7225837-E7D2-DF5B-65DF-6C406C016CEB}"/>
                  </a:ext>
                </a:extLst>
              </p:cNvPr>
              <p:cNvSpPr>
                <a:spLocks/>
              </p:cNvSpPr>
              <p:nvPr/>
            </p:nvSpPr>
            <p:spPr bwMode="auto">
              <a:xfrm>
                <a:off x="2668" y="2072"/>
                <a:ext cx="574" cy="69"/>
              </a:xfrm>
              <a:custGeom>
                <a:avLst/>
                <a:gdLst>
                  <a:gd name="T0" fmla="*/ 0 w 574"/>
                  <a:gd name="T1" fmla="*/ 0 h 69"/>
                  <a:gd name="T2" fmla="*/ 560 w 574"/>
                  <a:gd name="T3" fmla="*/ 0 h 69"/>
                  <a:gd name="T4" fmla="*/ 574 w 574"/>
                  <a:gd name="T5" fmla="*/ 35 h 69"/>
                  <a:gd name="T6" fmla="*/ 560 w 574"/>
                  <a:gd name="T7" fmla="*/ 69 h 69"/>
                  <a:gd name="T8" fmla="*/ 0 w 574"/>
                  <a:gd name="T9" fmla="*/ 69 h 69"/>
                  <a:gd name="T10" fmla="*/ 0 w 574"/>
                  <a:gd name="T11" fmla="*/ 0 h 69"/>
                </a:gdLst>
                <a:ahLst/>
                <a:cxnLst>
                  <a:cxn ang="0">
                    <a:pos x="T0" y="T1"/>
                  </a:cxn>
                  <a:cxn ang="0">
                    <a:pos x="T2" y="T3"/>
                  </a:cxn>
                  <a:cxn ang="0">
                    <a:pos x="T4" y="T5"/>
                  </a:cxn>
                  <a:cxn ang="0">
                    <a:pos x="T6" y="T7"/>
                  </a:cxn>
                  <a:cxn ang="0">
                    <a:pos x="T8" y="T9"/>
                  </a:cxn>
                  <a:cxn ang="0">
                    <a:pos x="T10" y="T11"/>
                  </a:cxn>
                </a:cxnLst>
                <a:rect l="0" t="0" r="r" b="b"/>
                <a:pathLst>
                  <a:path w="574" h="69">
                    <a:moveTo>
                      <a:pt x="0" y="0"/>
                    </a:moveTo>
                    <a:lnTo>
                      <a:pt x="560" y="0"/>
                    </a:lnTo>
                    <a:lnTo>
                      <a:pt x="574" y="35"/>
                    </a:lnTo>
                    <a:lnTo>
                      <a:pt x="560" y="69"/>
                    </a:lnTo>
                    <a:lnTo>
                      <a:pt x="0" y="69"/>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96" name="Freeform 332">
                <a:extLst>
                  <a:ext uri="{FF2B5EF4-FFF2-40B4-BE49-F238E27FC236}">
                    <a16:creationId xmlns:a16="http://schemas.microsoft.com/office/drawing/2014/main" id="{8F5D4434-581B-E0C8-0EE7-D07E55F3D84C}"/>
                  </a:ext>
                </a:extLst>
              </p:cNvPr>
              <p:cNvSpPr>
                <a:spLocks/>
              </p:cNvSpPr>
              <p:nvPr/>
            </p:nvSpPr>
            <p:spPr bwMode="auto">
              <a:xfrm>
                <a:off x="2668" y="2072"/>
                <a:ext cx="574" cy="69"/>
              </a:xfrm>
              <a:custGeom>
                <a:avLst/>
                <a:gdLst>
                  <a:gd name="T0" fmla="*/ 0 w 574"/>
                  <a:gd name="T1" fmla="*/ 0 h 69"/>
                  <a:gd name="T2" fmla="*/ 560 w 574"/>
                  <a:gd name="T3" fmla="*/ 0 h 69"/>
                  <a:gd name="T4" fmla="*/ 574 w 574"/>
                  <a:gd name="T5" fmla="*/ 35 h 69"/>
                  <a:gd name="T6" fmla="*/ 560 w 574"/>
                  <a:gd name="T7" fmla="*/ 69 h 69"/>
                  <a:gd name="T8" fmla="*/ 0 w 574"/>
                  <a:gd name="T9" fmla="*/ 69 h 69"/>
                  <a:gd name="T10" fmla="*/ 0 w 574"/>
                  <a:gd name="T11" fmla="*/ 0 h 69"/>
                </a:gdLst>
                <a:ahLst/>
                <a:cxnLst>
                  <a:cxn ang="0">
                    <a:pos x="T0" y="T1"/>
                  </a:cxn>
                  <a:cxn ang="0">
                    <a:pos x="T2" y="T3"/>
                  </a:cxn>
                  <a:cxn ang="0">
                    <a:pos x="T4" y="T5"/>
                  </a:cxn>
                  <a:cxn ang="0">
                    <a:pos x="T6" y="T7"/>
                  </a:cxn>
                  <a:cxn ang="0">
                    <a:pos x="T8" y="T9"/>
                  </a:cxn>
                  <a:cxn ang="0">
                    <a:pos x="T10" y="T11"/>
                  </a:cxn>
                </a:cxnLst>
                <a:rect l="0" t="0" r="r" b="b"/>
                <a:pathLst>
                  <a:path w="574" h="69">
                    <a:moveTo>
                      <a:pt x="0" y="0"/>
                    </a:moveTo>
                    <a:lnTo>
                      <a:pt x="560" y="0"/>
                    </a:lnTo>
                    <a:lnTo>
                      <a:pt x="574" y="35"/>
                    </a:lnTo>
                    <a:lnTo>
                      <a:pt x="560" y="69"/>
                    </a:lnTo>
                    <a:lnTo>
                      <a:pt x="0" y="69"/>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97" name="Rectangle 333">
                <a:extLst>
                  <a:ext uri="{FF2B5EF4-FFF2-40B4-BE49-F238E27FC236}">
                    <a16:creationId xmlns:a16="http://schemas.microsoft.com/office/drawing/2014/main" id="{364CE350-A66C-2FA0-1CE5-CA5458E9C809}"/>
                  </a:ext>
                </a:extLst>
              </p:cNvPr>
              <p:cNvSpPr>
                <a:spLocks noChangeArrowheads="1"/>
              </p:cNvSpPr>
              <p:nvPr/>
            </p:nvSpPr>
            <p:spPr bwMode="auto">
              <a:xfrm>
                <a:off x="2766" y="2070"/>
                <a:ext cx="48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Create  Runbook </a:t>
                </a:r>
                <a:endParaRPr kumimoji="0" lang="en-US" altLang="en-US" sz="1800" b="0" i="0" u="none" strike="noStrike" cap="none" normalizeH="0" baseline="0">
                  <a:ln>
                    <a:noFill/>
                  </a:ln>
                  <a:solidFill>
                    <a:schemeClr val="tx1"/>
                  </a:solidFill>
                  <a:effectLst/>
                  <a:latin typeface="Futura LT"/>
                </a:endParaRPr>
              </a:p>
            </p:txBody>
          </p:sp>
          <p:sp>
            <p:nvSpPr>
              <p:cNvPr id="298" name="Freeform 334">
                <a:extLst>
                  <a:ext uri="{FF2B5EF4-FFF2-40B4-BE49-F238E27FC236}">
                    <a16:creationId xmlns:a16="http://schemas.microsoft.com/office/drawing/2014/main" id="{6B3EEA9F-0ECB-62C0-516B-3AFD1BD7A5D2}"/>
                  </a:ext>
                </a:extLst>
              </p:cNvPr>
              <p:cNvSpPr>
                <a:spLocks/>
              </p:cNvSpPr>
              <p:nvPr/>
            </p:nvSpPr>
            <p:spPr bwMode="auto">
              <a:xfrm>
                <a:off x="1770" y="3644"/>
                <a:ext cx="502" cy="77"/>
              </a:xfrm>
              <a:custGeom>
                <a:avLst/>
                <a:gdLst>
                  <a:gd name="T0" fmla="*/ 0 w 502"/>
                  <a:gd name="T1" fmla="*/ 0 h 77"/>
                  <a:gd name="T2" fmla="*/ 490 w 502"/>
                  <a:gd name="T3" fmla="*/ 0 h 77"/>
                  <a:gd name="T4" fmla="*/ 502 w 502"/>
                  <a:gd name="T5" fmla="*/ 39 h 77"/>
                  <a:gd name="T6" fmla="*/ 490 w 502"/>
                  <a:gd name="T7" fmla="*/ 77 h 77"/>
                  <a:gd name="T8" fmla="*/ 0 w 502"/>
                  <a:gd name="T9" fmla="*/ 77 h 77"/>
                  <a:gd name="T10" fmla="*/ 0 w 502"/>
                  <a:gd name="T11" fmla="*/ 0 h 77"/>
                </a:gdLst>
                <a:ahLst/>
                <a:cxnLst>
                  <a:cxn ang="0">
                    <a:pos x="T0" y="T1"/>
                  </a:cxn>
                  <a:cxn ang="0">
                    <a:pos x="T2" y="T3"/>
                  </a:cxn>
                  <a:cxn ang="0">
                    <a:pos x="T4" y="T5"/>
                  </a:cxn>
                  <a:cxn ang="0">
                    <a:pos x="T6" y="T7"/>
                  </a:cxn>
                  <a:cxn ang="0">
                    <a:pos x="T8" y="T9"/>
                  </a:cxn>
                  <a:cxn ang="0">
                    <a:pos x="T10" y="T11"/>
                  </a:cxn>
                </a:cxnLst>
                <a:rect l="0" t="0" r="r" b="b"/>
                <a:pathLst>
                  <a:path w="502" h="77">
                    <a:moveTo>
                      <a:pt x="0" y="0"/>
                    </a:moveTo>
                    <a:lnTo>
                      <a:pt x="490" y="0"/>
                    </a:lnTo>
                    <a:lnTo>
                      <a:pt x="502" y="39"/>
                    </a:lnTo>
                    <a:lnTo>
                      <a:pt x="490" y="77"/>
                    </a:lnTo>
                    <a:lnTo>
                      <a:pt x="0" y="77"/>
                    </a:lnTo>
                    <a:lnTo>
                      <a:pt x="0"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299" name="Freeform 335">
                <a:extLst>
                  <a:ext uri="{FF2B5EF4-FFF2-40B4-BE49-F238E27FC236}">
                    <a16:creationId xmlns:a16="http://schemas.microsoft.com/office/drawing/2014/main" id="{6B084D0B-EBC6-0E7C-4240-458DA3D532F4}"/>
                  </a:ext>
                </a:extLst>
              </p:cNvPr>
              <p:cNvSpPr>
                <a:spLocks/>
              </p:cNvSpPr>
              <p:nvPr/>
            </p:nvSpPr>
            <p:spPr bwMode="auto">
              <a:xfrm>
                <a:off x="1770" y="3644"/>
                <a:ext cx="502" cy="77"/>
              </a:xfrm>
              <a:custGeom>
                <a:avLst/>
                <a:gdLst>
                  <a:gd name="T0" fmla="*/ 0 w 502"/>
                  <a:gd name="T1" fmla="*/ 0 h 77"/>
                  <a:gd name="T2" fmla="*/ 490 w 502"/>
                  <a:gd name="T3" fmla="*/ 0 h 77"/>
                  <a:gd name="T4" fmla="*/ 502 w 502"/>
                  <a:gd name="T5" fmla="*/ 39 h 77"/>
                  <a:gd name="T6" fmla="*/ 490 w 502"/>
                  <a:gd name="T7" fmla="*/ 77 h 77"/>
                  <a:gd name="T8" fmla="*/ 0 w 502"/>
                  <a:gd name="T9" fmla="*/ 77 h 77"/>
                  <a:gd name="T10" fmla="*/ 0 w 502"/>
                  <a:gd name="T11" fmla="*/ 0 h 77"/>
                </a:gdLst>
                <a:ahLst/>
                <a:cxnLst>
                  <a:cxn ang="0">
                    <a:pos x="T0" y="T1"/>
                  </a:cxn>
                  <a:cxn ang="0">
                    <a:pos x="T2" y="T3"/>
                  </a:cxn>
                  <a:cxn ang="0">
                    <a:pos x="T4" y="T5"/>
                  </a:cxn>
                  <a:cxn ang="0">
                    <a:pos x="T6" y="T7"/>
                  </a:cxn>
                  <a:cxn ang="0">
                    <a:pos x="T8" y="T9"/>
                  </a:cxn>
                  <a:cxn ang="0">
                    <a:pos x="T10" y="T11"/>
                  </a:cxn>
                </a:cxnLst>
                <a:rect l="0" t="0" r="r" b="b"/>
                <a:pathLst>
                  <a:path w="502" h="77">
                    <a:moveTo>
                      <a:pt x="0" y="0"/>
                    </a:moveTo>
                    <a:lnTo>
                      <a:pt x="490" y="0"/>
                    </a:lnTo>
                    <a:lnTo>
                      <a:pt x="502" y="39"/>
                    </a:lnTo>
                    <a:lnTo>
                      <a:pt x="490" y="77"/>
                    </a:lnTo>
                    <a:lnTo>
                      <a:pt x="0" y="77"/>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00" name="Rectangle 336">
                <a:extLst>
                  <a:ext uri="{FF2B5EF4-FFF2-40B4-BE49-F238E27FC236}">
                    <a16:creationId xmlns:a16="http://schemas.microsoft.com/office/drawing/2014/main" id="{9BA21A9C-7305-1E24-371D-D26B2B7A0B73}"/>
                  </a:ext>
                </a:extLst>
              </p:cNvPr>
              <p:cNvSpPr>
                <a:spLocks noChangeArrowheads="1"/>
              </p:cNvSpPr>
              <p:nvPr/>
            </p:nvSpPr>
            <p:spPr bwMode="auto">
              <a:xfrm>
                <a:off x="1964" y="3647"/>
                <a:ext cx="10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Built</a:t>
                </a:r>
                <a:endParaRPr kumimoji="0" lang="en-US" altLang="en-US" sz="1800" b="0" i="0" u="none" strike="noStrike" cap="none" normalizeH="0" baseline="0">
                  <a:ln>
                    <a:noFill/>
                  </a:ln>
                  <a:solidFill>
                    <a:schemeClr val="tx1"/>
                  </a:solidFill>
                  <a:effectLst/>
                  <a:latin typeface="Futura LT"/>
                </a:endParaRPr>
              </a:p>
            </p:txBody>
          </p:sp>
          <p:sp>
            <p:nvSpPr>
              <p:cNvPr id="301" name="Freeform 337">
                <a:extLst>
                  <a:ext uri="{FF2B5EF4-FFF2-40B4-BE49-F238E27FC236}">
                    <a16:creationId xmlns:a16="http://schemas.microsoft.com/office/drawing/2014/main" id="{1F1FD22E-8A16-71C0-9B35-556B67F0CD52}"/>
                  </a:ext>
                </a:extLst>
              </p:cNvPr>
              <p:cNvSpPr>
                <a:spLocks/>
              </p:cNvSpPr>
              <p:nvPr/>
            </p:nvSpPr>
            <p:spPr bwMode="auto">
              <a:xfrm>
                <a:off x="3528" y="3732"/>
                <a:ext cx="502" cy="77"/>
              </a:xfrm>
              <a:custGeom>
                <a:avLst/>
                <a:gdLst>
                  <a:gd name="T0" fmla="*/ 0 w 502"/>
                  <a:gd name="T1" fmla="*/ 0 h 77"/>
                  <a:gd name="T2" fmla="*/ 489 w 502"/>
                  <a:gd name="T3" fmla="*/ 0 h 77"/>
                  <a:gd name="T4" fmla="*/ 502 w 502"/>
                  <a:gd name="T5" fmla="*/ 39 h 77"/>
                  <a:gd name="T6" fmla="*/ 489 w 502"/>
                  <a:gd name="T7" fmla="*/ 77 h 77"/>
                  <a:gd name="T8" fmla="*/ 0 w 502"/>
                  <a:gd name="T9" fmla="*/ 77 h 77"/>
                  <a:gd name="T10" fmla="*/ 0 w 502"/>
                  <a:gd name="T11" fmla="*/ 0 h 77"/>
                </a:gdLst>
                <a:ahLst/>
                <a:cxnLst>
                  <a:cxn ang="0">
                    <a:pos x="T0" y="T1"/>
                  </a:cxn>
                  <a:cxn ang="0">
                    <a:pos x="T2" y="T3"/>
                  </a:cxn>
                  <a:cxn ang="0">
                    <a:pos x="T4" y="T5"/>
                  </a:cxn>
                  <a:cxn ang="0">
                    <a:pos x="T6" y="T7"/>
                  </a:cxn>
                  <a:cxn ang="0">
                    <a:pos x="T8" y="T9"/>
                  </a:cxn>
                  <a:cxn ang="0">
                    <a:pos x="T10" y="T11"/>
                  </a:cxn>
                </a:cxnLst>
                <a:rect l="0" t="0" r="r" b="b"/>
                <a:pathLst>
                  <a:path w="502" h="77">
                    <a:moveTo>
                      <a:pt x="0" y="0"/>
                    </a:moveTo>
                    <a:lnTo>
                      <a:pt x="489" y="0"/>
                    </a:lnTo>
                    <a:lnTo>
                      <a:pt x="502" y="39"/>
                    </a:lnTo>
                    <a:lnTo>
                      <a:pt x="489" y="77"/>
                    </a:lnTo>
                    <a:lnTo>
                      <a:pt x="0" y="77"/>
                    </a:lnTo>
                    <a:lnTo>
                      <a:pt x="0"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02" name="Freeform 338">
                <a:extLst>
                  <a:ext uri="{FF2B5EF4-FFF2-40B4-BE49-F238E27FC236}">
                    <a16:creationId xmlns:a16="http://schemas.microsoft.com/office/drawing/2014/main" id="{1F2A271B-3481-A027-11EA-FFCC57E7046D}"/>
                  </a:ext>
                </a:extLst>
              </p:cNvPr>
              <p:cNvSpPr>
                <a:spLocks/>
              </p:cNvSpPr>
              <p:nvPr/>
            </p:nvSpPr>
            <p:spPr bwMode="auto">
              <a:xfrm>
                <a:off x="3528" y="3732"/>
                <a:ext cx="502" cy="77"/>
              </a:xfrm>
              <a:custGeom>
                <a:avLst/>
                <a:gdLst>
                  <a:gd name="T0" fmla="*/ 0 w 502"/>
                  <a:gd name="T1" fmla="*/ 0 h 77"/>
                  <a:gd name="T2" fmla="*/ 489 w 502"/>
                  <a:gd name="T3" fmla="*/ 0 h 77"/>
                  <a:gd name="T4" fmla="*/ 502 w 502"/>
                  <a:gd name="T5" fmla="*/ 39 h 77"/>
                  <a:gd name="T6" fmla="*/ 489 w 502"/>
                  <a:gd name="T7" fmla="*/ 77 h 77"/>
                  <a:gd name="T8" fmla="*/ 0 w 502"/>
                  <a:gd name="T9" fmla="*/ 77 h 77"/>
                  <a:gd name="T10" fmla="*/ 0 w 502"/>
                  <a:gd name="T11" fmla="*/ 0 h 77"/>
                </a:gdLst>
                <a:ahLst/>
                <a:cxnLst>
                  <a:cxn ang="0">
                    <a:pos x="T0" y="T1"/>
                  </a:cxn>
                  <a:cxn ang="0">
                    <a:pos x="T2" y="T3"/>
                  </a:cxn>
                  <a:cxn ang="0">
                    <a:pos x="T4" y="T5"/>
                  </a:cxn>
                  <a:cxn ang="0">
                    <a:pos x="T6" y="T7"/>
                  </a:cxn>
                  <a:cxn ang="0">
                    <a:pos x="T8" y="T9"/>
                  </a:cxn>
                  <a:cxn ang="0">
                    <a:pos x="T10" y="T11"/>
                  </a:cxn>
                </a:cxnLst>
                <a:rect l="0" t="0" r="r" b="b"/>
                <a:pathLst>
                  <a:path w="502" h="77">
                    <a:moveTo>
                      <a:pt x="0" y="0"/>
                    </a:moveTo>
                    <a:lnTo>
                      <a:pt x="489" y="0"/>
                    </a:lnTo>
                    <a:lnTo>
                      <a:pt x="502" y="39"/>
                    </a:lnTo>
                    <a:lnTo>
                      <a:pt x="489" y="77"/>
                    </a:lnTo>
                    <a:lnTo>
                      <a:pt x="0" y="77"/>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03" name="Rectangle 339">
                <a:extLst>
                  <a:ext uri="{FF2B5EF4-FFF2-40B4-BE49-F238E27FC236}">
                    <a16:creationId xmlns:a16="http://schemas.microsoft.com/office/drawing/2014/main" id="{8EFF0827-1D5B-AC79-7C93-5A3DA31D96C3}"/>
                  </a:ext>
                </a:extLst>
              </p:cNvPr>
              <p:cNvSpPr>
                <a:spLocks noChangeArrowheads="1"/>
              </p:cNvSpPr>
              <p:nvPr/>
            </p:nvSpPr>
            <p:spPr bwMode="auto">
              <a:xfrm>
                <a:off x="3696" y="3735"/>
                <a:ext cx="19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Deploy</a:t>
                </a:r>
                <a:endParaRPr kumimoji="0" lang="en-US" altLang="en-US" sz="1800" b="0" i="0" u="none" strike="noStrike" cap="none" normalizeH="0" baseline="0">
                  <a:ln>
                    <a:noFill/>
                  </a:ln>
                  <a:solidFill>
                    <a:schemeClr val="tx1"/>
                  </a:solidFill>
                  <a:effectLst/>
                  <a:latin typeface="Futura LT"/>
                </a:endParaRPr>
              </a:p>
            </p:txBody>
          </p:sp>
          <p:sp>
            <p:nvSpPr>
              <p:cNvPr id="304" name="Freeform 340">
                <a:extLst>
                  <a:ext uri="{FF2B5EF4-FFF2-40B4-BE49-F238E27FC236}">
                    <a16:creationId xmlns:a16="http://schemas.microsoft.com/office/drawing/2014/main" id="{EACE7244-A118-C1FD-EE2A-4231614E175F}"/>
                  </a:ext>
                </a:extLst>
              </p:cNvPr>
              <p:cNvSpPr>
                <a:spLocks/>
              </p:cNvSpPr>
              <p:nvPr/>
            </p:nvSpPr>
            <p:spPr bwMode="auto">
              <a:xfrm>
                <a:off x="2733" y="3640"/>
                <a:ext cx="788" cy="70"/>
              </a:xfrm>
              <a:custGeom>
                <a:avLst/>
                <a:gdLst>
                  <a:gd name="T0" fmla="*/ 0 w 788"/>
                  <a:gd name="T1" fmla="*/ 0 h 70"/>
                  <a:gd name="T2" fmla="*/ 768 w 788"/>
                  <a:gd name="T3" fmla="*/ 0 h 70"/>
                  <a:gd name="T4" fmla="*/ 788 w 788"/>
                  <a:gd name="T5" fmla="*/ 35 h 70"/>
                  <a:gd name="T6" fmla="*/ 768 w 788"/>
                  <a:gd name="T7" fmla="*/ 70 h 70"/>
                  <a:gd name="T8" fmla="*/ 0 w 788"/>
                  <a:gd name="T9" fmla="*/ 70 h 70"/>
                  <a:gd name="T10" fmla="*/ 0 w 788"/>
                  <a:gd name="T11" fmla="*/ 0 h 70"/>
                </a:gdLst>
                <a:ahLst/>
                <a:cxnLst>
                  <a:cxn ang="0">
                    <a:pos x="T0" y="T1"/>
                  </a:cxn>
                  <a:cxn ang="0">
                    <a:pos x="T2" y="T3"/>
                  </a:cxn>
                  <a:cxn ang="0">
                    <a:pos x="T4" y="T5"/>
                  </a:cxn>
                  <a:cxn ang="0">
                    <a:pos x="T6" y="T7"/>
                  </a:cxn>
                  <a:cxn ang="0">
                    <a:pos x="T8" y="T9"/>
                  </a:cxn>
                  <a:cxn ang="0">
                    <a:pos x="T10" y="T11"/>
                  </a:cxn>
                </a:cxnLst>
                <a:rect l="0" t="0" r="r" b="b"/>
                <a:pathLst>
                  <a:path w="788" h="70">
                    <a:moveTo>
                      <a:pt x="0" y="0"/>
                    </a:moveTo>
                    <a:lnTo>
                      <a:pt x="768" y="0"/>
                    </a:lnTo>
                    <a:lnTo>
                      <a:pt x="788" y="35"/>
                    </a:lnTo>
                    <a:lnTo>
                      <a:pt x="768" y="70"/>
                    </a:lnTo>
                    <a:lnTo>
                      <a:pt x="0" y="70"/>
                    </a:lnTo>
                    <a:lnTo>
                      <a:pt x="0"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05" name="Freeform 341">
                <a:extLst>
                  <a:ext uri="{FF2B5EF4-FFF2-40B4-BE49-F238E27FC236}">
                    <a16:creationId xmlns:a16="http://schemas.microsoft.com/office/drawing/2014/main" id="{A748A14A-A54B-A36F-7E1A-9271E35A7678}"/>
                  </a:ext>
                </a:extLst>
              </p:cNvPr>
              <p:cNvSpPr>
                <a:spLocks/>
              </p:cNvSpPr>
              <p:nvPr/>
            </p:nvSpPr>
            <p:spPr bwMode="auto">
              <a:xfrm>
                <a:off x="2733" y="3640"/>
                <a:ext cx="788" cy="70"/>
              </a:xfrm>
              <a:custGeom>
                <a:avLst/>
                <a:gdLst>
                  <a:gd name="T0" fmla="*/ 0 w 788"/>
                  <a:gd name="T1" fmla="*/ 0 h 70"/>
                  <a:gd name="T2" fmla="*/ 768 w 788"/>
                  <a:gd name="T3" fmla="*/ 0 h 70"/>
                  <a:gd name="T4" fmla="*/ 788 w 788"/>
                  <a:gd name="T5" fmla="*/ 35 h 70"/>
                  <a:gd name="T6" fmla="*/ 768 w 788"/>
                  <a:gd name="T7" fmla="*/ 70 h 70"/>
                  <a:gd name="T8" fmla="*/ 0 w 788"/>
                  <a:gd name="T9" fmla="*/ 70 h 70"/>
                  <a:gd name="T10" fmla="*/ 0 w 788"/>
                  <a:gd name="T11" fmla="*/ 0 h 70"/>
                </a:gdLst>
                <a:ahLst/>
                <a:cxnLst>
                  <a:cxn ang="0">
                    <a:pos x="T0" y="T1"/>
                  </a:cxn>
                  <a:cxn ang="0">
                    <a:pos x="T2" y="T3"/>
                  </a:cxn>
                  <a:cxn ang="0">
                    <a:pos x="T4" y="T5"/>
                  </a:cxn>
                  <a:cxn ang="0">
                    <a:pos x="T6" y="T7"/>
                  </a:cxn>
                  <a:cxn ang="0">
                    <a:pos x="T8" y="T9"/>
                  </a:cxn>
                  <a:cxn ang="0">
                    <a:pos x="T10" y="T11"/>
                  </a:cxn>
                </a:cxnLst>
                <a:rect l="0" t="0" r="r" b="b"/>
                <a:pathLst>
                  <a:path w="788" h="70">
                    <a:moveTo>
                      <a:pt x="0" y="0"/>
                    </a:moveTo>
                    <a:lnTo>
                      <a:pt x="768" y="0"/>
                    </a:lnTo>
                    <a:lnTo>
                      <a:pt x="788" y="35"/>
                    </a:lnTo>
                    <a:lnTo>
                      <a:pt x="768" y="70"/>
                    </a:lnTo>
                    <a:lnTo>
                      <a:pt x="0" y="70"/>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06" name="Rectangle 342">
                <a:extLst>
                  <a:ext uri="{FF2B5EF4-FFF2-40B4-BE49-F238E27FC236}">
                    <a16:creationId xmlns:a16="http://schemas.microsoft.com/office/drawing/2014/main" id="{617B7464-B99C-3222-3DFF-58693C237B10}"/>
                  </a:ext>
                </a:extLst>
              </p:cNvPr>
              <p:cNvSpPr>
                <a:spLocks noChangeArrowheads="1"/>
              </p:cNvSpPr>
              <p:nvPr/>
            </p:nvSpPr>
            <p:spPr bwMode="auto">
              <a:xfrm>
                <a:off x="3045" y="3641"/>
                <a:ext cx="17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Tested</a:t>
                </a:r>
                <a:endParaRPr kumimoji="0" lang="en-US" altLang="en-US" sz="1800" b="0" i="0" u="none" strike="noStrike" cap="none" normalizeH="0" baseline="0">
                  <a:ln>
                    <a:noFill/>
                  </a:ln>
                  <a:solidFill>
                    <a:schemeClr val="tx1"/>
                  </a:solidFill>
                  <a:effectLst/>
                  <a:latin typeface="Futura LT"/>
                </a:endParaRPr>
              </a:p>
            </p:txBody>
          </p:sp>
          <p:sp>
            <p:nvSpPr>
              <p:cNvPr id="307" name="Freeform 343">
                <a:extLst>
                  <a:ext uri="{FF2B5EF4-FFF2-40B4-BE49-F238E27FC236}">
                    <a16:creationId xmlns:a16="http://schemas.microsoft.com/office/drawing/2014/main" id="{640A48D9-D47A-0AEB-B55C-BCD0DB94E05D}"/>
                  </a:ext>
                </a:extLst>
              </p:cNvPr>
              <p:cNvSpPr>
                <a:spLocks/>
              </p:cNvSpPr>
              <p:nvPr/>
            </p:nvSpPr>
            <p:spPr bwMode="auto">
              <a:xfrm>
                <a:off x="2162" y="3739"/>
                <a:ext cx="960" cy="74"/>
              </a:xfrm>
              <a:custGeom>
                <a:avLst/>
                <a:gdLst>
                  <a:gd name="T0" fmla="*/ 0 w 960"/>
                  <a:gd name="T1" fmla="*/ 0 h 74"/>
                  <a:gd name="T2" fmla="*/ 936 w 960"/>
                  <a:gd name="T3" fmla="*/ 0 h 74"/>
                  <a:gd name="T4" fmla="*/ 960 w 960"/>
                  <a:gd name="T5" fmla="*/ 37 h 74"/>
                  <a:gd name="T6" fmla="*/ 936 w 960"/>
                  <a:gd name="T7" fmla="*/ 74 h 74"/>
                  <a:gd name="T8" fmla="*/ 0 w 960"/>
                  <a:gd name="T9" fmla="*/ 74 h 74"/>
                  <a:gd name="T10" fmla="*/ 0 w 960"/>
                  <a:gd name="T11" fmla="*/ 0 h 74"/>
                </a:gdLst>
                <a:ahLst/>
                <a:cxnLst>
                  <a:cxn ang="0">
                    <a:pos x="T0" y="T1"/>
                  </a:cxn>
                  <a:cxn ang="0">
                    <a:pos x="T2" y="T3"/>
                  </a:cxn>
                  <a:cxn ang="0">
                    <a:pos x="T4" y="T5"/>
                  </a:cxn>
                  <a:cxn ang="0">
                    <a:pos x="T6" y="T7"/>
                  </a:cxn>
                  <a:cxn ang="0">
                    <a:pos x="T8" y="T9"/>
                  </a:cxn>
                  <a:cxn ang="0">
                    <a:pos x="T10" y="T11"/>
                  </a:cxn>
                </a:cxnLst>
                <a:rect l="0" t="0" r="r" b="b"/>
                <a:pathLst>
                  <a:path w="960" h="74">
                    <a:moveTo>
                      <a:pt x="0" y="0"/>
                    </a:moveTo>
                    <a:lnTo>
                      <a:pt x="936" y="0"/>
                    </a:lnTo>
                    <a:lnTo>
                      <a:pt x="960" y="37"/>
                    </a:lnTo>
                    <a:lnTo>
                      <a:pt x="936" y="74"/>
                    </a:lnTo>
                    <a:lnTo>
                      <a:pt x="0" y="74"/>
                    </a:lnTo>
                    <a:lnTo>
                      <a:pt x="0"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08" name="Freeform 344">
                <a:extLst>
                  <a:ext uri="{FF2B5EF4-FFF2-40B4-BE49-F238E27FC236}">
                    <a16:creationId xmlns:a16="http://schemas.microsoft.com/office/drawing/2014/main" id="{186B3C31-2A89-B72C-7B14-3186DF981EAD}"/>
                  </a:ext>
                </a:extLst>
              </p:cNvPr>
              <p:cNvSpPr>
                <a:spLocks/>
              </p:cNvSpPr>
              <p:nvPr/>
            </p:nvSpPr>
            <p:spPr bwMode="auto">
              <a:xfrm>
                <a:off x="2162" y="3739"/>
                <a:ext cx="960" cy="74"/>
              </a:xfrm>
              <a:custGeom>
                <a:avLst/>
                <a:gdLst>
                  <a:gd name="T0" fmla="*/ 0 w 960"/>
                  <a:gd name="T1" fmla="*/ 0 h 74"/>
                  <a:gd name="T2" fmla="*/ 936 w 960"/>
                  <a:gd name="T3" fmla="*/ 0 h 74"/>
                  <a:gd name="T4" fmla="*/ 960 w 960"/>
                  <a:gd name="T5" fmla="*/ 37 h 74"/>
                  <a:gd name="T6" fmla="*/ 936 w 960"/>
                  <a:gd name="T7" fmla="*/ 74 h 74"/>
                  <a:gd name="T8" fmla="*/ 0 w 960"/>
                  <a:gd name="T9" fmla="*/ 74 h 74"/>
                  <a:gd name="T10" fmla="*/ 0 w 960"/>
                  <a:gd name="T11" fmla="*/ 0 h 74"/>
                </a:gdLst>
                <a:ahLst/>
                <a:cxnLst>
                  <a:cxn ang="0">
                    <a:pos x="T0" y="T1"/>
                  </a:cxn>
                  <a:cxn ang="0">
                    <a:pos x="T2" y="T3"/>
                  </a:cxn>
                  <a:cxn ang="0">
                    <a:pos x="T4" y="T5"/>
                  </a:cxn>
                  <a:cxn ang="0">
                    <a:pos x="T6" y="T7"/>
                  </a:cxn>
                  <a:cxn ang="0">
                    <a:pos x="T8" y="T9"/>
                  </a:cxn>
                  <a:cxn ang="0">
                    <a:pos x="T10" y="T11"/>
                  </a:cxn>
                </a:cxnLst>
                <a:rect l="0" t="0" r="r" b="b"/>
                <a:pathLst>
                  <a:path w="960" h="74">
                    <a:moveTo>
                      <a:pt x="0" y="0"/>
                    </a:moveTo>
                    <a:lnTo>
                      <a:pt x="936" y="0"/>
                    </a:lnTo>
                    <a:lnTo>
                      <a:pt x="960" y="37"/>
                    </a:lnTo>
                    <a:lnTo>
                      <a:pt x="936" y="74"/>
                    </a:lnTo>
                    <a:lnTo>
                      <a:pt x="0" y="74"/>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09" name="Rectangle 345">
                <a:extLst>
                  <a:ext uri="{FF2B5EF4-FFF2-40B4-BE49-F238E27FC236}">
                    <a16:creationId xmlns:a16="http://schemas.microsoft.com/office/drawing/2014/main" id="{2756AE4D-4C6E-1EC9-924A-DD033980C4F5}"/>
                  </a:ext>
                </a:extLst>
              </p:cNvPr>
              <p:cNvSpPr>
                <a:spLocks noChangeArrowheads="1"/>
              </p:cNvSpPr>
              <p:nvPr/>
            </p:nvSpPr>
            <p:spPr bwMode="auto">
              <a:xfrm>
                <a:off x="2509" y="3739"/>
                <a:ext cx="312"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Configured</a:t>
                </a:r>
                <a:endParaRPr kumimoji="0" lang="en-US" altLang="en-US" sz="1800" b="0" i="0" u="none" strike="noStrike" cap="none" normalizeH="0" baseline="0">
                  <a:ln>
                    <a:noFill/>
                  </a:ln>
                  <a:solidFill>
                    <a:schemeClr val="tx1"/>
                  </a:solidFill>
                  <a:effectLst/>
                  <a:latin typeface="Futura LT"/>
                </a:endParaRPr>
              </a:p>
            </p:txBody>
          </p:sp>
          <p:sp>
            <p:nvSpPr>
              <p:cNvPr id="310" name="Freeform 346">
                <a:extLst>
                  <a:ext uri="{FF2B5EF4-FFF2-40B4-BE49-F238E27FC236}">
                    <a16:creationId xmlns:a16="http://schemas.microsoft.com/office/drawing/2014/main" id="{19F4C80B-49C3-A041-7E78-C8368C52B31A}"/>
                  </a:ext>
                </a:extLst>
              </p:cNvPr>
              <p:cNvSpPr>
                <a:spLocks/>
              </p:cNvSpPr>
              <p:nvPr/>
            </p:nvSpPr>
            <p:spPr bwMode="auto">
              <a:xfrm>
                <a:off x="1316" y="2061"/>
                <a:ext cx="436" cy="80"/>
              </a:xfrm>
              <a:custGeom>
                <a:avLst/>
                <a:gdLst>
                  <a:gd name="T0" fmla="*/ 0 w 436"/>
                  <a:gd name="T1" fmla="*/ 0 h 80"/>
                  <a:gd name="T2" fmla="*/ 425 w 436"/>
                  <a:gd name="T3" fmla="*/ 0 h 80"/>
                  <a:gd name="T4" fmla="*/ 436 w 436"/>
                  <a:gd name="T5" fmla="*/ 40 h 80"/>
                  <a:gd name="T6" fmla="*/ 425 w 436"/>
                  <a:gd name="T7" fmla="*/ 80 h 80"/>
                  <a:gd name="T8" fmla="*/ 0 w 436"/>
                  <a:gd name="T9" fmla="*/ 80 h 80"/>
                  <a:gd name="T10" fmla="*/ 0 w 436"/>
                  <a:gd name="T11" fmla="*/ 0 h 80"/>
                </a:gdLst>
                <a:ahLst/>
                <a:cxnLst>
                  <a:cxn ang="0">
                    <a:pos x="T0" y="T1"/>
                  </a:cxn>
                  <a:cxn ang="0">
                    <a:pos x="T2" y="T3"/>
                  </a:cxn>
                  <a:cxn ang="0">
                    <a:pos x="T4" y="T5"/>
                  </a:cxn>
                  <a:cxn ang="0">
                    <a:pos x="T6" y="T7"/>
                  </a:cxn>
                  <a:cxn ang="0">
                    <a:pos x="T8" y="T9"/>
                  </a:cxn>
                  <a:cxn ang="0">
                    <a:pos x="T10" y="T11"/>
                  </a:cxn>
                </a:cxnLst>
                <a:rect l="0" t="0" r="r" b="b"/>
                <a:pathLst>
                  <a:path w="436" h="80">
                    <a:moveTo>
                      <a:pt x="0" y="0"/>
                    </a:moveTo>
                    <a:lnTo>
                      <a:pt x="425" y="0"/>
                    </a:lnTo>
                    <a:lnTo>
                      <a:pt x="436" y="40"/>
                    </a:lnTo>
                    <a:lnTo>
                      <a:pt x="425" y="80"/>
                    </a:lnTo>
                    <a:lnTo>
                      <a:pt x="0" y="8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11" name="Freeform 347">
                <a:extLst>
                  <a:ext uri="{FF2B5EF4-FFF2-40B4-BE49-F238E27FC236}">
                    <a16:creationId xmlns:a16="http://schemas.microsoft.com/office/drawing/2014/main" id="{FF1A7ED5-CA09-F248-F1C8-73A48635C861}"/>
                  </a:ext>
                </a:extLst>
              </p:cNvPr>
              <p:cNvSpPr>
                <a:spLocks/>
              </p:cNvSpPr>
              <p:nvPr/>
            </p:nvSpPr>
            <p:spPr bwMode="auto">
              <a:xfrm>
                <a:off x="1316" y="2061"/>
                <a:ext cx="436" cy="80"/>
              </a:xfrm>
              <a:custGeom>
                <a:avLst/>
                <a:gdLst>
                  <a:gd name="T0" fmla="*/ 0 w 436"/>
                  <a:gd name="T1" fmla="*/ 0 h 80"/>
                  <a:gd name="T2" fmla="*/ 425 w 436"/>
                  <a:gd name="T3" fmla="*/ 0 h 80"/>
                  <a:gd name="T4" fmla="*/ 436 w 436"/>
                  <a:gd name="T5" fmla="*/ 40 h 80"/>
                  <a:gd name="T6" fmla="*/ 425 w 436"/>
                  <a:gd name="T7" fmla="*/ 80 h 80"/>
                  <a:gd name="T8" fmla="*/ 0 w 436"/>
                  <a:gd name="T9" fmla="*/ 80 h 80"/>
                  <a:gd name="T10" fmla="*/ 0 w 436"/>
                  <a:gd name="T11" fmla="*/ 0 h 80"/>
                </a:gdLst>
                <a:ahLst/>
                <a:cxnLst>
                  <a:cxn ang="0">
                    <a:pos x="T0" y="T1"/>
                  </a:cxn>
                  <a:cxn ang="0">
                    <a:pos x="T2" y="T3"/>
                  </a:cxn>
                  <a:cxn ang="0">
                    <a:pos x="T4" y="T5"/>
                  </a:cxn>
                  <a:cxn ang="0">
                    <a:pos x="T6" y="T7"/>
                  </a:cxn>
                  <a:cxn ang="0">
                    <a:pos x="T8" y="T9"/>
                  </a:cxn>
                  <a:cxn ang="0">
                    <a:pos x="T10" y="T11"/>
                  </a:cxn>
                </a:cxnLst>
                <a:rect l="0" t="0" r="r" b="b"/>
                <a:pathLst>
                  <a:path w="436" h="80">
                    <a:moveTo>
                      <a:pt x="0" y="0"/>
                    </a:moveTo>
                    <a:lnTo>
                      <a:pt x="425" y="0"/>
                    </a:lnTo>
                    <a:lnTo>
                      <a:pt x="436" y="40"/>
                    </a:lnTo>
                    <a:lnTo>
                      <a:pt x="425" y="80"/>
                    </a:lnTo>
                    <a:lnTo>
                      <a:pt x="0" y="80"/>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12" name="Rectangle 348">
                <a:extLst>
                  <a:ext uri="{FF2B5EF4-FFF2-40B4-BE49-F238E27FC236}">
                    <a16:creationId xmlns:a16="http://schemas.microsoft.com/office/drawing/2014/main" id="{80468BB0-7BA0-9ED3-07CA-37D53D732C2F}"/>
                  </a:ext>
                </a:extLst>
              </p:cNvPr>
              <p:cNvSpPr>
                <a:spLocks noChangeArrowheads="1"/>
              </p:cNvSpPr>
              <p:nvPr/>
            </p:nvSpPr>
            <p:spPr bwMode="auto">
              <a:xfrm>
                <a:off x="1458" y="2065"/>
                <a:ext cx="18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Config</a:t>
                </a:r>
                <a:endParaRPr kumimoji="0" lang="en-US" altLang="en-US" sz="1800" b="0" i="0" u="none" strike="noStrike" cap="none" normalizeH="0" baseline="0">
                  <a:ln>
                    <a:noFill/>
                  </a:ln>
                  <a:solidFill>
                    <a:schemeClr val="tx1"/>
                  </a:solidFill>
                  <a:effectLst/>
                  <a:latin typeface="Futura LT"/>
                </a:endParaRPr>
              </a:p>
            </p:txBody>
          </p:sp>
          <p:sp>
            <p:nvSpPr>
              <p:cNvPr id="313" name="Freeform 349">
                <a:extLst>
                  <a:ext uri="{FF2B5EF4-FFF2-40B4-BE49-F238E27FC236}">
                    <a16:creationId xmlns:a16="http://schemas.microsoft.com/office/drawing/2014/main" id="{36244D23-9896-C4AA-3BCC-BD785F3F3026}"/>
                  </a:ext>
                </a:extLst>
              </p:cNvPr>
              <p:cNvSpPr>
                <a:spLocks/>
              </p:cNvSpPr>
              <p:nvPr/>
            </p:nvSpPr>
            <p:spPr bwMode="auto">
              <a:xfrm>
                <a:off x="1316" y="2160"/>
                <a:ext cx="436" cy="80"/>
              </a:xfrm>
              <a:custGeom>
                <a:avLst/>
                <a:gdLst>
                  <a:gd name="T0" fmla="*/ 0 w 436"/>
                  <a:gd name="T1" fmla="*/ 0 h 80"/>
                  <a:gd name="T2" fmla="*/ 425 w 436"/>
                  <a:gd name="T3" fmla="*/ 0 h 80"/>
                  <a:gd name="T4" fmla="*/ 436 w 436"/>
                  <a:gd name="T5" fmla="*/ 40 h 80"/>
                  <a:gd name="T6" fmla="*/ 425 w 436"/>
                  <a:gd name="T7" fmla="*/ 80 h 80"/>
                  <a:gd name="T8" fmla="*/ 0 w 436"/>
                  <a:gd name="T9" fmla="*/ 80 h 80"/>
                  <a:gd name="T10" fmla="*/ 0 w 436"/>
                  <a:gd name="T11" fmla="*/ 0 h 80"/>
                </a:gdLst>
                <a:ahLst/>
                <a:cxnLst>
                  <a:cxn ang="0">
                    <a:pos x="T0" y="T1"/>
                  </a:cxn>
                  <a:cxn ang="0">
                    <a:pos x="T2" y="T3"/>
                  </a:cxn>
                  <a:cxn ang="0">
                    <a:pos x="T4" y="T5"/>
                  </a:cxn>
                  <a:cxn ang="0">
                    <a:pos x="T6" y="T7"/>
                  </a:cxn>
                  <a:cxn ang="0">
                    <a:pos x="T8" y="T9"/>
                  </a:cxn>
                  <a:cxn ang="0">
                    <a:pos x="T10" y="T11"/>
                  </a:cxn>
                </a:cxnLst>
                <a:rect l="0" t="0" r="r" b="b"/>
                <a:pathLst>
                  <a:path w="436" h="80">
                    <a:moveTo>
                      <a:pt x="0" y="0"/>
                    </a:moveTo>
                    <a:lnTo>
                      <a:pt x="425" y="0"/>
                    </a:lnTo>
                    <a:lnTo>
                      <a:pt x="436" y="40"/>
                    </a:lnTo>
                    <a:lnTo>
                      <a:pt x="425" y="80"/>
                    </a:lnTo>
                    <a:lnTo>
                      <a:pt x="0" y="80"/>
                    </a:lnTo>
                    <a:lnTo>
                      <a:pt x="0"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14" name="Freeform 350">
                <a:extLst>
                  <a:ext uri="{FF2B5EF4-FFF2-40B4-BE49-F238E27FC236}">
                    <a16:creationId xmlns:a16="http://schemas.microsoft.com/office/drawing/2014/main" id="{6023CD81-7249-8F20-4979-6F93573C44B2}"/>
                  </a:ext>
                </a:extLst>
              </p:cNvPr>
              <p:cNvSpPr>
                <a:spLocks/>
              </p:cNvSpPr>
              <p:nvPr/>
            </p:nvSpPr>
            <p:spPr bwMode="auto">
              <a:xfrm>
                <a:off x="1316" y="2160"/>
                <a:ext cx="436" cy="80"/>
              </a:xfrm>
              <a:custGeom>
                <a:avLst/>
                <a:gdLst>
                  <a:gd name="T0" fmla="*/ 0 w 436"/>
                  <a:gd name="T1" fmla="*/ 0 h 80"/>
                  <a:gd name="T2" fmla="*/ 425 w 436"/>
                  <a:gd name="T3" fmla="*/ 0 h 80"/>
                  <a:gd name="T4" fmla="*/ 436 w 436"/>
                  <a:gd name="T5" fmla="*/ 40 h 80"/>
                  <a:gd name="T6" fmla="*/ 425 w 436"/>
                  <a:gd name="T7" fmla="*/ 80 h 80"/>
                  <a:gd name="T8" fmla="*/ 0 w 436"/>
                  <a:gd name="T9" fmla="*/ 80 h 80"/>
                  <a:gd name="T10" fmla="*/ 0 w 436"/>
                  <a:gd name="T11" fmla="*/ 0 h 80"/>
                </a:gdLst>
                <a:ahLst/>
                <a:cxnLst>
                  <a:cxn ang="0">
                    <a:pos x="T0" y="T1"/>
                  </a:cxn>
                  <a:cxn ang="0">
                    <a:pos x="T2" y="T3"/>
                  </a:cxn>
                  <a:cxn ang="0">
                    <a:pos x="T4" y="T5"/>
                  </a:cxn>
                  <a:cxn ang="0">
                    <a:pos x="T6" y="T7"/>
                  </a:cxn>
                  <a:cxn ang="0">
                    <a:pos x="T8" y="T9"/>
                  </a:cxn>
                  <a:cxn ang="0">
                    <a:pos x="T10" y="T11"/>
                  </a:cxn>
                </a:cxnLst>
                <a:rect l="0" t="0" r="r" b="b"/>
                <a:pathLst>
                  <a:path w="436" h="80">
                    <a:moveTo>
                      <a:pt x="0" y="0"/>
                    </a:moveTo>
                    <a:lnTo>
                      <a:pt x="425" y="0"/>
                    </a:lnTo>
                    <a:lnTo>
                      <a:pt x="436" y="40"/>
                    </a:lnTo>
                    <a:lnTo>
                      <a:pt x="425" y="80"/>
                    </a:lnTo>
                    <a:lnTo>
                      <a:pt x="0" y="80"/>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15" name="Rectangle 351">
                <a:extLst>
                  <a:ext uri="{FF2B5EF4-FFF2-40B4-BE49-F238E27FC236}">
                    <a16:creationId xmlns:a16="http://schemas.microsoft.com/office/drawing/2014/main" id="{006D51E4-2D0E-C507-4A99-1E33815B8356}"/>
                  </a:ext>
                </a:extLst>
              </p:cNvPr>
              <p:cNvSpPr>
                <a:spLocks noChangeArrowheads="1"/>
              </p:cNvSpPr>
              <p:nvPr/>
            </p:nvSpPr>
            <p:spPr bwMode="auto">
              <a:xfrm>
                <a:off x="1318" y="2154"/>
                <a:ext cx="429" cy="9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16" name="Rectangle 352">
                <a:extLst>
                  <a:ext uri="{FF2B5EF4-FFF2-40B4-BE49-F238E27FC236}">
                    <a16:creationId xmlns:a16="http://schemas.microsoft.com/office/drawing/2014/main" id="{CBD53F77-F05F-D5EE-EEA7-E13181D52EDE}"/>
                  </a:ext>
                </a:extLst>
              </p:cNvPr>
              <p:cNvSpPr>
                <a:spLocks noChangeArrowheads="1"/>
              </p:cNvSpPr>
              <p:nvPr/>
            </p:nvSpPr>
            <p:spPr bwMode="auto">
              <a:xfrm>
                <a:off x="1363" y="2166"/>
                <a:ext cx="40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Data Ingestion</a:t>
                </a:r>
                <a:endParaRPr kumimoji="0" lang="en-US" altLang="en-US" sz="1800" b="0" i="0" u="none" strike="noStrike" cap="none" normalizeH="0" baseline="0">
                  <a:ln>
                    <a:noFill/>
                  </a:ln>
                  <a:solidFill>
                    <a:schemeClr val="tx1"/>
                  </a:solidFill>
                  <a:effectLst/>
                  <a:latin typeface="Futura LT"/>
                </a:endParaRPr>
              </a:p>
            </p:txBody>
          </p:sp>
          <p:sp>
            <p:nvSpPr>
              <p:cNvPr id="317" name="Freeform 353">
                <a:extLst>
                  <a:ext uri="{FF2B5EF4-FFF2-40B4-BE49-F238E27FC236}">
                    <a16:creationId xmlns:a16="http://schemas.microsoft.com/office/drawing/2014/main" id="{1E186DE9-4520-B182-6A40-4AB9E771E554}"/>
                  </a:ext>
                </a:extLst>
              </p:cNvPr>
              <p:cNvSpPr>
                <a:spLocks/>
              </p:cNvSpPr>
              <p:nvPr/>
            </p:nvSpPr>
            <p:spPr bwMode="auto">
              <a:xfrm>
                <a:off x="1767" y="2072"/>
                <a:ext cx="736" cy="73"/>
              </a:xfrm>
              <a:custGeom>
                <a:avLst/>
                <a:gdLst>
                  <a:gd name="T0" fmla="*/ 0 w 736"/>
                  <a:gd name="T1" fmla="*/ 0 h 73"/>
                  <a:gd name="T2" fmla="*/ 718 w 736"/>
                  <a:gd name="T3" fmla="*/ 0 h 73"/>
                  <a:gd name="T4" fmla="*/ 736 w 736"/>
                  <a:gd name="T5" fmla="*/ 36 h 73"/>
                  <a:gd name="T6" fmla="*/ 718 w 736"/>
                  <a:gd name="T7" fmla="*/ 73 h 73"/>
                  <a:gd name="T8" fmla="*/ 0 w 736"/>
                  <a:gd name="T9" fmla="*/ 73 h 73"/>
                  <a:gd name="T10" fmla="*/ 0 w 736"/>
                  <a:gd name="T11" fmla="*/ 0 h 73"/>
                </a:gdLst>
                <a:ahLst/>
                <a:cxnLst>
                  <a:cxn ang="0">
                    <a:pos x="T0" y="T1"/>
                  </a:cxn>
                  <a:cxn ang="0">
                    <a:pos x="T2" y="T3"/>
                  </a:cxn>
                  <a:cxn ang="0">
                    <a:pos x="T4" y="T5"/>
                  </a:cxn>
                  <a:cxn ang="0">
                    <a:pos x="T6" y="T7"/>
                  </a:cxn>
                  <a:cxn ang="0">
                    <a:pos x="T8" y="T9"/>
                  </a:cxn>
                  <a:cxn ang="0">
                    <a:pos x="T10" y="T11"/>
                  </a:cxn>
                </a:cxnLst>
                <a:rect l="0" t="0" r="r" b="b"/>
                <a:pathLst>
                  <a:path w="736" h="73">
                    <a:moveTo>
                      <a:pt x="0" y="0"/>
                    </a:moveTo>
                    <a:lnTo>
                      <a:pt x="718" y="0"/>
                    </a:lnTo>
                    <a:lnTo>
                      <a:pt x="736" y="36"/>
                    </a:lnTo>
                    <a:lnTo>
                      <a:pt x="718" y="73"/>
                    </a:lnTo>
                    <a:lnTo>
                      <a:pt x="0" y="73"/>
                    </a:lnTo>
                    <a:lnTo>
                      <a:pt x="0"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18" name="Freeform 354">
                <a:extLst>
                  <a:ext uri="{FF2B5EF4-FFF2-40B4-BE49-F238E27FC236}">
                    <a16:creationId xmlns:a16="http://schemas.microsoft.com/office/drawing/2014/main" id="{434A8FD9-7C45-CE87-B9F1-D3E6D807183C}"/>
                  </a:ext>
                </a:extLst>
              </p:cNvPr>
              <p:cNvSpPr>
                <a:spLocks/>
              </p:cNvSpPr>
              <p:nvPr/>
            </p:nvSpPr>
            <p:spPr bwMode="auto">
              <a:xfrm>
                <a:off x="1767" y="2072"/>
                <a:ext cx="736" cy="73"/>
              </a:xfrm>
              <a:custGeom>
                <a:avLst/>
                <a:gdLst>
                  <a:gd name="T0" fmla="*/ 0 w 736"/>
                  <a:gd name="T1" fmla="*/ 0 h 73"/>
                  <a:gd name="T2" fmla="*/ 718 w 736"/>
                  <a:gd name="T3" fmla="*/ 0 h 73"/>
                  <a:gd name="T4" fmla="*/ 736 w 736"/>
                  <a:gd name="T5" fmla="*/ 36 h 73"/>
                  <a:gd name="T6" fmla="*/ 718 w 736"/>
                  <a:gd name="T7" fmla="*/ 73 h 73"/>
                  <a:gd name="T8" fmla="*/ 0 w 736"/>
                  <a:gd name="T9" fmla="*/ 73 h 73"/>
                  <a:gd name="T10" fmla="*/ 0 w 736"/>
                  <a:gd name="T11" fmla="*/ 0 h 73"/>
                </a:gdLst>
                <a:ahLst/>
                <a:cxnLst>
                  <a:cxn ang="0">
                    <a:pos x="T0" y="T1"/>
                  </a:cxn>
                  <a:cxn ang="0">
                    <a:pos x="T2" y="T3"/>
                  </a:cxn>
                  <a:cxn ang="0">
                    <a:pos x="T4" y="T5"/>
                  </a:cxn>
                  <a:cxn ang="0">
                    <a:pos x="T6" y="T7"/>
                  </a:cxn>
                  <a:cxn ang="0">
                    <a:pos x="T8" y="T9"/>
                  </a:cxn>
                  <a:cxn ang="0">
                    <a:pos x="T10" y="T11"/>
                  </a:cxn>
                </a:cxnLst>
                <a:rect l="0" t="0" r="r" b="b"/>
                <a:pathLst>
                  <a:path w="736" h="73">
                    <a:moveTo>
                      <a:pt x="0" y="0"/>
                    </a:moveTo>
                    <a:lnTo>
                      <a:pt x="718" y="0"/>
                    </a:lnTo>
                    <a:lnTo>
                      <a:pt x="736" y="36"/>
                    </a:lnTo>
                    <a:lnTo>
                      <a:pt x="718" y="73"/>
                    </a:lnTo>
                    <a:lnTo>
                      <a:pt x="0" y="73"/>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19" name="Rectangle 355">
                <a:extLst>
                  <a:ext uri="{FF2B5EF4-FFF2-40B4-BE49-F238E27FC236}">
                    <a16:creationId xmlns:a16="http://schemas.microsoft.com/office/drawing/2014/main" id="{C8B53259-65A0-DD0A-3C6D-35D00CC80A58}"/>
                  </a:ext>
                </a:extLst>
              </p:cNvPr>
              <p:cNvSpPr>
                <a:spLocks noChangeArrowheads="1"/>
              </p:cNvSpPr>
              <p:nvPr/>
            </p:nvSpPr>
            <p:spPr bwMode="auto">
              <a:xfrm>
                <a:off x="1975" y="2074"/>
                <a:ext cx="37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Development</a:t>
                </a:r>
                <a:endParaRPr kumimoji="0" lang="en-US" altLang="en-US" sz="1800" b="0" i="0" u="none" strike="noStrike" cap="none" normalizeH="0" baseline="0">
                  <a:ln>
                    <a:noFill/>
                  </a:ln>
                  <a:solidFill>
                    <a:schemeClr val="tx1"/>
                  </a:solidFill>
                  <a:effectLst/>
                  <a:latin typeface="Futura LT"/>
                </a:endParaRPr>
              </a:p>
            </p:txBody>
          </p:sp>
          <p:sp>
            <p:nvSpPr>
              <p:cNvPr id="320" name="Freeform 356">
                <a:extLst>
                  <a:ext uri="{FF2B5EF4-FFF2-40B4-BE49-F238E27FC236}">
                    <a16:creationId xmlns:a16="http://schemas.microsoft.com/office/drawing/2014/main" id="{277448C8-A5EA-8B78-3D71-0D8C70936CD7}"/>
                  </a:ext>
                </a:extLst>
              </p:cNvPr>
              <p:cNvSpPr>
                <a:spLocks/>
              </p:cNvSpPr>
              <p:nvPr/>
            </p:nvSpPr>
            <p:spPr bwMode="auto">
              <a:xfrm>
                <a:off x="1767" y="2163"/>
                <a:ext cx="882" cy="66"/>
              </a:xfrm>
              <a:custGeom>
                <a:avLst/>
                <a:gdLst>
                  <a:gd name="T0" fmla="*/ 0 w 882"/>
                  <a:gd name="T1" fmla="*/ 0 h 66"/>
                  <a:gd name="T2" fmla="*/ 860 w 882"/>
                  <a:gd name="T3" fmla="*/ 0 h 66"/>
                  <a:gd name="T4" fmla="*/ 882 w 882"/>
                  <a:gd name="T5" fmla="*/ 33 h 66"/>
                  <a:gd name="T6" fmla="*/ 860 w 882"/>
                  <a:gd name="T7" fmla="*/ 66 h 66"/>
                  <a:gd name="T8" fmla="*/ 0 w 882"/>
                  <a:gd name="T9" fmla="*/ 66 h 66"/>
                  <a:gd name="T10" fmla="*/ 0 w 882"/>
                  <a:gd name="T11" fmla="*/ 0 h 66"/>
                </a:gdLst>
                <a:ahLst/>
                <a:cxnLst>
                  <a:cxn ang="0">
                    <a:pos x="T0" y="T1"/>
                  </a:cxn>
                  <a:cxn ang="0">
                    <a:pos x="T2" y="T3"/>
                  </a:cxn>
                  <a:cxn ang="0">
                    <a:pos x="T4" y="T5"/>
                  </a:cxn>
                  <a:cxn ang="0">
                    <a:pos x="T6" y="T7"/>
                  </a:cxn>
                  <a:cxn ang="0">
                    <a:pos x="T8" y="T9"/>
                  </a:cxn>
                  <a:cxn ang="0">
                    <a:pos x="T10" y="T11"/>
                  </a:cxn>
                </a:cxnLst>
                <a:rect l="0" t="0" r="r" b="b"/>
                <a:pathLst>
                  <a:path w="882" h="66">
                    <a:moveTo>
                      <a:pt x="0" y="0"/>
                    </a:moveTo>
                    <a:lnTo>
                      <a:pt x="860" y="0"/>
                    </a:lnTo>
                    <a:lnTo>
                      <a:pt x="882" y="33"/>
                    </a:lnTo>
                    <a:lnTo>
                      <a:pt x="860" y="66"/>
                    </a:lnTo>
                    <a:lnTo>
                      <a:pt x="0" y="66"/>
                    </a:lnTo>
                    <a:lnTo>
                      <a:pt x="0"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21" name="Freeform 357">
                <a:extLst>
                  <a:ext uri="{FF2B5EF4-FFF2-40B4-BE49-F238E27FC236}">
                    <a16:creationId xmlns:a16="http://schemas.microsoft.com/office/drawing/2014/main" id="{2602ECBD-57CB-9D70-15A1-CB33D45BEE2C}"/>
                  </a:ext>
                </a:extLst>
              </p:cNvPr>
              <p:cNvSpPr>
                <a:spLocks/>
              </p:cNvSpPr>
              <p:nvPr/>
            </p:nvSpPr>
            <p:spPr bwMode="auto">
              <a:xfrm>
                <a:off x="1767" y="2163"/>
                <a:ext cx="882" cy="66"/>
              </a:xfrm>
              <a:custGeom>
                <a:avLst/>
                <a:gdLst>
                  <a:gd name="T0" fmla="*/ 0 w 882"/>
                  <a:gd name="T1" fmla="*/ 0 h 66"/>
                  <a:gd name="T2" fmla="*/ 860 w 882"/>
                  <a:gd name="T3" fmla="*/ 0 h 66"/>
                  <a:gd name="T4" fmla="*/ 882 w 882"/>
                  <a:gd name="T5" fmla="*/ 33 h 66"/>
                  <a:gd name="T6" fmla="*/ 860 w 882"/>
                  <a:gd name="T7" fmla="*/ 66 h 66"/>
                  <a:gd name="T8" fmla="*/ 0 w 882"/>
                  <a:gd name="T9" fmla="*/ 66 h 66"/>
                  <a:gd name="T10" fmla="*/ 0 w 882"/>
                  <a:gd name="T11" fmla="*/ 0 h 66"/>
                </a:gdLst>
                <a:ahLst/>
                <a:cxnLst>
                  <a:cxn ang="0">
                    <a:pos x="T0" y="T1"/>
                  </a:cxn>
                  <a:cxn ang="0">
                    <a:pos x="T2" y="T3"/>
                  </a:cxn>
                  <a:cxn ang="0">
                    <a:pos x="T4" y="T5"/>
                  </a:cxn>
                  <a:cxn ang="0">
                    <a:pos x="T6" y="T7"/>
                  </a:cxn>
                  <a:cxn ang="0">
                    <a:pos x="T8" y="T9"/>
                  </a:cxn>
                  <a:cxn ang="0">
                    <a:pos x="T10" y="T11"/>
                  </a:cxn>
                </a:cxnLst>
                <a:rect l="0" t="0" r="r" b="b"/>
                <a:pathLst>
                  <a:path w="882" h="66">
                    <a:moveTo>
                      <a:pt x="0" y="0"/>
                    </a:moveTo>
                    <a:lnTo>
                      <a:pt x="860" y="0"/>
                    </a:lnTo>
                    <a:lnTo>
                      <a:pt x="882" y="33"/>
                    </a:lnTo>
                    <a:lnTo>
                      <a:pt x="860" y="66"/>
                    </a:lnTo>
                    <a:lnTo>
                      <a:pt x="0" y="66"/>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22" name="Rectangle 358">
                <a:extLst>
                  <a:ext uri="{FF2B5EF4-FFF2-40B4-BE49-F238E27FC236}">
                    <a16:creationId xmlns:a16="http://schemas.microsoft.com/office/drawing/2014/main" id="{AB18146E-3245-5F65-8D59-8AF37E218E05}"/>
                  </a:ext>
                </a:extLst>
              </p:cNvPr>
              <p:cNvSpPr>
                <a:spLocks noChangeArrowheads="1"/>
              </p:cNvSpPr>
              <p:nvPr/>
            </p:nvSpPr>
            <p:spPr bwMode="auto">
              <a:xfrm>
                <a:off x="2031" y="2162"/>
                <a:ext cx="3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QA Workshops</a:t>
                </a:r>
                <a:endParaRPr kumimoji="0" lang="en-US" altLang="en-US" sz="1800" b="0" i="0" u="none" strike="noStrike" cap="none" normalizeH="0" baseline="0">
                  <a:ln>
                    <a:noFill/>
                  </a:ln>
                  <a:solidFill>
                    <a:schemeClr val="tx1"/>
                  </a:solidFill>
                  <a:effectLst/>
                  <a:latin typeface="Futura LT"/>
                </a:endParaRPr>
              </a:p>
            </p:txBody>
          </p:sp>
          <p:sp>
            <p:nvSpPr>
              <p:cNvPr id="323" name="Freeform 359">
                <a:extLst>
                  <a:ext uri="{FF2B5EF4-FFF2-40B4-BE49-F238E27FC236}">
                    <a16:creationId xmlns:a16="http://schemas.microsoft.com/office/drawing/2014/main" id="{9E55765F-8260-105C-87EA-56CD6B4C61F4}"/>
                  </a:ext>
                </a:extLst>
              </p:cNvPr>
              <p:cNvSpPr>
                <a:spLocks/>
              </p:cNvSpPr>
              <p:nvPr/>
            </p:nvSpPr>
            <p:spPr bwMode="auto">
              <a:xfrm>
                <a:off x="3543" y="2046"/>
                <a:ext cx="80" cy="81"/>
              </a:xfrm>
              <a:custGeom>
                <a:avLst/>
                <a:gdLst>
                  <a:gd name="T0" fmla="*/ 0 w 80"/>
                  <a:gd name="T1" fmla="*/ 40 h 81"/>
                  <a:gd name="T2" fmla="*/ 40 w 80"/>
                  <a:gd name="T3" fmla="*/ 81 h 81"/>
                  <a:gd name="T4" fmla="*/ 80 w 80"/>
                  <a:gd name="T5" fmla="*/ 40 h 81"/>
                  <a:gd name="T6" fmla="*/ 40 w 80"/>
                  <a:gd name="T7" fmla="*/ 0 h 81"/>
                  <a:gd name="T8" fmla="*/ 0 w 80"/>
                  <a:gd name="T9" fmla="*/ 40 h 81"/>
                </a:gdLst>
                <a:ahLst/>
                <a:cxnLst>
                  <a:cxn ang="0">
                    <a:pos x="T0" y="T1"/>
                  </a:cxn>
                  <a:cxn ang="0">
                    <a:pos x="T2" y="T3"/>
                  </a:cxn>
                  <a:cxn ang="0">
                    <a:pos x="T4" y="T5"/>
                  </a:cxn>
                  <a:cxn ang="0">
                    <a:pos x="T6" y="T7"/>
                  </a:cxn>
                  <a:cxn ang="0">
                    <a:pos x="T8" y="T9"/>
                  </a:cxn>
                </a:cxnLst>
                <a:rect l="0" t="0" r="r" b="b"/>
                <a:pathLst>
                  <a:path w="80" h="81">
                    <a:moveTo>
                      <a:pt x="0" y="40"/>
                    </a:moveTo>
                    <a:lnTo>
                      <a:pt x="40" y="81"/>
                    </a:lnTo>
                    <a:lnTo>
                      <a:pt x="80" y="40"/>
                    </a:lnTo>
                    <a:lnTo>
                      <a:pt x="40" y="0"/>
                    </a:lnTo>
                    <a:lnTo>
                      <a:pt x="0" y="4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24" name="Freeform 360">
                <a:extLst>
                  <a:ext uri="{FF2B5EF4-FFF2-40B4-BE49-F238E27FC236}">
                    <a16:creationId xmlns:a16="http://schemas.microsoft.com/office/drawing/2014/main" id="{16DAD1A8-EC9C-437D-6F2F-91A19373D6AD}"/>
                  </a:ext>
                </a:extLst>
              </p:cNvPr>
              <p:cNvSpPr>
                <a:spLocks/>
              </p:cNvSpPr>
              <p:nvPr/>
            </p:nvSpPr>
            <p:spPr bwMode="auto">
              <a:xfrm>
                <a:off x="3543" y="2046"/>
                <a:ext cx="80" cy="81"/>
              </a:xfrm>
              <a:custGeom>
                <a:avLst/>
                <a:gdLst>
                  <a:gd name="T0" fmla="*/ 0 w 80"/>
                  <a:gd name="T1" fmla="*/ 40 h 81"/>
                  <a:gd name="T2" fmla="*/ 40 w 80"/>
                  <a:gd name="T3" fmla="*/ 81 h 81"/>
                  <a:gd name="T4" fmla="*/ 80 w 80"/>
                  <a:gd name="T5" fmla="*/ 40 h 81"/>
                  <a:gd name="T6" fmla="*/ 40 w 80"/>
                  <a:gd name="T7" fmla="*/ 0 h 81"/>
                  <a:gd name="T8" fmla="*/ 0 w 80"/>
                  <a:gd name="T9" fmla="*/ 40 h 81"/>
                </a:gdLst>
                <a:ahLst/>
                <a:cxnLst>
                  <a:cxn ang="0">
                    <a:pos x="T0" y="T1"/>
                  </a:cxn>
                  <a:cxn ang="0">
                    <a:pos x="T2" y="T3"/>
                  </a:cxn>
                  <a:cxn ang="0">
                    <a:pos x="T4" y="T5"/>
                  </a:cxn>
                  <a:cxn ang="0">
                    <a:pos x="T6" y="T7"/>
                  </a:cxn>
                  <a:cxn ang="0">
                    <a:pos x="T8" y="T9"/>
                  </a:cxn>
                </a:cxnLst>
                <a:rect l="0" t="0" r="r" b="b"/>
                <a:pathLst>
                  <a:path w="80" h="81">
                    <a:moveTo>
                      <a:pt x="0" y="40"/>
                    </a:moveTo>
                    <a:lnTo>
                      <a:pt x="40" y="81"/>
                    </a:lnTo>
                    <a:lnTo>
                      <a:pt x="80" y="40"/>
                    </a:lnTo>
                    <a:lnTo>
                      <a:pt x="40" y="0"/>
                    </a:lnTo>
                    <a:lnTo>
                      <a:pt x="0" y="4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25" name="Freeform 361">
                <a:extLst>
                  <a:ext uri="{FF2B5EF4-FFF2-40B4-BE49-F238E27FC236}">
                    <a16:creationId xmlns:a16="http://schemas.microsoft.com/office/drawing/2014/main" id="{322B4D49-6033-97A0-7ACE-88DC8967EB13}"/>
                  </a:ext>
                </a:extLst>
              </p:cNvPr>
              <p:cNvSpPr>
                <a:spLocks/>
              </p:cNvSpPr>
              <p:nvPr/>
            </p:nvSpPr>
            <p:spPr bwMode="auto">
              <a:xfrm>
                <a:off x="2920" y="2163"/>
                <a:ext cx="194" cy="77"/>
              </a:xfrm>
              <a:custGeom>
                <a:avLst/>
                <a:gdLst>
                  <a:gd name="T0" fmla="*/ 0 w 194"/>
                  <a:gd name="T1" fmla="*/ 0 h 77"/>
                  <a:gd name="T2" fmla="*/ 189 w 194"/>
                  <a:gd name="T3" fmla="*/ 0 h 77"/>
                  <a:gd name="T4" fmla="*/ 194 w 194"/>
                  <a:gd name="T5" fmla="*/ 39 h 77"/>
                  <a:gd name="T6" fmla="*/ 189 w 194"/>
                  <a:gd name="T7" fmla="*/ 77 h 77"/>
                  <a:gd name="T8" fmla="*/ 0 w 194"/>
                  <a:gd name="T9" fmla="*/ 77 h 77"/>
                  <a:gd name="T10" fmla="*/ 0 w 194"/>
                  <a:gd name="T11" fmla="*/ 0 h 77"/>
                </a:gdLst>
                <a:ahLst/>
                <a:cxnLst>
                  <a:cxn ang="0">
                    <a:pos x="T0" y="T1"/>
                  </a:cxn>
                  <a:cxn ang="0">
                    <a:pos x="T2" y="T3"/>
                  </a:cxn>
                  <a:cxn ang="0">
                    <a:pos x="T4" y="T5"/>
                  </a:cxn>
                  <a:cxn ang="0">
                    <a:pos x="T6" y="T7"/>
                  </a:cxn>
                  <a:cxn ang="0">
                    <a:pos x="T8" y="T9"/>
                  </a:cxn>
                  <a:cxn ang="0">
                    <a:pos x="T10" y="T11"/>
                  </a:cxn>
                </a:cxnLst>
                <a:rect l="0" t="0" r="r" b="b"/>
                <a:pathLst>
                  <a:path w="194" h="77">
                    <a:moveTo>
                      <a:pt x="0" y="0"/>
                    </a:moveTo>
                    <a:lnTo>
                      <a:pt x="189" y="0"/>
                    </a:lnTo>
                    <a:lnTo>
                      <a:pt x="194" y="39"/>
                    </a:lnTo>
                    <a:lnTo>
                      <a:pt x="189" y="77"/>
                    </a:lnTo>
                    <a:lnTo>
                      <a:pt x="0" y="77"/>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26" name="Freeform 362">
                <a:extLst>
                  <a:ext uri="{FF2B5EF4-FFF2-40B4-BE49-F238E27FC236}">
                    <a16:creationId xmlns:a16="http://schemas.microsoft.com/office/drawing/2014/main" id="{58E43BED-A368-A040-927C-F0697F4F7AF2}"/>
                  </a:ext>
                </a:extLst>
              </p:cNvPr>
              <p:cNvSpPr>
                <a:spLocks/>
              </p:cNvSpPr>
              <p:nvPr/>
            </p:nvSpPr>
            <p:spPr bwMode="auto">
              <a:xfrm>
                <a:off x="2920" y="2163"/>
                <a:ext cx="194" cy="77"/>
              </a:xfrm>
              <a:custGeom>
                <a:avLst/>
                <a:gdLst>
                  <a:gd name="T0" fmla="*/ 0 w 194"/>
                  <a:gd name="T1" fmla="*/ 0 h 77"/>
                  <a:gd name="T2" fmla="*/ 189 w 194"/>
                  <a:gd name="T3" fmla="*/ 0 h 77"/>
                  <a:gd name="T4" fmla="*/ 194 w 194"/>
                  <a:gd name="T5" fmla="*/ 39 h 77"/>
                  <a:gd name="T6" fmla="*/ 189 w 194"/>
                  <a:gd name="T7" fmla="*/ 77 h 77"/>
                  <a:gd name="T8" fmla="*/ 0 w 194"/>
                  <a:gd name="T9" fmla="*/ 77 h 77"/>
                  <a:gd name="T10" fmla="*/ 0 w 194"/>
                  <a:gd name="T11" fmla="*/ 0 h 77"/>
                </a:gdLst>
                <a:ahLst/>
                <a:cxnLst>
                  <a:cxn ang="0">
                    <a:pos x="T0" y="T1"/>
                  </a:cxn>
                  <a:cxn ang="0">
                    <a:pos x="T2" y="T3"/>
                  </a:cxn>
                  <a:cxn ang="0">
                    <a:pos x="T4" y="T5"/>
                  </a:cxn>
                  <a:cxn ang="0">
                    <a:pos x="T6" y="T7"/>
                  </a:cxn>
                  <a:cxn ang="0">
                    <a:pos x="T8" y="T9"/>
                  </a:cxn>
                  <a:cxn ang="0">
                    <a:pos x="T10" y="T11"/>
                  </a:cxn>
                </a:cxnLst>
                <a:rect l="0" t="0" r="r" b="b"/>
                <a:pathLst>
                  <a:path w="194" h="77">
                    <a:moveTo>
                      <a:pt x="0" y="0"/>
                    </a:moveTo>
                    <a:lnTo>
                      <a:pt x="189" y="0"/>
                    </a:lnTo>
                    <a:lnTo>
                      <a:pt x="194" y="39"/>
                    </a:lnTo>
                    <a:lnTo>
                      <a:pt x="189" y="77"/>
                    </a:lnTo>
                    <a:lnTo>
                      <a:pt x="0" y="77"/>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27" name="Rectangle 363">
                <a:extLst>
                  <a:ext uri="{FF2B5EF4-FFF2-40B4-BE49-F238E27FC236}">
                    <a16:creationId xmlns:a16="http://schemas.microsoft.com/office/drawing/2014/main" id="{9267E2B8-84C8-AB6B-C59C-B9B77E0EBDD3}"/>
                  </a:ext>
                </a:extLst>
              </p:cNvPr>
              <p:cNvSpPr>
                <a:spLocks noChangeArrowheads="1"/>
              </p:cNvSpPr>
              <p:nvPr/>
            </p:nvSpPr>
            <p:spPr bwMode="auto">
              <a:xfrm>
                <a:off x="2984" y="2165"/>
                <a:ext cx="6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BF</a:t>
                </a:r>
                <a:endParaRPr kumimoji="0" lang="en-US" altLang="en-US" sz="1800" b="0" i="0" u="none" strike="noStrike" cap="none" normalizeH="0" baseline="0">
                  <a:ln>
                    <a:noFill/>
                  </a:ln>
                  <a:solidFill>
                    <a:schemeClr val="tx1"/>
                  </a:solidFill>
                  <a:effectLst/>
                  <a:latin typeface="Futura LT"/>
                </a:endParaRPr>
              </a:p>
            </p:txBody>
          </p:sp>
          <p:sp>
            <p:nvSpPr>
              <p:cNvPr id="328" name="Freeform 364">
                <a:extLst>
                  <a:ext uri="{FF2B5EF4-FFF2-40B4-BE49-F238E27FC236}">
                    <a16:creationId xmlns:a16="http://schemas.microsoft.com/office/drawing/2014/main" id="{80893B7E-9D34-0D5E-FF98-148D51C6301D}"/>
                  </a:ext>
                </a:extLst>
              </p:cNvPr>
              <p:cNvSpPr>
                <a:spLocks/>
              </p:cNvSpPr>
              <p:nvPr/>
            </p:nvSpPr>
            <p:spPr bwMode="auto">
              <a:xfrm>
                <a:off x="1313" y="2380"/>
                <a:ext cx="435" cy="80"/>
              </a:xfrm>
              <a:custGeom>
                <a:avLst/>
                <a:gdLst>
                  <a:gd name="T0" fmla="*/ 0 w 435"/>
                  <a:gd name="T1" fmla="*/ 0 h 80"/>
                  <a:gd name="T2" fmla="*/ 425 w 435"/>
                  <a:gd name="T3" fmla="*/ 0 h 80"/>
                  <a:gd name="T4" fmla="*/ 435 w 435"/>
                  <a:gd name="T5" fmla="*/ 40 h 80"/>
                  <a:gd name="T6" fmla="*/ 425 w 435"/>
                  <a:gd name="T7" fmla="*/ 80 h 80"/>
                  <a:gd name="T8" fmla="*/ 0 w 435"/>
                  <a:gd name="T9" fmla="*/ 80 h 80"/>
                  <a:gd name="T10" fmla="*/ 0 w 435"/>
                  <a:gd name="T11" fmla="*/ 0 h 80"/>
                </a:gdLst>
                <a:ahLst/>
                <a:cxnLst>
                  <a:cxn ang="0">
                    <a:pos x="T0" y="T1"/>
                  </a:cxn>
                  <a:cxn ang="0">
                    <a:pos x="T2" y="T3"/>
                  </a:cxn>
                  <a:cxn ang="0">
                    <a:pos x="T4" y="T5"/>
                  </a:cxn>
                  <a:cxn ang="0">
                    <a:pos x="T6" y="T7"/>
                  </a:cxn>
                  <a:cxn ang="0">
                    <a:pos x="T8" y="T9"/>
                  </a:cxn>
                  <a:cxn ang="0">
                    <a:pos x="T10" y="T11"/>
                  </a:cxn>
                </a:cxnLst>
                <a:rect l="0" t="0" r="r" b="b"/>
                <a:pathLst>
                  <a:path w="435" h="80">
                    <a:moveTo>
                      <a:pt x="0" y="0"/>
                    </a:moveTo>
                    <a:lnTo>
                      <a:pt x="425" y="0"/>
                    </a:lnTo>
                    <a:lnTo>
                      <a:pt x="435" y="40"/>
                    </a:lnTo>
                    <a:lnTo>
                      <a:pt x="425" y="80"/>
                    </a:lnTo>
                    <a:lnTo>
                      <a:pt x="0" y="8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29" name="Freeform 365">
                <a:extLst>
                  <a:ext uri="{FF2B5EF4-FFF2-40B4-BE49-F238E27FC236}">
                    <a16:creationId xmlns:a16="http://schemas.microsoft.com/office/drawing/2014/main" id="{3D03EDA6-5F1B-3160-A9A6-DA60B2540C82}"/>
                  </a:ext>
                </a:extLst>
              </p:cNvPr>
              <p:cNvSpPr>
                <a:spLocks/>
              </p:cNvSpPr>
              <p:nvPr/>
            </p:nvSpPr>
            <p:spPr bwMode="auto">
              <a:xfrm>
                <a:off x="1313" y="2380"/>
                <a:ext cx="435" cy="80"/>
              </a:xfrm>
              <a:custGeom>
                <a:avLst/>
                <a:gdLst>
                  <a:gd name="T0" fmla="*/ 0 w 435"/>
                  <a:gd name="T1" fmla="*/ 0 h 80"/>
                  <a:gd name="T2" fmla="*/ 425 w 435"/>
                  <a:gd name="T3" fmla="*/ 0 h 80"/>
                  <a:gd name="T4" fmla="*/ 435 w 435"/>
                  <a:gd name="T5" fmla="*/ 40 h 80"/>
                  <a:gd name="T6" fmla="*/ 425 w 435"/>
                  <a:gd name="T7" fmla="*/ 80 h 80"/>
                  <a:gd name="T8" fmla="*/ 0 w 435"/>
                  <a:gd name="T9" fmla="*/ 80 h 80"/>
                  <a:gd name="T10" fmla="*/ 0 w 435"/>
                  <a:gd name="T11" fmla="*/ 0 h 80"/>
                </a:gdLst>
                <a:ahLst/>
                <a:cxnLst>
                  <a:cxn ang="0">
                    <a:pos x="T0" y="T1"/>
                  </a:cxn>
                  <a:cxn ang="0">
                    <a:pos x="T2" y="T3"/>
                  </a:cxn>
                  <a:cxn ang="0">
                    <a:pos x="T4" y="T5"/>
                  </a:cxn>
                  <a:cxn ang="0">
                    <a:pos x="T6" y="T7"/>
                  </a:cxn>
                  <a:cxn ang="0">
                    <a:pos x="T8" y="T9"/>
                  </a:cxn>
                  <a:cxn ang="0">
                    <a:pos x="T10" y="T11"/>
                  </a:cxn>
                </a:cxnLst>
                <a:rect l="0" t="0" r="r" b="b"/>
                <a:pathLst>
                  <a:path w="435" h="80">
                    <a:moveTo>
                      <a:pt x="0" y="0"/>
                    </a:moveTo>
                    <a:lnTo>
                      <a:pt x="425" y="0"/>
                    </a:lnTo>
                    <a:lnTo>
                      <a:pt x="435" y="40"/>
                    </a:lnTo>
                    <a:lnTo>
                      <a:pt x="425" y="80"/>
                    </a:lnTo>
                    <a:lnTo>
                      <a:pt x="0" y="80"/>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30" name="Rectangle 366">
                <a:extLst>
                  <a:ext uri="{FF2B5EF4-FFF2-40B4-BE49-F238E27FC236}">
                    <a16:creationId xmlns:a16="http://schemas.microsoft.com/office/drawing/2014/main" id="{E27E146C-A248-836E-8D68-BCEE7C1CC10E}"/>
                  </a:ext>
                </a:extLst>
              </p:cNvPr>
              <p:cNvSpPr>
                <a:spLocks noChangeArrowheads="1"/>
              </p:cNvSpPr>
              <p:nvPr/>
            </p:nvSpPr>
            <p:spPr bwMode="auto">
              <a:xfrm>
                <a:off x="1454" y="2385"/>
                <a:ext cx="18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Config</a:t>
                </a:r>
                <a:endParaRPr kumimoji="0" lang="en-US" altLang="en-US" sz="1800" b="0" i="0" u="none" strike="noStrike" cap="none" normalizeH="0" baseline="0">
                  <a:ln>
                    <a:noFill/>
                  </a:ln>
                  <a:solidFill>
                    <a:schemeClr val="tx1"/>
                  </a:solidFill>
                  <a:effectLst/>
                  <a:latin typeface="Futura LT"/>
                </a:endParaRPr>
              </a:p>
            </p:txBody>
          </p:sp>
          <p:sp>
            <p:nvSpPr>
              <p:cNvPr id="331" name="Freeform 367">
                <a:extLst>
                  <a:ext uri="{FF2B5EF4-FFF2-40B4-BE49-F238E27FC236}">
                    <a16:creationId xmlns:a16="http://schemas.microsoft.com/office/drawing/2014/main" id="{80AF7A74-8712-61A0-EA21-A947F7194B1E}"/>
                  </a:ext>
                </a:extLst>
              </p:cNvPr>
              <p:cNvSpPr>
                <a:spLocks/>
              </p:cNvSpPr>
              <p:nvPr/>
            </p:nvSpPr>
            <p:spPr bwMode="auto">
              <a:xfrm>
                <a:off x="1313" y="2479"/>
                <a:ext cx="435" cy="84"/>
              </a:xfrm>
              <a:custGeom>
                <a:avLst/>
                <a:gdLst>
                  <a:gd name="T0" fmla="*/ 0 w 435"/>
                  <a:gd name="T1" fmla="*/ 0 h 84"/>
                  <a:gd name="T2" fmla="*/ 425 w 435"/>
                  <a:gd name="T3" fmla="*/ 0 h 84"/>
                  <a:gd name="T4" fmla="*/ 435 w 435"/>
                  <a:gd name="T5" fmla="*/ 42 h 84"/>
                  <a:gd name="T6" fmla="*/ 425 w 435"/>
                  <a:gd name="T7" fmla="*/ 84 h 84"/>
                  <a:gd name="T8" fmla="*/ 0 w 435"/>
                  <a:gd name="T9" fmla="*/ 84 h 84"/>
                  <a:gd name="T10" fmla="*/ 0 w 435"/>
                  <a:gd name="T11" fmla="*/ 0 h 84"/>
                </a:gdLst>
                <a:ahLst/>
                <a:cxnLst>
                  <a:cxn ang="0">
                    <a:pos x="T0" y="T1"/>
                  </a:cxn>
                  <a:cxn ang="0">
                    <a:pos x="T2" y="T3"/>
                  </a:cxn>
                  <a:cxn ang="0">
                    <a:pos x="T4" y="T5"/>
                  </a:cxn>
                  <a:cxn ang="0">
                    <a:pos x="T6" y="T7"/>
                  </a:cxn>
                  <a:cxn ang="0">
                    <a:pos x="T8" y="T9"/>
                  </a:cxn>
                  <a:cxn ang="0">
                    <a:pos x="T10" y="T11"/>
                  </a:cxn>
                </a:cxnLst>
                <a:rect l="0" t="0" r="r" b="b"/>
                <a:pathLst>
                  <a:path w="435" h="84">
                    <a:moveTo>
                      <a:pt x="0" y="0"/>
                    </a:moveTo>
                    <a:lnTo>
                      <a:pt x="425" y="0"/>
                    </a:lnTo>
                    <a:lnTo>
                      <a:pt x="435" y="42"/>
                    </a:lnTo>
                    <a:lnTo>
                      <a:pt x="425" y="84"/>
                    </a:lnTo>
                    <a:lnTo>
                      <a:pt x="0" y="8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32" name="Freeform 368">
                <a:extLst>
                  <a:ext uri="{FF2B5EF4-FFF2-40B4-BE49-F238E27FC236}">
                    <a16:creationId xmlns:a16="http://schemas.microsoft.com/office/drawing/2014/main" id="{9AF3FB8E-3A0B-7B65-1CA0-B3A19BDB0ADC}"/>
                  </a:ext>
                </a:extLst>
              </p:cNvPr>
              <p:cNvSpPr>
                <a:spLocks/>
              </p:cNvSpPr>
              <p:nvPr/>
            </p:nvSpPr>
            <p:spPr bwMode="auto">
              <a:xfrm>
                <a:off x="1313" y="2479"/>
                <a:ext cx="435" cy="84"/>
              </a:xfrm>
              <a:custGeom>
                <a:avLst/>
                <a:gdLst>
                  <a:gd name="T0" fmla="*/ 0 w 435"/>
                  <a:gd name="T1" fmla="*/ 0 h 84"/>
                  <a:gd name="T2" fmla="*/ 425 w 435"/>
                  <a:gd name="T3" fmla="*/ 0 h 84"/>
                  <a:gd name="T4" fmla="*/ 435 w 435"/>
                  <a:gd name="T5" fmla="*/ 42 h 84"/>
                  <a:gd name="T6" fmla="*/ 425 w 435"/>
                  <a:gd name="T7" fmla="*/ 84 h 84"/>
                  <a:gd name="T8" fmla="*/ 0 w 435"/>
                  <a:gd name="T9" fmla="*/ 84 h 84"/>
                  <a:gd name="T10" fmla="*/ 0 w 435"/>
                  <a:gd name="T11" fmla="*/ 0 h 84"/>
                </a:gdLst>
                <a:ahLst/>
                <a:cxnLst>
                  <a:cxn ang="0">
                    <a:pos x="T0" y="T1"/>
                  </a:cxn>
                  <a:cxn ang="0">
                    <a:pos x="T2" y="T3"/>
                  </a:cxn>
                  <a:cxn ang="0">
                    <a:pos x="T4" y="T5"/>
                  </a:cxn>
                  <a:cxn ang="0">
                    <a:pos x="T6" y="T7"/>
                  </a:cxn>
                  <a:cxn ang="0">
                    <a:pos x="T8" y="T9"/>
                  </a:cxn>
                  <a:cxn ang="0">
                    <a:pos x="T10" y="T11"/>
                  </a:cxn>
                </a:cxnLst>
                <a:rect l="0" t="0" r="r" b="b"/>
                <a:pathLst>
                  <a:path w="435" h="84">
                    <a:moveTo>
                      <a:pt x="0" y="0"/>
                    </a:moveTo>
                    <a:lnTo>
                      <a:pt x="425" y="0"/>
                    </a:lnTo>
                    <a:lnTo>
                      <a:pt x="435" y="42"/>
                    </a:lnTo>
                    <a:lnTo>
                      <a:pt x="425" y="84"/>
                    </a:lnTo>
                    <a:lnTo>
                      <a:pt x="0" y="84"/>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33" name="Rectangle 369">
                <a:extLst>
                  <a:ext uri="{FF2B5EF4-FFF2-40B4-BE49-F238E27FC236}">
                    <a16:creationId xmlns:a16="http://schemas.microsoft.com/office/drawing/2014/main" id="{5DCB5CC0-C080-9194-E3FC-8DEBCED2B804}"/>
                  </a:ext>
                </a:extLst>
              </p:cNvPr>
              <p:cNvSpPr>
                <a:spLocks noChangeArrowheads="1"/>
              </p:cNvSpPr>
              <p:nvPr/>
            </p:nvSpPr>
            <p:spPr bwMode="auto">
              <a:xfrm>
                <a:off x="1359" y="2485"/>
                <a:ext cx="40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Data Ingestion</a:t>
                </a:r>
                <a:endParaRPr kumimoji="0" lang="en-US" altLang="en-US" sz="1800" b="0" i="0" u="none" strike="noStrike" cap="none" normalizeH="0" baseline="0">
                  <a:ln>
                    <a:noFill/>
                  </a:ln>
                  <a:solidFill>
                    <a:schemeClr val="tx1"/>
                  </a:solidFill>
                  <a:effectLst/>
                  <a:latin typeface="Futura LT"/>
                </a:endParaRPr>
              </a:p>
            </p:txBody>
          </p:sp>
          <p:sp>
            <p:nvSpPr>
              <p:cNvPr id="334" name="Freeform 370">
                <a:extLst>
                  <a:ext uri="{FF2B5EF4-FFF2-40B4-BE49-F238E27FC236}">
                    <a16:creationId xmlns:a16="http://schemas.microsoft.com/office/drawing/2014/main" id="{7B4AE31E-F1E9-33CC-7AC7-34515E0B8E23}"/>
                  </a:ext>
                </a:extLst>
              </p:cNvPr>
              <p:cNvSpPr>
                <a:spLocks/>
              </p:cNvSpPr>
              <p:nvPr/>
            </p:nvSpPr>
            <p:spPr bwMode="auto">
              <a:xfrm>
                <a:off x="3144" y="2486"/>
                <a:ext cx="234" cy="77"/>
              </a:xfrm>
              <a:custGeom>
                <a:avLst/>
                <a:gdLst>
                  <a:gd name="T0" fmla="*/ 0 w 234"/>
                  <a:gd name="T1" fmla="*/ 0 h 77"/>
                  <a:gd name="T2" fmla="*/ 228 w 234"/>
                  <a:gd name="T3" fmla="*/ 0 h 77"/>
                  <a:gd name="T4" fmla="*/ 234 w 234"/>
                  <a:gd name="T5" fmla="*/ 38 h 77"/>
                  <a:gd name="T6" fmla="*/ 228 w 234"/>
                  <a:gd name="T7" fmla="*/ 77 h 77"/>
                  <a:gd name="T8" fmla="*/ 0 w 234"/>
                  <a:gd name="T9" fmla="*/ 77 h 77"/>
                  <a:gd name="T10" fmla="*/ 0 w 234"/>
                  <a:gd name="T11" fmla="*/ 0 h 77"/>
                </a:gdLst>
                <a:ahLst/>
                <a:cxnLst>
                  <a:cxn ang="0">
                    <a:pos x="T0" y="T1"/>
                  </a:cxn>
                  <a:cxn ang="0">
                    <a:pos x="T2" y="T3"/>
                  </a:cxn>
                  <a:cxn ang="0">
                    <a:pos x="T4" y="T5"/>
                  </a:cxn>
                  <a:cxn ang="0">
                    <a:pos x="T6" y="T7"/>
                  </a:cxn>
                  <a:cxn ang="0">
                    <a:pos x="T8" y="T9"/>
                  </a:cxn>
                  <a:cxn ang="0">
                    <a:pos x="T10" y="T11"/>
                  </a:cxn>
                </a:cxnLst>
                <a:rect l="0" t="0" r="r" b="b"/>
                <a:pathLst>
                  <a:path w="234" h="77">
                    <a:moveTo>
                      <a:pt x="0" y="0"/>
                    </a:moveTo>
                    <a:lnTo>
                      <a:pt x="228" y="0"/>
                    </a:lnTo>
                    <a:lnTo>
                      <a:pt x="234" y="38"/>
                    </a:lnTo>
                    <a:lnTo>
                      <a:pt x="228" y="77"/>
                    </a:lnTo>
                    <a:lnTo>
                      <a:pt x="0" y="77"/>
                    </a:lnTo>
                    <a:lnTo>
                      <a:pt x="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35" name="Freeform 371">
                <a:extLst>
                  <a:ext uri="{FF2B5EF4-FFF2-40B4-BE49-F238E27FC236}">
                    <a16:creationId xmlns:a16="http://schemas.microsoft.com/office/drawing/2014/main" id="{D9B9BAAF-18C9-594F-9DEF-DAA065DEF075}"/>
                  </a:ext>
                </a:extLst>
              </p:cNvPr>
              <p:cNvSpPr>
                <a:spLocks/>
              </p:cNvSpPr>
              <p:nvPr/>
            </p:nvSpPr>
            <p:spPr bwMode="auto">
              <a:xfrm>
                <a:off x="3144" y="2486"/>
                <a:ext cx="234" cy="77"/>
              </a:xfrm>
              <a:custGeom>
                <a:avLst/>
                <a:gdLst>
                  <a:gd name="T0" fmla="*/ 0 w 234"/>
                  <a:gd name="T1" fmla="*/ 0 h 77"/>
                  <a:gd name="T2" fmla="*/ 228 w 234"/>
                  <a:gd name="T3" fmla="*/ 0 h 77"/>
                  <a:gd name="T4" fmla="*/ 234 w 234"/>
                  <a:gd name="T5" fmla="*/ 38 h 77"/>
                  <a:gd name="T6" fmla="*/ 228 w 234"/>
                  <a:gd name="T7" fmla="*/ 77 h 77"/>
                  <a:gd name="T8" fmla="*/ 0 w 234"/>
                  <a:gd name="T9" fmla="*/ 77 h 77"/>
                  <a:gd name="T10" fmla="*/ 0 w 234"/>
                  <a:gd name="T11" fmla="*/ 0 h 77"/>
                </a:gdLst>
                <a:ahLst/>
                <a:cxnLst>
                  <a:cxn ang="0">
                    <a:pos x="T0" y="T1"/>
                  </a:cxn>
                  <a:cxn ang="0">
                    <a:pos x="T2" y="T3"/>
                  </a:cxn>
                  <a:cxn ang="0">
                    <a:pos x="T4" y="T5"/>
                  </a:cxn>
                  <a:cxn ang="0">
                    <a:pos x="T6" y="T7"/>
                  </a:cxn>
                  <a:cxn ang="0">
                    <a:pos x="T8" y="T9"/>
                  </a:cxn>
                  <a:cxn ang="0">
                    <a:pos x="T10" y="T11"/>
                  </a:cxn>
                </a:cxnLst>
                <a:rect l="0" t="0" r="r" b="b"/>
                <a:pathLst>
                  <a:path w="234" h="77">
                    <a:moveTo>
                      <a:pt x="0" y="0"/>
                    </a:moveTo>
                    <a:lnTo>
                      <a:pt x="228" y="0"/>
                    </a:lnTo>
                    <a:lnTo>
                      <a:pt x="234" y="38"/>
                    </a:lnTo>
                    <a:lnTo>
                      <a:pt x="228" y="77"/>
                    </a:lnTo>
                    <a:lnTo>
                      <a:pt x="0" y="77"/>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36" name="Rectangle 372">
                <a:extLst>
                  <a:ext uri="{FF2B5EF4-FFF2-40B4-BE49-F238E27FC236}">
                    <a16:creationId xmlns:a16="http://schemas.microsoft.com/office/drawing/2014/main" id="{262EA17A-3BAE-2D21-0308-0B9D99B2F0F9}"/>
                  </a:ext>
                </a:extLst>
              </p:cNvPr>
              <p:cNvSpPr>
                <a:spLocks noChangeArrowheads="1"/>
              </p:cNvSpPr>
              <p:nvPr/>
            </p:nvSpPr>
            <p:spPr bwMode="auto">
              <a:xfrm>
                <a:off x="3188" y="2488"/>
                <a:ext cx="15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Futura LT"/>
                  </a:rPr>
                  <a:t>UAT 1</a:t>
                </a:r>
                <a:endParaRPr kumimoji="0" lang="en-US" altLang="en-US" sz="1800" b="0" i="0" u="none" strike="noStrike" cap="none" normalizeH="0" baseline="0">
                  <a:ln>
                    <a:noFill/>
                  </a:ln>
                  <a:solidFill>
                    <a:schemeClr val="tx1"/>
                  </a:solidFill>
                  <a:effectLst/>
                  <a:latin typeface="Futura LT"/>
                </a:endParaRPr>
              </a:p>
            </p:txBody>
          </p:sp>
          <p:sp>
            <p:nvSpPr>
              <p:cNvPr id="337" name="Freeform 373">
                <a:extLst>
                  <a:ext uri="{FF2B5EF4-FFF2-40B4-BE49-F238E27FC236}">
                    <a16:creationId xmlns:a16="http://schemas.microsoft.com/office/drawing/2014/main" id="{E1869C23-6258-8FD4-7B2C-71527C7B983F}"/>
                  </a:ext>
                </a:extLst>
              </p:cNvPr>
              <p:cNvSpPr>
                <a:spLocks/>
              </p:cNvSpPr>
              <p:nvPr/>
            </p:nvSpPr>
            <p:spPr bwMode="auto">
              <a:xfrm>
                <a:off x="1767" y="2394"/>
                <a:ext cx="1010" cy="74"/>
              </a:xfrm>
              <a:custGeom>
                <a:avLst/>
                <a:gdLst>
                  <a:gd name="T0" fmla="*/ 0 w 1010"/>
                  <a:gd name="T1" fmla="*/ 0 h 74"/>
                  <a:gd name="T2" fmla="*/ 985 w 1010"/>
                  <a:gd name="T3" fmla="*/ 0 h 74"/>
                  <a:gd name="T4" fmla="*/ 1010 w 1010"/>
                  <a:gd name="T5" fmla="*/ 37 h 74"/>
                  <a:gd name="T6" fmla="*/ 985 w 1010"/>
                  <a:gd name="T7" fmla="*/ 74 h 74"/>
                  <a:gd name="T8" fmla="*/ 0 w 1010"/>
                  <a:gd name="T9" fmla="*/ 74 h 74"/>
                  <a:gd name="T10" fmla="*/ 0 w 1010"/>
                  <a:gd name="T11" fmla="*/ 0 h 74"/>
                </a:gdLst>
                <a:ahLst/>
                <a:cxnLst>
                  <a:cxn ang="0">
                    <a:pos x="T0" y="T1"/>
                  </a:cxn>
                  <a:cxn ang="0">
                    <a:pos x="T2" y="T3"/>
                  </a:cxn>
                  <a:cxn ang="0">
                    <a:pos x="T4" y="T5"/>
                  </a:cxn>
                  <a:cxn ang="0">
                    <a:pos x="T6" y="T7"/>
                  </a:cxn>
                  <a:cxn ang="0">
                    <a:pos x="T8" y="T9"/>
                  </a:cxn>
                  <a:cxn ang="0">
                    <a:pos x="T10" y="T11"/>
                  </a:cxn>
                </a:cxnLst>
                <a:rect l="0" t="0" r="r" b="b"/>
                <a:pathLst>
                  <a:path w="1010" h="74">
                    <a:moveTo>
                      <a:pt x="0" y="0"/>
                    </a:moveTo>
                    <a:lnTo>
                      <a:pt x="985" y="0"/>
                    </a:lnTo>
                    <a:lnTo>
                      <a:pt x="1010" y="37"/>
                    </a:lnTo>
                    <a:lnTo>
                      <a:pt x="985" y="74"/>
                    </a:lnTo>
                    <a:lnTo>
                      <a:pt x="0" y="74"/>
                    </a:lnTo>
                    <a:lnTo>
                      <a:pt x="0"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38" name="Freeform 374">
                <a:extLst>
                  <a:ext uri="{FF2B5EF4-FFF2-40B4-BE49-F238E27FC236}">
                    <a16:creationId xmlns:a16="http://schemas.microsoft.com/office/drawing/2014/main" id="{62EDDB80-AE4B-EA27-17DC-F205B34390AC}"/>
                  </a:ext>
                </a:extLst>
              </p:cNvPr>
              <p:cNvSpPr>
                <a:spLocks/>
              </p:cNvSpPr>
              <p:nvPr/>
            </p:nvSpPr>
            <p:spPr bwMode="auto">
              <a:xfrm>
                <a:off x="1767" y="2394"/>
                <a:ext cx="1010" cy="74"/>
              </a:xfrm>
              <a:custGeom>
                <a:avLst/>
                <a:gdLst>
                  <a:gd name="T0" fmla="*/ 0 w 1010"/>
                  <a:gd name="T1" fmla="*/ 0 h 74"/>
                  <a:gd name="T2" fmla="*/ 985 w 1010"/>
                  <a:gd name="T3" fmla="*/ 0 h 74"/>
                  <a:gd name="T4" fmla="*/ 1010 w 1010"/>
                  <a:gd name="T5" fmla="*/ 37 h 74"/>
                  <a:gd name="T6" fmla="*/ 985 w 1010"/>
                  <a:gd name="T7" fmla="*/ 74 h 74"/>
                  <a:gd name="T8" fmla="*/ 0 w 1010"/>
                  <a:gd name="T9" fmla="*/ 74 h 74"/>
                  <a:gd name="T10" fmla="*/ 0 w 1010"/>
                  <a:gd name="T11" fmla="*/ 0 h 74"/>
                </a:gdLst>
                <a:ahLst/>
                <a:cxnLst>
                  <a:cxn ang="0">
                    <a:pos x="T0" y="T1"/>
                  </a:cxn>
                  <a:cxn ang="0">
                    <a:pos x="T2" y="T3"/>
                  </a:cxn>
                  <a:cxn ang="0">
                    <a:pos x="T4" y="T5"/>
                  </a:cxn>
                  <a:cxn ang="0">
                    <a:pos x="T6" y="T7"/>
                  </a:cxn>
                  <a:cxn ang="0">
                    <a:pos x="T8" y="T9"/>
                  </a:cxn>
                  <a:cxn ang="0">
                    <a:pos x="T10" y="T11"/>
                  </a:cxn>
                </a:cxnLst>
                <a:rect l="0" t="0" r="r" b="b"/>
                <a:pathLst>
                  <a:path w="1010" h="74">
                    <a:moveTo>
                      <a:pt x="0" y="0"/>
                    </a:moveTo>
                    <a:lnTo>
                      <a:pt x="985" y="0"/>
                    </a:lnTo>
                    <a:lnTo>
                      <a:pt x="1010" y="37"/>
                    </a:lnTo>
                    <a:lnTo>
                      <a:pt x="985" y="74"/>
                    </a:lnTo>
                    <a:lnTo>
                      <a:pt x="0" y="74"/>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39" name="Rectangle 375">
                <a:extLst>
                  <a:ext uri="{FF2B5EF4-FFF2-40B4-BE49-F238E27FC236}">
                    <a16:creationId xmlns:a16="http://schemas.microsoft.com/office/drawing/2014/main" id="{B810AFE0-C342-4A4D-6077-78B82AC58D39}"/>
                  </a:ext>
                </a:extLst>
              </p:cNvPr>
              <p:cNvSpPr>
                <a:spLocks noChangeArrowheads="1"/>
              </p:cNvSpPr>
              <p:nvPr/>
            </p:nvSpPr>
            <p:spPr bwMode="auto">
              <a:xfrm>
                <a:off x="2112" y="2395"/>
                <a:ext cx="37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Development</a:t>
                </a:r>
                <a:endParaRPr kumimoji="0" lang="en-US" altLang="en-US" sz="1800" b="0" i="0" u="none" strike="noStrike" cap="none" normalizeH="0" baseline="0">
                  <a:ln>
                    <a:noFill/>
                  </a:ln>
                  <a:solidFill>
                    <a:schemeClr val="tx1"/>
                  </a:solidFill>
                  <a:effectLst/>
                  <a:latin typeface="Futura LT"/>
                </a:endParaRPr>
              </a:p>
            </p:txBody>
          </p:sp>
          <p:sp>
            <p:nvSpPr>
              <p:cNvPr id="340" name="Freeform 376">
                <a:extLst>
                  <a:ext uri="{FF2B5EF4-FFF2-40B4-BE49-F238E27FC236}">
                    <a16:creationId xmlns:a16="http://schemas.microsoft.com/office/drawing/2014/main" id="{C2A301DD-4CC0-3999-F2F1-3FF426EFC0C5}"/>
                  </a:ext>
                </a:extLst>
              </p:cNvPr>
              <p:cNvSpPr>
                <a:spLocks/>
              </p:cNvSpPr>
              <p:nvPr/>
            </p:nvSpPr>
            <p:spPr bwMode="auto">
              <a:xfrm>
                <a:off x="1994" y="2490"/>
                <a:ext cx="1131" cy="69"/>
              </a:xfrm>
              <a:custGeom>
                <a:avLst/>
                <a:gdLst>
                  <a:gd name="T0" fmla="*/ 0 w 1131"/>
                  <a:gd name="T1" fmla="*/ 0 h 69"/>
                  <a:gd name="T2" fmla="*/ 1103 w 1131"/>
                  <a:gd name="T3" fmla="*/ 0 h 69"/>
                  <a:gd name="T4" fmla="*/ 1131 w 1131"/>
                  <a:gd name="T5" fmla="*/ 34 h 69"/>
                  <a:gd name="T6" fmla="*/ 1103 w 1131"/>
                  <a:gd name="T7" fmla="*/ 69 h 69"/>
                  <a:gd name="T8" fmla="*/ 0 w 1131"/>
                  <a:gd name="T9" fmla="*/ 69 h 69"/>
                  <a:gd name="T10" fmla="*/ 0 w 1131"/>
                  <a:gd name="T11" fmla="*/ 0 h 69"/>
                </a:gdLst>
                <a:ahLst/>
                <a:cxnLst>
                  <a:cxn ang="0">
                    <a:pos x="T0" y="T1"/>
                  </a:cxn>
                  <a:cxn ang="0">
                    <a:pos x="T2" y="T3"/>
                  </a:cxn>
                  <a:cxn ang="0">
                    <a:pos x="T4" y="T5"/>
                  </a:cxn>
                  <a:cxn ang="0">
                    <a:pos x="T6" y="T7"/>
                  </a:cxn>
                  <a:cxn ang="0">
                    <a:pos x="T8" y="T9"/>
                  </a:cxn>
                  <a:cxn ang="0">
                    <a:pos x="T10" y="T11"/>
                  </a:cxn>
                </a:cxnLst>
                <a:rect l="0" t="0" r="r" b="b"/>
                <a:pathLst>
                  <a:path w="1131" h="69">
                    <a:moveTo>
                      <a:pt x="0" y="0"/>
                    </a:moveTo>
                    <a:lnTo>
                      <a:pt x="1103" y="0"/>
                    </a:lnTo>
                    <a:lnTo>
                      <a:pt x="1131" y="34"/>
                    </a:lnTo>
                    <a:lnTo>
                      <a:pt x="1103" y="69"/>
                    </a:lnTo>
                    <a:lnTo>
                      <a:pt x="0" y="69"/>
                    </a:lnTo>
                    <a:lnTo>
                      <a:pt x="0"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41" name="Freeform 377">
                <a:extLst>
                  <a:ext uri="{FF2B5EF4-FFF2-40B4-BE49-F238E27FC236}">
                    <a16:creationId xmlns:a16="http://schemas.microsoft.com/office/drawing/2014/main" id="{73019519-BA81-82F8-3B23-9E0DB57B40D1}"/>
                  </a:ext>
                </a:extLst>
              </p:cNvPr>
              <p:cNvSpPr>
                <a:spLocks/>
              </p:cNvSpPr>
              <p:nvPr/>
            </p:nvSpPr>
            <p:spPr bwMode="auto">
              <a:xfrm>
                <a:off x="1994" y="2490"/>
                <a:ext cx="1131" cy="69"/>
              </a:xfrm>
              <a:custGeom>
                <a:avLst/>
                <a:gdLst>
                  <a:gd name="T0" fmla="*/ 0 w 1131"/>
                  <a:gd name="T1" fmla="*/ 0 h 69"/>
                  <a:gd name="T2" fmla="*/ 1103 w 1131"/>
                  <a:gd name="T3" fmla="*/ 0 h 69"/>
                  <a:gd name="T4" fmla="*/ 1131 w 1131"/>
                  <a:gd name="T5" fmla="*/ 34 h 69"/>
                  <a:gd name="T6" fmla="*/ 1103 w 1131"/>
                  <a:gd name="T7" fmla="*/ 69 h 69"/>
                  <a:gd name="T8" fmla="*/ 0 w 1131"/>
                  <a:gd name="T9" fmla="*/ 69 h 69"/>
                  <a:gd name="T10" fmla="*/ 0 w 1131"/>
                  <a:gd name="T11" fmla="*/ 0 h 69"/>
                </a:gdLst>
                <a:ahLst/>
                <a:cxnLst>
                  <a:cxn ang="0">
                    <a:pos x="T0" y="T1"/>
                  </a:cxn>
                  <a:cxn ang="0">
                    <a:pos x="T2" y="T3"/>
                  </a:cxn>
                  <a:cxn ang="0">
                    <a:pos x="T4" y="T5"/>
                  </a:cxn>
                  <a:cxn ang="0">
                    <a:pos x="T6" y="T7"/>
                  </a:cxn>
                  <a:cxn ang="0">
                    <a:pos x="T8" y="T9"/>
                  </a:cxn>
                  <a:cxn ang="0">
                    <a:pos x="T10" y="T11"/>
                  </a:cxn>
                </a:cxnLst>
                <a:rect l="0" t="0" r="r" b="b"/>
                <a:pathLst>
                  <a:path w="1131" h="69">
                    <a:moveTo>
                      <a:pt x="0" y="0"/>
                    </a:moveTo>
                    <a:lnTo>
                      <a:pt x="1103" y="0"/>
                    </a:lnTo>
                    <a:lnTo>
                      <a:pt x="1131" y="34"/>
                    </a:lnTo>
                    <a:lnTo>
                      <a:pt x="1103" y="69"/>
                    </a:lnTo>
                    <a:lnTo>
                      <a:pt x="0" y="69"/>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42" name="Rectangle 378">
                <a:extLst>
                  <a:ext uri="{FF2B5EF4-FFF2-40B4-BE49-F238E27FC236}">
                    <a16:creationId xmlns:a16="http://schemas.microsoft.com/office/drawing/2014/main" id="{5EBA4DA9-B479-27FD-19A9-EBEFD183C301}"/>
                  </a:ext>
                </a:extLst>
              </p:cNvPr>
              <p:cNvSpPr>
                <a:spLocks noChangeArrowheads="1"/>
              </p:cNvSpPr>
              <p:nvPr/>
            </p:nvSpPr>
            <p:spPr bwMode="auto">
              <a:xfrm>
                <a:off x="2379" y="2487"/>
                <a:ext cx="3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QA Workshops</a:t>
                </a:r>
                <a:endParaRPr kumimoji="0" lang="en-US" altLang="en-US" sz="1800" b="0" i="0" u="none" strike="noStrike" cap="none" normalizeH="0" baseline="0">
                  <a:ln>
                    <a:noFill/>
                  </a:ln>
                  <a:solidFill>
                    <a:schemeClr val="tx1"/>
                  </a:solidFill>
                  <a:effectLst/>
                  <a:latin typeface="Futura LT"/>
                </a:endParaRPr>
              </a:p>
            </p:txBody>
          </p:sp>
          <p:sp>
            <p:nvSpPr>
              <p:cNvPr id="343" name="Freeform 379">
                <a:extLst>
                  <a:ext uri="{FF2B5EF4-FFF2-40B4-BE49-F238E27FC236}">
                    <a16:creationId xmlns:a16="http://schemas.microsoft.com/office/drawing/2014/main" id="{A3F44FC2-7F94-29B9-61F7-C7E1A41B9A3F}"/>
                  </a:ext>
                </a:extLst>
              </p:cNvPr>
              <p:cNvSpPr>
                <a:spLocks/>
              </p:cNvSpPr>
              <p:nvPr/>
            </p:nvSpPr>
            <p:spPr bwMode="auto">
              <a:xfrm>
                <a:off x="4019" y="2369"/>
                <a:ext cx="80" cy="80"/>
              </a:xfrm>
              <a:custGeom>
                <a:avLst/>
                <a:gdLst>
                  <a:gd name="T0" fmla="*/ 0 w 80"/>
                  <a:gd name="T1" fmla="*/ 40 h 80"/>
                  <a:gd name="T2" fmla="*/ 40 w 80"/>
                  <a:gd name="T3" fmla="*/ 80 h 80"/>
                  <a:gd name="T4" fmla="*/ 80 w 80"/>
                  <a:gd name="T5" fmla="*/ 40 h 80"/>
                  <a:gd name="T6" fmla="*/ 40 w 80"/>
                  <a:gd name="T7" fmla="*/ 0 h 80"/>
                  <a:gd name="T8" fmla="*/ 0 w 80"/>
                  <a:gd name="T9" fmla="*/ 40 h 80"/>
                </a:gdLst>
                <a:ahLst/>
                <a:cxnLst>
                  <a:cxn ang="0">
                    <a:pos x="T0" y="T1"/>
                  </a:cxn>
                  <a:cxn ang="0">
                    <a:pos x="T2" y="T3"/>
                  </a:cxn>
                  <a:cxn ang="0">
                    <a:pos x="T4" y="T5"/>
                  </a:cxn>
                  <a:cxn ang="0">
                    <a:pos x="T6" y="T7"/>
                  </a:cxn>
                  <a:cxn ang="0">
                    <a:pos x="T8" y="T9"/>
                  </a:cxn>
                </a:cxnLst>
                <a:rect l="0" t="0" r="r" b="b"/>
                <a:pathLst>
                  <a:path w="80" h="80">
                    <a:moveTo>
                      <a:pt x="0" y="40"/>
                    </a:moveTo>
                    <a:lnTo>
                      <a:pt x="40" y="80"/>
                    </a:lnTo>
                    <a:lnTo>
                      <a:pt x="80" y="40"/>
                    </a:lnTo>
                    <a:lnTo>
                      <a:pt x="40" y="0"/>
                    </a:lnTo>
                    <a:lnTo>
                      <a:pt x="0" y="4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44" name="Freeform 380">
                <a:extLst>
                  <a:ext uri="{FF2B5EF4-FFF2-40B4-BE49-F238E27FC236}">
                    <a16:creationId xmlns:a16="http://schemas.microsoft.com/office/drawing/2014/main" id="{708F975E-3E4A-7BCD-B9CA-9D01F20C5C11}"/>
                  </a:ext>
                </a:extLst>
              </p:cNvPr>
              <p:cNvSpPr>
                <a:spLocks/>
              </p:cNvSpPr>
              <p:nvPr/>
            </p:nvSpPr>
            <p:spPr bwMode="auto">
              <a:xfrm>
                <a:off x="4019" y="2369"/>
                <a:ext cx="80" cy="80"/>
              </a:xfrm>
              <a:custGeom>
                <a:avLst/>
                <a:gdLst>
                  <a:gd name="T0" fmla="*/ 0 w 80"/>
                  <a:gd name="T1" fmla="*/ 40 h 80"/>
                  <a:gd name="T2" fmla="*/ 40 w 80"/>
                  <a:gd name="T3" fmla="*/ 80 h 80"/>
                  <a:gd name="T4" fmla="*/ 80 w 80"/>
                  <a:gd name="T5" fmla="*/ 40 h 80"/>
                  <a:gd name="T6" fmla="*/ 40 w 80"/>
                  <a:gd name="T7" fmla="*/ 0 h 80"/>
                  <a:gd name="T8" fmla="*/ 0 w 80"/>
                  <a:gd name="T9" fmla="*/ 40 h 80"/>
                </a:gdLst>
                <a:ahLst/>
                <a:cxnLst>
                  <a:cxn ang="0">
                    <a:pos x="T0" y="T1"/>
                  </a:cxn>
                  <a:cxn ang="0">
                    <a:pos x="T2" y="T3"/>
                  </a:cxn>
                  <a:cxn ang="0">
                    <a:pos x="T4" y="T5"/>
                  </a:cxn>
                  <a:cxn ang="0">
                    <a:pos x="T6" y="T7"/>
                  </a:cxn>
                  <a:cxn ang="0">
                    <a:pos x="T8" y="T9"/>
                  </a:cxn>
                </a:cxnLst>
                <a:rect l="0" t="0" r="r" b="b"/>
                <a:pathLst>
                  <a:path w="80" h="80">
                    <a:moveTo>
                      <a:pt x="0" y="40"/>
                    </a:moveTo>
                    <a:lnTo>
                      <a:pt x="40" y="80"/>
                    </a:lnTo>
                    <a:lnTo>
                      <a:pt x="80" y="40"/>
                    </a:lnTo>
                    <a:lnTo>
                      <a:pt x="40" y="0"/>
                    </a:lnTo>
                    <a:lnTo>
                      <a:pt x="0" y="4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45" name="Freeform 381">
                <a:extLst>
                  <a:ext uri="{FF2B5EF4-FFF2-40B4-BE49-F238E27FC236}">
                    <a16:creationId xmlns:a16="http://schemas.microsoft.com/office/drawing/2014/main" id="{94D32382-5DF7-BC44-F5CA-2E4B40D1E51D}"/>
                  </a:ext>
                </a:extLst>
              </p:cNvPr>
              <p:cNvSpPr>
                <a:spLocks/>
              </p:cNvSpPr>
              <p:nvPr/>
            </p:nvSpPr>
            <p:spPr bwMode="auto">
              <a:xfrm>
                <a:off x="3396" y="2486"/>
                <a:ext cx="194" cy="77"/>
              </a:xfrm>
              <a:custGeom>
                <a:avLst/>
                <a:gdLst>
                  <a:gd name="T0" fmla="*/ 0 w 194"/>
                  <a:gd name="T1" fmla="*/ 0 h 77"/>
                  <a:gd name="T2" fmla="*/ 189 w 194"/>
                  <a:gd name="T3" fmla="*/ 0 h 77"/>
                  <a:gd name="T4" fmla="*/ 194 w 194"/>
                  <a:gd name="T5" fmla="*/ 38 h 77"/>
                  <a:gd name="T6" fmla="*/ 189 w 194"/>
                  <a:gd name="T7" fmla="*/ 77 h 77"/>
                  <a:gd name="T8" fmla="*/ 0 w 194"/>
                  <a:gd name="T9" fmla="*/ 77 h 77"/>
                  <a:gd name="T10" fmla="*/ 0 w 194"/>
                  <a:gd name="T11" fmla="*/ 0 h 77"/>
                </a:gdLst>
                <a:ahLst/>
                <a:cxnLst>
                  <a:cxn ang="0">
                    <a:pos x="T0" y="T1"/>
                  </a:cxn>
                  <a:cxn ang="0">
                    <a:pos x="T2" y="T3"/>
                  </a:cxn>
                  <a:cxn ang="0">
                    <a:pos x="T4" y="T5"/>
                  </a:cxn>
                  <a:cxn ang="0">
                    <a:pos x="T6" y="T7"/>
                  </a:cxn>
                  <a:cxn ang="0">
                    <a:pos x="T8" y="T9"/>
                  </a:cxn>
                  <a:cxn ang="0">
                    <a:pos x="T10" y="T11"/>
                  </a:cxn>
                </a:cxnLst>
                <a:rect l="0" t="0" r="r" b="b"/>
                <a:pathLst>
                  <a:path w="194" h="77">
                    <a:moveTo>
                      <a:pt x="0" y="0"/>
                    </a:moveTo>
                    <a:lnTo>
                      <a:pt x="189" y="0"/>
                    </a:lnTo>
                    <a:lnTo>
                      <a:pt x="194" y="38"/>
                    </a:lnTo>
                    <a:lnTo>
                      <a:pt x="189" y="77"/>
                    </a:lnTo>
                    <a:lnTo>
                      <a:pt x="0" y="77"/>
                    </a:lnTo>
                    <a:lnTo>
                      <a:pt x="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46" name="Freeform 382">
                <a:extLst>
                  <a:ext uri="{FF2B5EF4-FFF2-40B4-BE49-F238E27FC236}">
                    <a16:creationId xmlns:a16="http://schemas.microsoft.com/office/drawing/2014/main" id="{B66A865A-BFB4-4F2D-0A16-1271F54E0677}"/>
                  </a:ext>
                </a:extLst>
              </p:cNvPr>
              <p:cNvSpPr>
                <a:spLocks/>
              </p:cNvSpPr>
              <p:nvPr/>
            </p:nvSpPr>
            <p:spPr bwMode="auto">
              <a:xfrm>
                <a:off x="3396" y="2486"/>
                <a:ext cx="194" cy="77"/>
              </a:xfrm>
              <a:custGeom>
                <a:avLst/>
                <a:gdLst>
                  <a:gd name="T0" fmla="*/ 0 w 194"/>
                  <a:gd name="T1" fmla="*/ 0 h 77"/>
                  <a:gd name="T2" fmla="*/ 189 w 194"/>
                  <a:gd name="T3" fmla="*/ 0 h 77"/>
                  <a:gd name="T4" fmla="*/ 194 w 194"/>
                  <a:gd name="T5" fmla="*/ 38 h 77"/>
                  <a:gd name="T6" fmla="*/ 189 w 194"/>
                  <a:gd name="T7" fmla="*/ 77 h 77"/>
                  <a:gd name="T8" fmla="*/ 0 w 194"/>
                  <a:gd name="T9" fmla="*/ 77 h 77"/>
                  <a:gd name="T10" fmla="*/ 0 w 194"/>
                  <a:gd name="T11" fmla="*/ 0 h 77"/>
                </a:gdLst>
                <a:ahLst/>
                <a:cxnLst>
                  <a:cxn ang="0">
                    <a:pos x="T0" y="T1"/>
                  </a:cxn>
                  <a:cxn ang="0">
                    <a:pos x="T2" y="T3"/>
                  </a:cxn>
                  <a:cxn ang="0">
                    <a:pos x="T4" y="T5"/>
                  </a:cxn>
                  <a:cxn ang="0">
                    <a:pos x="T6" y="T7"/>
                  </a:cxn>
                  <a:cxn ang="0">
                    <a:pos x="T8" y="T9"/>
                  </a:cxn>
                  <a:cxn ang="0">
                    <a:pos x="T10" y="T11"/>
                  </a:cxn>
                </a:cxnLst>
                <a:rect l="0" t="0" r="r" b="b"/>
                <a:pathLst>
                  <a:path w="194" h="77">
                    <a:moveTo>
                      <a:pt x="0" y="0"/>
                    </a:moveTo>
                    <a:lnTo>
                      <a:pt x="189" y="0"/>
                    </a:lnTo>
                    <a:lnTo>
                      <a:pt x="194" y="38"/>
                    </a:lnTo>
                    <a:lnTo>
                      <a:pt x="189" y="77"/>
                    </a:lnTo>
                    <a:lnTo>
                      <a:pt x="0" y="77"/>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47" name="Rectangle 383">
                <a:extLst>
                  <a:ext uri="{FF2B5EF4-FFF2-40B4-BE49-F238E27FC236}">
                    <a16:creationId xmlns:a16="http://schemas.microsoft.com/office/drawing/2014/main" id="{2E1ABFBB-5163-B439-34C5-1C4A0C00B90E}"/>
                  </a:ext>
                </a:extLst>
              </p:cNvPr>
              <p:cNvSpPr>
                <a:spLocks noChangeArrowheads="1"/>
              </p:cNvSpPr>
              <p:nvPr/>
            </p:nvSpPr>
            <p:spPr bwMode="auto">
              <a:xfrm>
                <a:off x="3461" y="2488"/>
                <a:ext cx="6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Futura LT"/>
                  </a:rPr>
                  <a:t>BF</a:t>
                </a:r>
                <a:endParaRPr kumimoji="0" lang="en-US" altLang="en-US" sz="1800" b="0" i="0" u="none" strike="noStrike" cap="none" normalizeH="0" baseline="0">
                  <a:ln>
                    <a:noFill/>
                  </a:ln>
                  <a:solidFill>
                    <a:schemeClr val="tx1"/>
                  </a:solidFill>
                  <a:effectLst/>
                  <a:latin typeface="Futura LT"/>
                </a:endParaRPr>
              </a:p>
            </p:txBody>
          </p:sp>
          <p:sp>
            <p:nvSpPr>
              <p:cNvPr id="348" name="Freeform 384">
                <a:extLst>
                  <a:ext uri="{FF2B5EF4-FFF2-40B4-BE49-F238E27FC236}">
                    <a16:creationId xmlns:a16="http://schemas.microsoft.com/office/drawing/2014/main" id="{819F7F4F-C372-0A88-E843-143C6C028BD5}"/>
                  </a:ext>
                </a:extLst>
              </p:cNvPr>
              <p:cNvSpPr>
                <a:spLocks/>
              </p:cNvSpPr>
              <p:nvPr/>
            </p:nvSpPr>
            <p:spPr bwMode="auto">
              <a:xfrm>
                <a:off x="3620" y="2486"/>
                <a:ext cx="234" cy="77"/>
              </a:xfrm>
              <a:custGeom>
                <a:avLst/>
                <a:gdLst>
                  <a:gd name="T0" fmla="*/ 0 w 234"/>
                  <a:gd name="T1" fmla="*/ 0 h 77"/>
                  <a:gd name="T2" fmla="*/ 228 w 234"/>
                  <a:gd name="T3" fmla="*/ 0 h 77"/>
                  <a:gd name="T4" fmla="*/ 234 w 234"/>
                  <a:gd name="T5" fmla="*/ 38 h 77"/>
                  <a:gd name="T6" fmla="*/ 228 w 234"/>
                  <a:gd name="T7" fmla="*/ 77 h 77"/>
                  <a:gd name="T8" fmla="*/ 0 w 234"/>
                  <a:gd name="T9" fmla="*/ 77 h 77"/>
                  <a:gd name="T10" fmla="*/ 0 w 234"/>
                  <a:gd name="T11" fmla="*/ 0 h 77"/>
                </a:gdLst>
                <a:ahLst/>
                <a:cxnLst>
                  <a:cxn ang="0">
                    <a:pos x="T0" y="T1"/>
                  </a:cxn>
                  <a:cxn ang="0">
                    <a:pos x="T2" y="T3"/>
                  </a:cxn>
                  <a:cxn ang="0">
                    <a:pos x="T4" y="T5"/>
                  </a:cxn>
                  <a:cxn ang="0">
                    <a:pos x="T6" y="T7"/>
                  </a:cxn>
                  <a:cxn ang="0">
                    <a:pos x="T8" y="T9"/>
                  </a:cxn>
                  <a:cxn ang="0">
                    <a:pos x="T10" y="T11"/>
                  </a:cxn>
                </a:cxnLst>
                <a:rect l="0" t="0" r="r" b="b"/>
                <a:pathLst>
                  <a:path w="234" h="77">
                    <a:moveTo>
                      <a:pt x="0" y="0"/>
                    </a:moveTo>
                    <a:lnTo>
                      <a:pt x="228" y="0"/>
                    </a:lnTo>
                    <a:lnTo>
                      <a:pt x="234" y="38"/>
                    </a:lnTo>
                    <a:lnTo>
                      <a:pt x="228" y="77"/>
                    </a:lnTo>
                    <a:lnTo>
                      <a:pt x="0" y="77"/>
                    </a:lnTo>
                    <a:lnTo>
                      <a:pt x="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49" name="Freeform 385">
                <a:extLst>
                  <a:ext uri="{FF2B5EF4-FFF2-40B4-BE49-F238E27FC236}">
                    <a16:creationId xmlns:a16="http://schemas.microsoft.com/office/drawing/2014/main" id="{57AAC032-FD1D-2481-F230-1334E63404FE}"/>
                  </a:ext>
                </a:extLst>
              </p:cNvPr>
              <p:cNvSpPr>
                <a:spLocks/>
              </p:cNvSpPr>
              <p:nvPr/>
            </p:nvSpPr>
            <p:spPr bwMode="auto">
              <a:xfrm>
                <a:off x="3620" y="2486"/>
                <a:ext cx="234" cy="77"/>
              </a:xfrm>
              <a:custGeom>
                <a:avLst/>
                <a:gdLst>
                  <a:gd name="T0" fmla="*/ 0 w 234"/>
                  <a:gd name="T1" fmla="*/ 0 h 77"/>
                  <a:gd name="T2" fmla="*/ 228 w 234"/>
                  <a:gd name="T3" fmla="*/ 0 h 77"/>
                  <a:gd name="T4" fmla="*/ 234 w 234"/>
                  <a:gd name="T5" fmla="*/ 38 h 77"/>
                  <a:gd name="T6" fmla="*/ 228 w 234"/>
                  <a:gd name="T7" fmla="*/ 77 h 77"/>
                  <a:gd name="T8" fmla="*/ 0 w 234"/>
                  <a:gd name="T9" fmla="*/ 77 h 77"/>
                  <a:gd name="T10" fmla="*/ 0 w 234"/>
                  <a:gd name="T11" fmla="*/ 0 h 77"/>
                </a:gdLst>
                <a:ahLst/>
                <a:cxnLst>
                  <a:cxn ang="0">
                    <a:pos x="T0" y="T1"/>
                  </a:cxn>
                  <a:cxn ang="0">
                    <a:pos x="T2" y="T3"/>
                  </a:cxn>
                  <a:cxn ang="0">
                    <a:pos x="T4" y="T5"/>
                  </a:cxn>
                  <a:cxn ang="0">
                    <a:pos x="T6" y="T7"/>
                  </a:cxn>
                  <a:cxn ang="0">
                    <a:pos x="T8" y="T9"/>
                  </a:cxn>
                  <a:cxn ang="0">
                    <a:pos x="T10" y="T11"/>
                  </a:cxn>
                </a:cxnLst>
                <a:rect l="0" t="0" r="r" b="b"/>
                <a:pathLst>
                  <a:path w="234" h="77">
                    <a:moveTo>
                      <a:pt x="0" y="0"/>
                    </a:moveTo>
                    <a:lnTo>
                      <a:pt x="228" y="0"/>
                    </a:lnTo>
                    <a:lnTo>
                      <a:pt x="234" y="38"/>
                    </a:lnTo>
                    <a:lnTo>
                      <a:pt x="228" y="77"/>
                    </a:lnTo>
                    <a:lnTo>
                      <a:pt x="0" y="77"/>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50" name="Rectangle 386">
                <a:extLst>
                  <a:ext uri="{FF2B5EF4-FFF2-40B4-BE49-F238E27FC236}">
                    <a16:creationId xmlns:a16="http://schemas.microsoft.com/office/drawing/2014/main" id="{2E48FC20-8289-BAE5-0497-8E3690139F6B}"/>
                  </a:ext>
                </a:extLst>
              </p:cNvPr>
              <p:cNvSpPr>
                <a:spLocks noChangeArrowheads="1"/>
              </p:cNvSpPr>
              <p:nvPr/>
            </p:nvSpPr>
            <p:spPr bwMode="auto">
              <a:xfrm>
                <a:off x="3663" y="2488"/>
                <a:ext cx="15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Futura LT"/>
                  </a:rPr>
                  <a:t>UAT 2</a:t>
                </a:r>
                <a:endParaRPr kumimoji="0" lang="en-US" altLang="en-US" sz="1800" b="0" i="0" u="none" strike="noStrike" cap="none" normalizeH="0" baseline="0">
                  <a:ln>
                    <a:noFill/>
                  </a:ln>
                  <a:solidFill>
                    <a:schemeClr val="tx1"/>
                  </a:solidFill>
                  <a:effectLst/>
                  <a:latin typeface="Futura LT"/>
                </a:endParaRPr>
              </a:p>
            </p:txBody>
          </p:sp>
          <p:sp>
            <p:nvSpPr>
              <p:cNvPr id="351" name="Freeform 387">
                <a:extLst>
                  <a:ext uri="{FF2B5EF4-FFF2-40B4-BE49-F238E27FC236}">
                    <a16:creationId xmlns:a16="http://schemas.microsoft.com/office/drawing/2014/main" id="{157F5968-6C70-BD4E-CFE4-D85EFE50697E}"/>
                  </a:ext>
                </a:extLst>
              </p:cNvPr>
              <p:cNvSpPr>
                <a:spLocks/>
              </p:cNvSpPr>
              <p:nvPr/>
            </p:nvSpPr>
            <p:spPr bwMode="auto">
              <a:xfrm>
                <a:off x="3872" y="2486"/>
                <a:ext cx="191" cy="77"/>
              </a:xfrm>
              <a:custGeom>
                <a:avLst/>
                <a:gdLst>
                  <a:gd name="T0" fmla="*/ 0 w 191"/>
                  <a:gd name="T1" fmla="*/ 0 h 77"/>
                  <a:gd name="T2" fmla="*/ 186 w 191"/>
                  <a:gd name="T3" fmla="*/ 0 h 77"/>
                  <a:gd name="T4" fmla="*/ 191 w 191"/>
                  <a:gd name="T5" fmla="*/ 38 h 77"/>
                  <a:gd name="T6" fmla="*/ 186 w 191"/>
                  <a:gd name="T7" fmla="*/ 77 h 77"/>
                  <a:gd name="T8" fmla="*/ 0 w 191"/>
                  <a:gd name="T9" fmla="*/ 77 h 77"/>
                  <a:gd name="T10" fmla="*/ 0 w 191"/>
                  <a:gd name="T11" fmla="*/ 0 h 77"/>
                </a:gdLst>
                <a:ahLst/>
                <a:cxnLst>
                  <a:cxn ang="0">
                    <a:pos x="T0" y="T1"/>
                  </a:cxn>
                  <a:cxn ang="0">
                    <a:pos x="T2" y="T3"/>
                  </a:cxn>
                  <a:cxn ang="0">
                    <a:pos x="T4" y="T5"/>
                  </a:cxn>
                  <a:cxn ang="0">
                    <a:pos x="T6" y="T7"/>
                  </a:cxn>
                  <a:cxn ang="0">
                    <a:pos x="T8" y="T9"/>
                  </a:cxn>
                  <a:cxn ang="0">
                    <a:pos x="T10" y="T11"/>
                  </a:cxn>
                </a:cxnLst>
                <a:rect l="0" t="0" r="r" b="b"/>
                <a:pathLst>
                  <a:path w="191" h="77">
                    <a:moveTo>
                      <a:pt x="0" y="0"/>
                    </a:moveTo>
                    <a:lnTo>
                      <a:pt x="186" y="0"/>
                    </a:lnTo>
                    <a:lnTo>
                      <a:pt x="191" y="38"/>
                    </a:lnTo>
                    <a:lnTo>
                      <a:pt x="186" y="77"/>
                    </a:lnTo>
                    <a:lnTo>
                      <a:pt x="0" y="77"/>
                    </a:lnTo>
                    <a:lnTo>
                      <a:pt x="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52" name="Freeform 388">
                <a:extLst>
                  <a:ext uri="{FF2B5EF4-FFF2-40B4-BE49-F238E27FC236}">
                    <a16:creationId xmlns:a16="http://schemas.microsoft.com/office/drawing/2014/main" id="{CFCEAA6E-324D-73BA-8700-6A37183993CA}"/>
                  </a:ext>
                </a:extLst>
              </p:cNvPr>
              <p:cNvSpPr>
                <a:spLocks/>
              </p:cNvSpPr>
              <p:nvPr/>
            </p:nvSpPr>
            <p:spPr bwMode="auto">
              <a:xfrm>
                <a:off x="3872" y="2486"/>
                <a:ext cx="191" cy="77"/>
              </a:xfrm>
              <a:custGeom>
                <a:avLst/>
                <a:gdLst>
                  <a:gd name="T0" fmla="*/ 0 w 191"/>
                  <a:gd name="T1" fmla="*/ 0 h 77"/>
                  <a:gd name="T2" fmla="*/ 186 w 191"/>
                  <a:gd name="T3" fmla="*/ 0 h 77"/>
                  <a:gd name="T4" fmla="*/ 191 w 191"/>
                  <a:gd name="T5" fmla="*/ 38 h 77"/>
                  <a:gd name="T6" fmla="*/ 186 w 191"/>
                  <a:gd name="T7" fmla="*/ 77 h 77"/>
                  <a:gd name="T8" fmla="*/ 0 w 191"/>
                  <a:gd name="T9" fmla="*/ 77 h 77"/>
                  <a:gd name="T10" fmla="*/ 0 w 191"/>
                  <a:gd name="T11" fmla="*/ 0 h 77"/>
                </a:gdLst>
                <a:ahLst/>
                <a:cxnLst>
                  <a:cxn ang="0">
                    <a:pos x="T0" y="T1"/>
                  </a:cxn>
                  <a:cxn ang="0">
                    <a:pos x="T2" y="T3"/>
                  </a:cxn>
                  <a:cxn ang="0">
                    <a:pos x="T4" y="T5"/>
                  </a:cxn>
                  <a:cxn ang="0">
                    <a:pos x="T6" y="T7"/>
                  </a:cxn>
                  <a:cxn ang="0">
                    <a:pos x="T8" y="T9"/>
                  </a:cxn>
                  <a:cxn ang="0">
                    <a:pos x="T10" y="T11"/>
                  </a:cxn>
                </a:cxnLst>
                <a:rect l="0" t="0" r="r" b="b"/>
                <a:pathLst>
                  <a:path w="191" h="77">
                    <a:moveTo>
                      <a:pt x="0" y="0"/>
                    </a:moveTo>
                    <a:lnTo>
                      <a:pt x="186" y="0"/>
                    </a:lnTo>
                    <a:lnTo>
                      <a:pt x="191" y="38"/>
                    </a:lnTo>
                    <a:lnTo>
                      <a:pt x="186" y="77"/>
                    </a:lnTo>
                    <a:lnTo>
                      <a:pt x="0" y="77"/>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53" name="Rectangle 389">
                <a:extLst>
                  <a:ext uri="{FF2B5EF4-FFF2-40B4-BE49-F238E27FC236}">
                    <a16:creationId xmlns:a16="http://schemas.microsoft.com/office/drawing/2014/main" id="{D4EA50E0-8D71-0051-E079-1E158375D383}"/>
                  </a:ext>
                </a:extLst>
              </p:cNvPr>
              <p:cNvSpPr>
                <a:spLocks noChangeArrowheads="1"/>
              </p:cNvSpPr>
              <p:nvPr/>
            </p:nvSpPr>
            <p:spPr bwMode="auto">
              <a:xfrm>
                <a:off x="3936" y="2488"/>
                <a:ext cx="6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Futura LT"/>
                  </a:rPr>
                  <a:t>BF</a:t>
                </a:r>
                <a:endParaRPr kumimoji="0" lang="en-US" altLang="en-US" sz="1800" b="0" i="0" u="none" strike="noStrike" cap="none" normalizeH="0" baseline="0">
                  <a:ln>
                    <a:noFill/>
                  </a:ln>
                  <a:solidFill>
                    <a:schemeClr val="tx1"/>
                  </a:solidFill>
                  <a:effectLst/>
                  <a:latin typeface="Futura LT"/>
                </a:endParaRPr>
              </a:p>
            </p:txBody>
          </p:sp>
          <p:sp>
            <p:nvSpPr>
              <p:cNvPr id="354" name="Freeform 390">
                <a:extLst>
                  <a:ext uri="{FF2B5EF4-FFF2-40B4-BE49-F238E27FC236}">
                    <a16:creationId xmlns:a16="http://schemas.microsoft.com/office/drawing/2014/main" id="{4CE570C3-EAD8-96E4-D811-129063C8F433}"/>
                  </a:ext>
                </a:extLst>
              </p:cNvPr>
              <p:cNvSpPr>
                <a:spLocks/>
              </p:cNvSpPr>
              <p:nvPr/>
            </p:nvSpPr>
            <p:spPr bwMode="auto">
              <a:xfrm>
                <a:off x="2792" y="2394"/>
                <a:ext cx="322" cy="74"/>
              </a:xfrm>
              <a:custGeom>
                <a:avLst/>
                <a:gdLst>
                  <a:gd name="T0" fmla="*/ 0 w 322"/>
                  <a:gd name="T1" fmla="*/ 0 h 74"/>
                  <a:gd name="T2" fmla="*/ 314 w 322"/>
                  <a:gd name="T3" fmla="*/ 0 h 74"/>
                  <a:gd name="T4" fmla="*/ 322 w 322"/>
                  <a:gd name="T5" fmla="*/ 37 h 74"/>
                  <a:gd name="T6" fmla="*/ 314 w 322"/>
                  <a:gd name="T7" fmla="*/ 74 h 74"/>
                  <a:gd name="T8" fmla="*/ 0 w 322"/>
                  <a:gd name="T9" fmla="*/ 74 h 74"/>
                  <a:gd name="T10" fmla="*/ 0 w 322"/>
                  <a:gd name="T11" fmla="*/ 0 h 74"/>
                </a:gdLst>
                <a:ahLst/>
                <a:cxnLst>
                  <a:cxn ang="0">
                    <a:pos x="T0" y="T1"/>
                  </a:cxn>
                  <a:cxn ang="0">
                    <a:pos x="T2" y="T3"/>
                  </a:cxn>
                  <a:cxn ang="0">
                    <a:pos x="T4" y="T5"/>
                  </a:cxn>
                  <a:cxn ang="0">
                    <a:pos x="T6" y="T7"/>
                  </a:cxn>
                  <a:cxn ang="0">
                    <a:pos x="T8" y="T9"/>
                  </a:cxn>
                  <a:cxn ang="0">
                    <a:pos x="T10" y="T11"/>
                  </a:cxn>
                </a:cxnLst>
                <a:rect l="0" t="0" r="r" b="b"/>
                <a:pathLst>
                  <a:path w="322" h="74">
                    <a:moveTo>
                      <a:pt x="0" y="0"/>
                    </a:moveTo>
                    <a:lnTo>
                      <a:pt x="314" y="0"/>
                    </a:lnTo>
                    <a:lnTo>
                      <a:pt x="322" y="37"/>
                    </a:lnTo>
                    <a:lnTo>
                      <a:pt x="314" y="74"/>
                    </a:lnTo>
                    <a:lnTo>
                      <a:pt x="0" y="74"/>
                    </a:lnTo>
                    <a:lnTo>
                      <a:pt x="0"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55" name="Freeform 391">
                <a:extLst>
                  <a:ext uri="{FF2B5EF4-FFF2-40B4-BE49-F238E27FC236}">
                    <a16:creationId xmlns:a16="http://schemas.microsoft.com/office/drawing/2014/main" id="{DA5D0D2C-E411-EC4D-42A5-46B74B7E4A52}"/>
                  </a:ext>
                </a:extLst>
              </p:cNvPr>
              <p:cNvSpPr>
                <a:spLocks/>
              </p:cNvSpPr>
              <p:nvPr/>
            </p:nvSpPr>
            <p:spPr bwMode="auto">
              <a:xfrm>
                <a:off x="2792" y="2394"/>
                <a:ext cx="322" cy="74"/>
              </a:xfrm>
              <a:custGeom>
                <a:avLst/>
                <a:gdLst>
                  <a:gd name="T0" fmla="*/ 0 w 322"/>
                  <a:gd name="T1" fmla="*/ 0 h 74"/>
                  <a:gd name="T2" fmla="*/ 314 w 322"/>
                  <a:gd name="T3" fmla="*/ 0 h 74"/>
                  <a:gd name="T4" fmla="*/ 322 w 322"/>
                  <a:gd name="T5" fmla="*/ 37 h 74"/>
                  <a:gd name="T6" fmla="*/ 314 w 322"/>
                  <a:gd name="T7" fmla="*/ 74 h 74"/>
                  <a:gd name="T8" fmla="*/ 0 w 322"/>
                  <a:gd name="T9" fmla="*/ 74 h 74"/>
                  <a:gd name="T10" fmla="*/ 0 w 322"/>
                  <a:gd name="T11" fmla="*/ 0 h 74"/>
                </a:gdLst>
                <a:ahLst/>
                <a:cxnLst>
                  <a:cxn ang="0">
                    <a:pos x="T0" y="T1"/>
                  </a:cxn>
                  <a:cxn ang="0">
                    <a:pos x="T2" y="T3"/>
                  </a:cxn>
                  <a:cxn ang="0">
                    <a:pos x="T4" y="T5"/>
                  </a:cxn>
                  <a:cxn ang="0">
                    <a:pos x="T6" y="T7"/>
                  </a:cxn>
                  <a:cxn ang="0">
                    <a:pos x="T8" y="T9"/>
                  </a:cxn>
                  <a:cxn ang="0">
                    <a:pos x="T10" y="T11"/>
                  </a:cxn>
                </a:cxnLst>
                <a:rect l="0" t="0" r="r" b="b"/>
                <a:pathLst>
                  <a:path w="322" h="74">
                    <a:moveTo>
                      <a:pt x="0" y="0"/>
                    </a:moveTo>
                    <a:lnTo>
                      <a:pt x="314" y="0"/>
                    </a:lnTo>
                    <a:lnTo>
                      <a:pt x="322" y="37"/>
                    </a:lnTo>
                    <a:lnTo>
                      <a:pt x="314" y="74"/>
                    </a:lnTo>
                    <a:lnTo>
                      <a:pt x="0" y="74"/>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56" name="Rectangle 392">
                <a:extLst>
                  <a:ext uri="{FF2B5EF4-FFF2-40B4-BE49-F238E27FC236}">
                    <a16:creationId xmlns:a16="http://schemas.microsoft.com/office/drawing/2014/main" id="{0A25BE57-3CD5-B7DB-9747-F87E0859FD66}"/>
                  </a:ext>
                </a:extLst>
              </p:cNvPr>
              <p:cNvSpPr>
                <a:spLocks noChangeArrowheads="1"/>
              </p:cNvSpPr>
              <p:nvPr/>
            </p:nvSpPr>
            <p:spPr bwMode="auto">
              <a:xfrm>
                <a:off x="2839" y="2395"/>
                <a:ext cx="2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Authoring</a:t>
                </a:r>
                <a:endParaRPr kumimoji="0" lang="en-US" altLang="en-US" sz="1800" b="0" i="0" u="none" strike="noStrike" cap="none" normalizeH="0" baseline="0">
                  <a:ln>
                    <a:noFill/>
                  </a:ln>
                  <a:solidFill>
                    <a:schemeClr val="tx1"/>
                  </a:solidFill>
                  <a:effectLst/>
                  <a:latin typeface="Futura LT"/>
                </a:endParaRPr>
              </a:p>
            </p:txBody>
          </p:sp>
          <p:sp>
            <p:nvSpPr>
              <p:cNvPr id="357" name="Freeform 393">
                <a:extLst>
                  <a:ext uri="{FF2B5EF4-FFF2-40B4-BE49-F238E27FC236}">
                    <a16:creationId xmlns:a16="http://schemas.microsoft.com/office/drawing/2014/main" id="{F83F46B6-33FA-CEC0-41B3-6992C520362D}"/>
                  </a:ext>
                </a:extLst>
              </p:cNvPr>
              <p:cNvSpPr>
                <a:spLocks/>
              </p:cNvSpPr>
              <p:nvPr/>
            </p:nvSpPr>
            <p:spPr bwMode="auto">
              <a:xfrm>
                <a:off x="3144" y="2394"/>
                <a:ext cx="574" cy="74"/>
              </a:xfrm>
              <a:custGeom>
                <a:avLst/>
                <a:gdLst>
                  <a:gd name="T0" fmla="*/ 0 w 574"/>
                  <a:gd name="T1" fmla="*/ 0 h 74"/>
                  <a:gd name="T2" fmla="*/ 560 w 574"/>
                  <a:gd name="T3" fmla="*/ 0 h 74"/>
                  <a:gd name="T4" fmla="*/ 574 w 574"/>
                  <a:gd name="T5" fmla="*/ 37 h 74"/>
                  <a:gd name="T6" fmla="*/ 560 w 574"/>
                  <a:gd name="T7" fmla="*/ 74 h 74"/>
                  <a:gd name="T8" fmla="*/ 0 w 574"/>
                  <a:gd name="T9" fmla="*/ 74 h 74"/>
                  <a:gd name="T10" fmla="*/ 0 w 574"/>
                  <a:gd name="T11" fmla="*/ 0 h 74"/>
                </a:gdLst>
                <a:ahLst/>
                <a:cxnLst>
                  <a:cxn ang="0">
                    <a:pos x="T0" y="T1"/>
                  </a:cxn>
                  <a:cxn ang="0">
                    <a:pos x="T2" y="T3"/>
                  </a:cxn>
                  <a:cxn ang="0">
                    <a:pos x="T4" y="T5"/>
                  </a:cxn>
                  <a:cxn ang="0">
                    <a:pos x="T6" y="T7"/>
                  </a:cxn>
                  <a:cxn ang="0">
                    <a:pos x="T8" y="T9"/>
                  </a:cxn>
                  <a:cxn ang="0">
                    <a:pos x="T10" y="T11"/>
                  </a:cxn>
                </a:cxnLst>
                <a:rect l="0" t="0" r="r" b="b"/>
                <a:pathLst>
                  <a:path w="574" h="74">
                    <a:moveTo>
                      <a:pt x="0" y="0"/>
                    </a:moveTo>
                    <a:lnTo>
                      <a:pt x="560" y="0"/>
                    </a:lnTo>
                    <a:lnTo>
                      <a:pt x="574" y="37"/>
                    </a:lnTo>
                    <a:lnTo>
                      <a:pt x="560" y="74"/>
                    </a:lnTo>
                    <a:lnTo>
                      <a:pt x="0" y="7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58" name="Freeform 394">
                <a:extLst>
                  <a:ext uri="{FF2B5EF4-FFF2-40B4-BE49-F238E27FC236}">
                    <a16:creationId xmlns:a16="http://schemas.microsoft.com/office/drawing/2014/main" id="{6C80403B-D122-57A8-1107-4725D93DDAFD}"/>
                  </a:ext>
                </a:extLst>
              </p:cNvPr>
              <p:cNvSpPr>
                <a:spLocks/>
              </p:cNvSpPr>
              <p:nvPr/>
            </p:nvSpPr>
            <p:spPr bwMode="auto">
              <a:xfrm>
                <a:off x="3144" y="2394"/>
                <a:ext cx="574" cy="74"/>
              </a:xfrm>
              <a:custGeom>
                <a:avLst/>
                <a:gdLst>
                  <a:gd name="T0" fmla="*/ 0 w 574"/>
                  <a:gd name="T1" fmla="*/ 0 h 74"/>
                  <a:gd name="T2" fmla="*/ 560 w 574"/>
                  <a:gd name="T3" fmla="*/ 0 h 74"/>
                  <a:gd name="T4" fmla="*/ 574 w 574"/>
                  <a:gd name="T5" fmla="*/ 37 h 74"/>
                  <a:gd name="T6" fmla="*/ 560 w 574"/>
                  <a:gd name="T7" fmla="*/ 74 h 74"/>
                  <a:gd name="T8" fmla="*/ 0 w 574"/>
                  <a:gd name="T9" fmla="*/ 74 h 74"/>
                  <a:gd name="T10" fmla="*/ 0 w 574"/>
                  <a:gd name="T11" fmla="*/ 0 h 74"/>
                </a:gdLst>
                <a:ahLst/>
                <a:cxnLst>
                  <a:cxn ang="0">
                    <a:pos x="T0" y="T1"/>
                  </a:cxn>
                  <a:cxn ang="0">
                    <a:pos x="T2" y="T3"/>
                  </a:cxn>
                  <a:cxn ang="0">
                    <a:pos x="T4" y="T5"/>
                  </a:cxn>
                  <a:cxn ang="0">
                    <a:pos x="T6" y="T7"/>
                  </a:cxn>
                  <a:cxn ang="0">
                    <a:pos x="T8" y="T9"/>
                  </a:cxn>
                  <a:cxn ang="0">
                    <a:pos x="T10" y="T11"/>
                  </a:cxn>
                </a:cxnLst>
                <a:rect l="0" t="0" r="r" b="b"/>
                <a:pathLst>
                  <a:path w="574" h="74">
                    <a:moveTo>
                      <a:pt x="0" y="0"/>
                    </a:moveTo>
                    <a:lnTo>
                      <a:pt x="560" y="0"/>
                    </a:lnTo>
                    <a:lnTo>
                      <a:pt x="574" y="37"/>
                    </a:lnTo>
                    <a:lnTo>
                      <a:pt x="560" y="74"/>
                    </a:lnTo>
                    <a:lnTo>
                      <a:pt x="0" y="74"/>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59" name="Rectangle 395">
                <a:extLst>
                  <a:ext uri="{FF2B5EF4-FFF2-40B4-BE49-F238E27FC236}">
                    <a16:creationId xmlns:a16="http://schemas.microsoft.com/office/drawing/2014/main" id="{178C174B-E9F4-949B-C617-B368811C6DC8}"/>
                  </a:ext>
                </a:extLst>
              </p:cNvPr>
              <p:cNvSpPr>
                <a:spLocks noChangeArrowheads="1"/>
              </p:cNvSpPr>
              <p:nvPr/>
            </p:nvSpPr>
            <p:spPr bwMode="auto">
              <a:xfrm>
                <a:off x="3243" y="2394"/>
                <a:ext cx="48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Create  Runbook </a:t>
                </a:r>
                <a:endParaRPr kumimoji="0" lang="en-US" altLang="en-US" sz="1800" b="0" i="0" u="none" strike="noStrike" cap="none" normalizeH="0" baseline="0">
                  <a:ln>
                    <a:noFill/>
                  </a:ln>
                  <a:solidFill>
                    <a:schemeClr val="tx1"/>
                  </a:solidFill>
                  <a:effectLst/>
                  <a:latin typeface="Futura LT"/>
                </a:endParaRPr>
              </a:p>
            </p:txBody>
          </p:sp>
          <p:sp>
            <p:nvSpPr>
              <p:cNvPr id="360" name="Freeform 396">
                <a:extLst>
                  <a:ext uri="{FF2B5EF4-FFF2-40B4-BE49-F238E27FC236}">
                    <a16:creationId xmlns:a16="http://schemas.microsoft.com/office/drawing/2014/main" id="{CE5A3AE9-6639-54AC-BA41-415BD3C4069A}"/>
                  </a:ext>
                </a:extLst>
              </p:cNvPr>
              <p:cNvSpPr>
                <a:spLocks/>
              </p:cNvSpPr>
              <p:nvPr/>
            </p:nvSpPr>
            <p:spPr bwMode="auto">
              <a:xfrm>
                <a:off x="1313" y="3010"/>
                <a:ext cx="435" cy="231"/>
              </a:xfrm>
              <a:custGeom>
                <a:avLst/>
                <a:gdLst>
                  <a:gd name="T0" fmla="*/ 0 w 435"/>
                  <a:gd name="T1" fmla="*/ 0 h 231"/>
                  <a:gd name="T2" fmla="*/ 425 w 435"/>
                  <a:gd name="T3" fmla="*/ 0 h 231"/>
                  <a:gd name="T4" fmla="*/ 435 w 435"/>
                  <a:gd name="T5" fmla="*/ 115 h 231"/>
                  <a:gd name="T6" fmla="*/ 425 w 435"/>
                  <a:gd name="T7" fmla="*/ 231 h 231"/>
                  <a:gd name="T8" fmla="*/ 0 w 435"/>
                  <a:gd name="T9" fmla="*/ 231 h 231"/>
                  <a:gd name="T10" fmla="*/ 0 w 435"/>
                  <a:gd name="T11" fmla="*/ 0 h 231"/>
                </a:gdLst>
                <a:ahLst/>
                <a:cxnLst>
                  <a:cxn ang="0">
                    <a:pos x="T0" y="T1"/>
                  </a:cxn>
                  <a:cxn ang="0">
                    <a:pos x="T2" y="T3"/>
                  </a:cxn>
                  <a:cxn ang="0">
                    <a:pos x="T4" y="T5"/>
                  </a:cxn>
                  <a:cxn ang="0">
                    <a:pos x="T6" y="T7"/>
                  </a:cxn>
                  <a:cxn ang="0">
                    <a:pos x="T8" y="T9"/>
                  </a:cxn>
                  <a:cxn ang="0">
                    <a:pos x="T10" y="T11"/>
                  </a:cxn>
                </a:cxnLst>
                <a:rect l="0" t="0" r="r" b="b"/>
                <a:pathLst>
                  <a:path w="435" h="231">
                    <a:moveTo>
                      <a:pt x="0" y="0"/>
                    </a:moveTo>
                    <a:lnTo>
                      <a:pt x="425" y="0"/>
                    </a:lnTo>
                    <a:lnTo>
                      <a:pt x="435" y="115"/>
                    </a:lnTo>
                    <a:lnTo>
                      <a:pt x="425" y="231"/>
                    </a:lnTo>
                    <a:lnTo>
                      <a:pt x="0" y="23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61" name="Freeform 397">
                <a:extLst>
                  <a:ext uri="{FF2B5EF4-FFF2-40B4-BE49-F238E27FC236}">
                    <a16:creationId xmlns:a16="http://schemas.microsoft.com/office/drawing/2014/main" id="{C4585C73-8A27-A63A-4EA7-36BE5EE130EF}"/>
                  </a:ext>
                </a:extLst>
              </p:cNvPr>
              <p:cNvSpPr>
                <a:spLocks/>
              </p:cNvSpPr>
              <p:nvPr/>
            </p:nvSpPr>
            <p:spPr bwMode="auto">
              <a:xfrm>
                <a:off x="1313" y="3010"/>
                <a:ext cx="435" cy="231"/>
              </a:xfrm>
              <a:custGeom>
                <a:avLst/>
                <a:gdLst>
                  <a:gd name="T0" fmla="*/ 0 w 435"/>
                  <a:gd name="T1" fmla="*/ 0 h 231"/>
                  <a:gd name="T2" fmla="*/ 425 w 435"/>
                  <a:gd name="T3" fmla="*/ 0 h 231"/>
                  <a:gd name="T4" fmla="*/ 435 w 435"/>
                  <a:gd name="T5" fmla="*/ 115 h 231"/>
                  <a:gd name="T6" fmla="*/ 425 w 435"/>
                  <a:gd name="T7" fmla="*/ 231 h 231"/>
                  <a:gd name="T8" fmla="*/ 0 w 435"/>
                  <a:gd name="T9" fmla="*/ 231 h 231"/>
                  <a:gd name="T10" fmla="*/ 0 w 435"/>
                  <a:gd name="T11" fmla="*/ 0 h 231"/>
                </a:gdLst>
                <a:ahLst/>
                <a:cxnLst>
                  <a:cxn ang="0">
                    <a:pos x="T0" y="T1"/>
                  </a:cxn>
                  <a:cxn ang="0">
                    <a:pos x="T2" y="T3"/>
                  </a:cxn>
                  <a:cxn ang="0">
                    <a:pos x="T4" y="T5"/>
                  </a:cxn>
                  <a:cxn ang="0">
                    <a:pos x="T6" y="T7"/>
                  </a:cxn>
                  <a:cxn ang="0">
                    <a:pos x="T8" y="T9"/>
                  </a:cxn>
                  <a:cxn ang="0">
                    <a:pos x="T10" y="T11"/>
                  </a:cxn>
                </a:cxnLst>
                <a:rect l="0" t="0" r="r" b="b"/>
                <a:pathLst>
                  <a:path w="435" h="231">
                    <a:moveTo>
                      <a:pt x="0" y="0"/>
                    </a:moveTo>
                    <a:lnTo>
                      <a:pt x="425" y="0"/>
                    </a:lnTo>
                    <a:lnTo>
                      <a:pt x="435" y="115"/>
                    </a:lnTo>
                    <a:lnTo>
                      <a:pt x="425" y="231"/>
                    </a:lnTo>
                    <a:lnTo>
                      <a:pt x="0" y="231"/>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62" name="Rectangle 398">
                <a:extLst>
                  <a:ext uri="{FF2B5EF4-FFF2-40B4-BE49-F238E27FC236}">
                    <a16:creationId xmlns:a16="http://schemas.microsoft.com/office/drawing/2014/main" id="{03026747-28A7-8DC6-233F-430375D45A82}"/>
                  </a:ext>
                </a:extLst>
              </p:cNvPr>
              <p:cNvSpPr>
                <a:spLocks noChangeArrowheads="1"/>
              </p:cNvSpPr>
              <p:nvPr/>
            </p:nvSpPr>
            <p:spPr bwMode="auto">
              <a:xfrm>
                <a:off x="1440" y="3055"/>
                <a:ext cx="8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Go</a:t>
                </a:r>
                <a:endParaRPr kumimoji="0" lang="en-US" altLang="en-US" sz="1800" b="0" i="0" u="none" strike="noStrike" cap="none" normalizeH="0" baseline="0">
                  <a:ln>
                    <a:noFill/>
                  </a:ln>
                  <a:solidFill>
                    <a:schemeClr val="tx1"/>
                  </a:solidFill>
                  <a:effectLst/>
                  <a:latin typeface="Futura LT"/>
                </a:endParaRPr>
              </a:p>
            </p:txBody>
          </p:sp>
          <p:sp>
            <p:nvSpPr>
              <p:cNvPr id="363" name="Rectangle 399">
                <a:extLst>
                  <a:ext uri="{FF2B5EF4-FFF2-40B4-BE49-F238E27FC236}">
                    <a16:creationId xmlns:a16="http://schemas.microsoft.com/office/drawing/2014/main" id="{5645F67D-208E-E864-484F-2C608D5BD969}"/>
                  </a:ext>
                </a:extLst>
              </p:cNvPr>
              <p:cNvSpPr>
                <a:spLocks noChangeArrowheads="1"/>
              </p:cNvSpPr>
              <p:nvPr/>
            </p:nvSpPr>
            <p:spPr bwMode="auto">
              <a:xfrm>
                <a:off x="1505" y="3055"/>
                <a:ext cx="1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a:t>
                </a:r>
                <a:endParaRPr kumimoji="0" lang="en-US" altLang="en-US" sz="1800" b="0" i="0" u="none" strike="noStrike" cap="none" normalizeH="0" baseline="0">
                  <a:ln>
                    <a:noFill/>
                  </a:ln>
                  <a:solidFill>
                    <a:schemeClr val="tx1"/>
                  </a:solidFill>
                  <a:effectLst/>
                  <a:latin typeface="Futura LT"/>
                </a:endParaRPr>
              </a:p>
            </p:txBody>
          </p:sp>
          <p:sp>
            <p:nvSpPr>
              <p:cNvPr id="364" name="Rectangle 400">
                <a:extLst>
                  <a:ext uri="{FF2B5EF4-FFF2-40B4-BE49-F238E27FC236}">
                    <a16:creationId xmlns:a16="http://schemas.microsoft.com/office/drawing/2014/main" id="{BDB6EE2D-5E10-BA07-1CD1-623B0E0D2268}"/>
                  </a:ext>
                </a:extLst>
              </p:cNvPr>
              <p:cNvSpPr>
                <a:spLocks noChangeArrowheads="1"/>
              </p:cNvSpPr>
              <p:nvPr/>
            </p:nvSpPr>
            <p:spPr bwMode="auto">
              <a:xfrm>
                <a:off x="1524" y="3055"/>
                <a:ext cx="12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Live </a:t>
                </a:r>
                <a:endParaRPr kumimoji="0" lang="en-US" altLang="en-US" sz="1800" b="0" i="0" u="none" strike="noStrike" cap="none" normalizeH="0" baseline="0">
                  <a:ln>
                    <a:noFill/>
                  </a:ln>
                  <a:solidFill>
                    <a:schemeClr val="tx1"/>
                  </a:solidFill>
                  <a:effectLst/>
                  <a:latin typeface="Futura LT"/>
                </a:endParaRPr>
              </a:p>
            </p:txBody>
          </p:sp>
          <p:sp>
            <p:nvSpPr>
              <p:cNvPr id="365" name="Rectangle 401">
                <a:extLst>
                  <a:ext uri="{FF2B5EF4-FFF2-40B4-BE49-F238E27FC236}">
                    <a16:creationId xmlns:a16="http://schemas.microsoft.com/office/drawing/2014/main" id="{9C4A07A4-BA85-4E8B-14EA-E0D80ADC7FC1}"/>
                  </a:ext>
                </a:extLst>
              </p:cNvPr>
              <p:cNvSpPr>
                <a:spLocks noChangeArrowheads="1"/>
              </p:cNvSpPr>
              <p:nvPr/>
            </p:nvSpPr>
            <p:spPr bwMode="auto">
              <a:xfrm>
                <a:off x="1352" y="3128"/>
                <a:ext cx="38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"Storm Period"</a:t>
                </a:r>
                <a:endParaRPr kumimoji="0" lang="en-US" altLang="en-US" sz="1800" b="0" i="0" u="none" strike="noStrike" cap="none" normalizeH="0" baseline="0">
                  <a:ln>
                    <a:noFill/>
                  </a:ln>
                  <a:solidFill>
                    <a:schemeClr val="tx1"/>
                  </a:solidFill>
                  <a:effectLst/>
                  <a:latin typeface="Futura LT"/>
                </a:endParaRPr>
              </a:p>
            </p:txBody>
          </p:sp>
          <p:sp>
            <p:nvSpPr>
              <p:cNvPr id="366" name="Freeform 402">
                <a:extLst>
                  <a:ext uri="{FF2B5EF4-FFF2-40B4-BE49-F238E27FC236}">
                    <a16:creationId xmlns:a16="http://schemas.microsoft.com/office/drawing/2014/main" id="{8D05C31B-60E5-D416-C5E8-72E42B368A8E}"/>
                  </a:ext>
                </a:extLst>
              </p:cNvPr>
              <p:cNvSpPr>
                <a:spLocks/>
              </p:cNvSpPr>
              <p:nvPr/>
            </p:nvSpPr>
            <p:spPr bwMode="auto">
              <a:xfrm>
                <a:off x="2224" y="3098"/>
                <a:ext cx="656" cy="70"/>
              </a:xfrm>
              <a:custGeom>
                <a:avLst/>
                <a:gdLst>
                  <a:gd name="T0" fmla="*/ 0 w 656"/>
                  <a:gd name="T1" fmla="*/ 0 h 70"/>
                  <a:gd name="T2" fmla="*/ 640 w 656"/>
                  <a:gd name="T3" fmla="*/ 0 h 70"/>
                  <a:gd name="T4" fmla="*/ 656 w 656"/>
                  <a:gd name="T5" fmla="*/ 35 h 70"/>
                  <a:gd name="T6" fmla="*/ 640 w 656"/>
                  <a:gd name="T7" fmla="*/ 70 h 70"/>
                  <a:gd name="T8" fmla="*/ 0 w 656"/>
                  <a:gd name="T9" fmla="*/ 70 h 70"/>
                  <a:gd name="T10" fmla="*/ 0 w 656"/>
                  <a:gd name="T11" fmla="*/ 0 h 70"/>
                </a:gdLst>
                <a:ahLst/>
                <a:cxnLst>
                  <a:cxn ang="0">
                    <a:pos x="T0" y="T1"/>
                  </a:cxn>
                  <a:cxn ang="0">
                    <a:pos x="T2" y="T3"/>
                  </a:cxn>
                  <a:cxn ang="0">
                    <a:pos x="T4" y="T5"/>
                  </a:cxn>
                  <a:cxn ang="0">
                    <a:pos x="T6" y="T7"/>
                  </a:cxn>
                  <a:cxn ang="0">
                    <a:pos x="T8" y="T9"/>
                  </a:cxn>
                  <a:cxn ang="0">
                    <a:pos x="T10" y="T11"/>
                  </a:cxn>
                </a:cxnLst>
                <a:rect l="0" t="0" r="r" b="b"/>
                <a:pathLst>
                  <a:path w="656" h="70">
                    <a:moveTo>
                      <a:pt x="0" y="0"/>
                    </a:moveTo>
                    <a:lnTo>
                      <a:pt x="640" y="0"/>
                    </a:lnTo>
                    <a:lnTo>
                      <a:pt x="656" y="35"/>
                    </a:lnTo>
                    <a:lnTo>
                      <a:pt x="640" y="70"/>
                    </a:lnTo>
                    <a:lnTo>
                      <a:pt x="0" y="70"/>
                    </a:lnTo>
                    <a:lnTo>
                      <a:pt x="0"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67" name="Freeform 403">
                <a:extLst>
                  <a:ext uri="{FF2B5EF4-FFF2-40B4-BE49-F238E27FC236}">
                    <a16:creationId xmlns:a16="http://schemas.microsoft.com/office/drawing/2014/main" id="{ECD46159-AF88-A790-29D6-7D6D9D8D26D8}"/>
                  </a:ext>
                </a:extLst>
              </p:cNvPr>
              <p:cNvSpPr>
                <a:spLocks/>
              </p:cNvSpPr>
              <p:nvPr/>
            </p:nvSpPr>
            <p:spPr bwMode="auto">
              <a:xfrm>
                <a:off x="2224" y="3098"/>
                <a:ext cx="656" cy="70"/>
              </a:xfrm>
              <a:custGeom>
                <a:avLst/>
                <a:gdLst>
                  <a:gd name="T0" fmla="*/ 0 w 656"/>
                  <a:gd name="T1" fmla="*/ 0 h 70"/>
                  <a:gd name="T2" fmla="*/ 640 w 656"/>
                  <a:gd name="T3" fmla="*/ 0 h 70"/>
                  <a:gd name="T4" fmla="*/ 656 w 656"/>
                  <a:gd name="T5" fmla="*/ 35 h 70"/>
                  <a:gd name="T6" fmla="*/ 640 w 656"/>
                  <a:gd name="T7" fmla="*/ 70 h 70"/>
                  <a:gd name="T8" fmla="*/ 0 w 656"/>
                  <a:gd name="T9" fmla="*/ 70 h 70"/>
                  <a:gd name="T10" fmla="*/ 0 w 656"/>
                  <a:gd name="T11" fmla="*/ 0 h 70"/>
                </a:gdLst>
                <a:ahLst/>
                <a:cxnLst>
                  <a:cxn ang="0">
                    <a:pos x="T0" y="T1"/>
                  </a:cxn>
                  <a:cxn ang="0">
                    <a:pos x="T2" y="T3"/>
                  </a:cxn>
                  <a:cxn ang="0">
                    <a:pos x="T4" y="T5"/>
                  </a:cxn>
                  <a:cxn ang="0">
                    <a:pos x="T6" y="T7"/>
                  </a:cxn>
                  <a:cxn ang="0">
                    <a:pos x="T8" y="T9"/>
                  </a:cxn>
                  <a:cxn ang="0">
                    <a:pos x="T10" y="T11"/>
                  </a:cxn>
                </a:cxnLst>
                <a:rect l="0" t="0" r="r" b="b"/>
                <a:pathLst>
                  <a:path w="656" h="70">
                    <a:moveTo>
                      <a:pt x="0" y="0"/>
                    </a:moveTo>
                    <a:lnTo>
                      <a:pt x="640" y="0"/>
                    </a:lnTo>
                    <a:lnTo>
                      <a:pt x="656" y="35"/>
                    </a:lnTo>
                    <a:lnTo>
                      <a:pt x="640" y="70"/>
                    </a:lnTo>
                    <a:lnTo>
                      <a:pt x="0" y="70"/>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368" name="Rectangle 404">
                <a:extLst>
                  <a:ext uri="{FF2B5EF4-FFF2-40B4-BE49-F238E27FC236}">
                    <a16:creationId xmlns:a16="http://schemas.microsoft.com/office/drawing/2014/main" id="{B1710135-812C-D19B-69A0-D8177CBD296A}"/>
                  </a:ext>
                </a:extLst>
              </p:cNvPr>
              <p:cNvSpPr>
                <a:spLocks noChangeArrowheads="1"/>
              </p:cNvSpPr>
              <p:nvPr/>
            </p:nvSpPr>
            <p:spPr bwMode="auto">
              <a:xfrm>
                <a:off x="2327" y="3097"/>
                <a:ext cx="51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Authoring Updates</a:t>
                </a:r>
                <a:endParaRPr kumimoji="0" lang="en-US" altLang="en-US" sz="1800" b="0" i="0" u="none" strike="noStrike" cap="none" normalizeH="0" baseline="0">
                  <a:ln>
                    <a:noFill/>
                  </a:ln>
                  <a:solidFill>
                    <a:schemeClr val="tx1"/>
                  </a:solidFill>
                  <a:effectLst/>
                  <a:latin typeface="Futura LT"/>
                </a:endParaRPr>
              </a:p>
            </p:txBody>
          </p:sp>
          <p:sp>
            <p:nvSpPr>
              <p:cNvPr id="369" name="Freeform 405">
                <a:extLst>
                  <a:ext uri="{FF2B5EF4-FFF2-40B4-BE49-F238E27FC236}">
                    <a16:creationId xmlns:a16="http://schemas.microsoft.com/office/drawing/2014/main" id="{08B8C236-83F3-21BE-A399-BCD9420EB30D}"/>
                  </a:ext>
                </a:extLst>
              </p:cNvPr>
              <p:cNvSpPr>
                <a:spLocks/>
              </p:cNvSpPr>
              <p:nvPr/>
            </p:nvSpPr>
            <p:spPr bwMode="auto">
              <a:xfrm>
                <a:off x="2675" y="3014"/>
                <a:ext cx="450" cy="69"/>
              </a:xfrm>
              <a:custGeom>
                <a:avLst/>
                <a:gdLst>
                  <a:gd name="T0" fmla="*/ 0 w 450"/>
                  <a:gd name="T1" fmla="*/ 0 h 69"/>
                  <a:gd name="T2" fmla="*/ 439 w 450"/>
                  <a:gd name="T3" fmla="*/ 0 h 69"/>
                  <a:gd name="T4" fmla="*/ 450 w 450"/>
                  <a:gd name="T5" fmla="*/ 35 h 69"/>
                  <a:gd name="T6" fmla="*/ 439 w 450"/>
                  <a:gd name="T7" fmla="*/ 69 h 69"/>
                  <a:gd name="T8" fmla="*/ 0 w 450"/>
                  <a:gd name="T9" fmla="*/ 69 h 69"/>
                  <a:gd name="T10" fmla="*/ 0 w 450"/>
                  <a:gd name="T11" fmla="*/ 0 h 69"/>
                </a:gdLst>
                <a:ahLst/>
                <a:cxnLst>
                  <a:cxn ang="0">
                    <a:pos x="T0" y="T1"/>
                  </a:cxn>
                  <a:cxn ang="0">
                    <a:pos x="T2" y="T3"/>
                  </a:cxn>
                  <a:cxn ang="0">
                    <a:pos x="T4" y="T5"/>
                  </a:cxn>
                  <a:cxn ang="0">
                    <a:pos x="T6" y="T7"/>
                  </a:cxn>
                  <a:cxn ang="0">
                    <a:pos x="T8" y="T9"/>
                  </a:cxn>
                  <a:cxn ang="0">
                    <a:pos x="T10" y="T11"/>
                  </a:cxn>
                </a:cxnLst>
                <a:rect l="0" t="0" r="r" b="b"/>
                <a:pathLst>
                  <a:path w="450" h="69">
                    <a:moveTo>
                      <a:pt x="0" y="0"/>
                    </a:moveTo>
                    <a:lnTo>
                      <a:pt x="439" y="0"/>
                    </a:lnTo>
                    <a:lnTo>
                      <a:pt x="450" y="35"/>
                    </a:lnTo>
                    <a:lnTo>
                      <a:pt x="439" y="69"/>
                    </a:lnTo>
                    <a:lnTo>
                      <a:pt x="0" y="69"/>
                    </a:lnTo>
                    <a:lnTo>
                      <a:pt x="0"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grpSp>
        <p:sp>
          <p:nvSpPr>
            <p:cNvPr id="82" name="Freeform 407">
              <a:extLst>
                <a:ext uri="{FF2B5EF4-FFF2-40B4-BE49-F238E27FC236}">
                  <a16:creationId xmlns:a16="http://schemas.microsoft.com/office/drawing/2014/main" id="{81A23485-ECB6-53DF-CA8B-7CCA38A753FB}"/>
                </a:ext>
              </a:extLst>
            </p:cNvPr>
            <p:cNvSpPr>
              <a:spLocks/>
            </p:cNvSpPr>
            <p:nvPr/>
          </p:nvSpPr>
          <p:spPr bwMode="auto">
            <a:xfrm>
              <a:off x="2675" y="3014"/>
              <a:ext cx="450" cy="69"/>
            </a:xfrm>
            <a:custGeom>
              <a:avLst/>
              <a:gdLst>
                <a:gd name="T0" fmla="*/ 0 w 450"/>
                <a:gd name="T1" fmla="*/ 0 h 69"/>
                <a:gd name="T2" fmla="*/ 439 w 450"/>
                <a:gd name="T3" fmla="*/ 0 h 69"/>
                <a:gd name="T4" fmla="*/ 450 w 450"/>
                <a:gd name="T5" fmla="*/ 35 h 69"/>
                <a:gd name="T6" fmla="*/ 439 w 450"/>
                <a:gd name="T7" fmla="*/ 69 h 69"/>
                <a:gd name="T8" fmla="*/ 0 w 450"/>
                <a:gd name="T9" fmla="*/ 69 h 69"/>
                <a:gd name="T10" fmla="*/ 0 w 450"/>
                <a:gd name="T11" fmla="*/ 0 h 69"/>
              </a:gdLst>
              <a:ahLst/>
              <a:cxnLst>
                <a:cxn ang="0">
                  <a:pos x="T0" y="T1"/>
                </a:cxn>
                <a:cxn ang="0">
                  <a:pos x="T2" y="T3"/>
                </a:cxn>
                <a:cxn ang="0">
                  <a:pos x="T4" y="T5"/>
                </a:cxn>
                <a:cxn ang="0">
                  <a:pos x="T6" y="T7"/>
                </a:cxn>
                <a:cxn ang="0">
                  <a:pos x="T8" y="T9"/>
                </a:cxn>
                <a:cxn ang="0">
                  <a:pos x="T10" y="T11"/>
                </a:cxn>
              </a:cxnLst>
              <a:rect l="0" t="0" r="r" b="b"/>
              <a:pathLst>
                <a:path w="450" h="69">
                  <a:moveTo>
                    <a:pt x="0" y="0"/>
                  </a:moveTo>
                  <a:lnTo>
                    <a:pt x="439" y="0"/>
                  </a:lnTo>
                  <a:lnTo>
                    <a:pt x="450" y="35"/>
                  </a:lnTo>
                  <a:lnTo>
                    <a:pt x="439" y="69"/>
                  </a:lnTo>
                  <a:lnTo>
                    <a:pt x="0" y="69"/>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83" name="Rectangle 409">
              <a:extLst>
                <a:ext uri="{FF2B5EF4-FFF2-40B4-BE49-F238E27FC236}">
                  <a16:creationId xmlns:a16="http://schemas.microsoft.com/office/drawing/2014/main" id="{7DE75E82-61EE-687B-BC03-FCC8EB81828C}"/>
                </a:ext>
              </a:extLst>
            </p:cNvPr>
            <p:cNvSpPr>
              <a:spLocks noChangeArrowheads="1"/>
            </p:cNvSpPr>
            <p:nvPr/>
          </p:nvSpPr>
          <p:spPr bwMode="auto">
            <a:xfrm>
              <a:off x="2710" y="3011"/>
              <a:ext cx="44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chemeClr val="bg1"/>
                  </a:solidFill>
                  <a:effectLst/>
                  <a:latin typeface="Futura LT"/>
                </a:rPr>
                <a:t>Static Data Prep</a:t>
              </a:r>
              <a:endParaRPr kumimoji="0" lang="en-US" altLang="en-US" sz="1800" b="0" i="0" u="none" strike="noStrike" cap="none" normalizeH="0" baseline="0">
                <a:ln>
                  <a:noFill/>
                </a:ln>
                <a:solidFill>
                  <a:schemeClr val="bg1"/>
                </a:solidFill>
                <a:effectLst/>
                <a:latin typeface="Futura LT"/>
              </a:endParaRPr>
            </a:p>
          </p:txBody>
        </p:sp>
        <p:sp>
          <p:nvSpPr>
            <p:cNvPr id="84" name="Freeform 410">
              <a:extLst>
                <a:ext uri="{FF2B5EF4-FFF2-40B4-BE49-F238E27FC236}">
                  <a16:creationId xmlns:a16="http://schemas.microsoft.com/office/drawing/2014/main" id="{3473AB79-7AC1-7516-B675-9350C137E264}"/>
                </a:ext>
              </a:extLst>
            </p:cNvPr>
            <p:cNvSpPr>
              <a:spLocks/>
            </p:cNvSpPr>
            <p:nvPr/>
          </p:nvSpPr>
          <p:spPr bwMode="auto">
            <a:xfrm>
              <a:off x="3158" y="3014"/>
              <a:ext cx="557" cy="231"/>
            </a:xfrm>
            <a:custGeom>
              <a:avLst/>
              <a:gdLst>
                <a:gd name="T0" fmla="*/ 0 w 557"/>
                <a:gd name="T1" fmla="*/ 0 h 231"/>
                <a:gd name="T2" fmla="*/ 543 w 557"/>
                <a:gd name="T3" fmla="*/ 0 h 231"/>
                <a:gd name="T4" fmla="*/ 557 w 557"/>
                <a:gd name="T5" fmla="*/ 115 h 231"/>
                <a:gd name="T6" fmla="*/ 543 w 557"/>
                <a:gd name="T7" fmla="*/ 231 h 231"/>
                <a:gd name="T8" fmla="*/ 0 w 557"/>
                <a:gd name="T9" fmla="*/ 231 h 231"/>
                <a:gd name="T10" fmla="*/ 0 w 557"/>
                <a:gd name="T11" fmla="*/ 0 h 231"/>
              </a:gdLst>
              <a:ahLst/>
              <a:cxnLst>
                <a:cxn ang="0">
                  <a:pos x="T0" y="T1"/>
                </a:cxn>
                <a:cxn ang="0">
                  <a:pos x="T2" y="T3"/>
                </a:cxn>
                <a:cxn ang="0">
                  <a:pos x="T4" y="T5"/>
                </a:cxn>
                <a:cxn ang="0">
                  <a:pos x="T6" y="T7"/>
                </a:cxn>
                <a:cxn ang="0">
                  <a:pos x="T8" y="T9"/>
                </a:cxn>
                <a:cxn ang="0">
                  <a:pos x="T10" y="T11"/>
                </a:cxn>
              </a:cxnLst>
              <a:rect l="0" t="0" r="r" b="b"/>
              <a:pathLst>
                <a:path w="557" h="231">
                  <a:moveTo>
                    <a:pt x="0" y="0"/>
                  </a:moveTo>
                  <a:lnTo>
                    <a:pt x="543" y="0"/>
                  </a:lnTo>
                  <a:lnTo>
                    <a:pt x="557" y="115"/>
                  </a:lnTo>
                  <a:lnTo>
                    <a:pt x="543" y="231"/>
                  </a:lnTo>
                  <a:lnTo>
                    <a:pt x="0" y="231"/>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85" name="Freeform 411">
              <a:extLst>
                <a:ext uri="{FF2B5EF4-FFF2-40B4-BE49-F238E27FC236}">
                  <a16:creationId xmlns:a16="http://schemas.microsoft.com/office/drawing/2014/main" id="{D1224DAD-9658-0CB6-14AC-13FC49549F04}"/>
                </a:ext>
              </a:extLst>
            </p:cNvPr>
            <p:cNvSpPr>
              <a:spLocks/>
            </p:cNvSpPr>
            <p:nvPr/>
          </p:nvSpPr>
          <p:spPr bwMode="auto">
            <a:xfrm>
              <a:off x="3158" y="3014"/>
              <a:ext cx="557" cy="231"/>
            </a:xfrm>
            <a:custGeom>
              <a:avLst/>
              <a:gdLst>
                <a:gd name="T0" fmla="*/ 0 w 557"/>
                <a:gd name="T1" fmla="*/ 0 h 231"/>
                <a:gd name="T2" fmla="*/ 543 w 557"/>
                <a:gd name="T3" fmla="*/ 0 h 231"/>
                <a:gd name="T4" fmla="*/ 557 w 557"/>
                <a:gd name="T5" fmla="*/ 115 h 231"/>
                <a:gd name="T6" fmla="*/ 543 w 557"/>
                <a:gd name="T7" fmla="*/ 231 h 231"/>
                <a:gd name="T8" fmla="*/ 0 w 557"/>
                <a:gd name="T9" fmla="*/ 231 h 231"/>
                <a:gd name="T10" fmla="*/ 0 w 557"/>
                <a:gd name="T11" fmla="*/ 0 h 231"/>
              </a:gdLst>
              <a:ahLst/>
              <a:cxnLst>
                <a:cxn ang="0">
                  <a:pos x="T0" y="T1"/>
                </a:cxn>
                <a:cxn ang="0">
                  <a:pos x="T2" y="T3"/>
                </a:cxn>
                <a:cxn ang="0">
                  <a:pos x="T4" y="T5"/>
                </a:cxn>
                <a:cxn ang="0">
                  <a:pos x="T6" y="T7"/>
                </a:cxn>
                <a:cxn ang="0">
                  <a:pos x="T8" y="T9"/>
                </a:cxn>
                <a:cxn ang="0">
                  <a:pos x="T10" y="T11"/>
                </a:cxn>
              </a:cxnLst>
              <a:rect l="0" t="0" r="r" b="b"/>
              <a:pathLst>
                <a:path w="557" h="231">
                  <a:moveTo>
                    <a:pt x="0" y="0"/>
                  </a:moveTo>
                  <a:lnTo>
                    <a:pt x="543" y="0"/>
                  </a:lnTo>
                  <a:lnTo>
                    <a:pt x="557" y="115"/>
                  </a:lnTo>
                  <a:lnTo>
                    <a:pt x="543" y="231"/>
                  </a:lnTo>
                  <a:lnTo>
                    <a:pt x="0" y="231"/>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86" name="Rectangle 412">
              <a:extLst>
                <a:ext uri="{FF2B5EF4-FFF2-40B4-BE49-F238E27FC236}">
                  <a16:creationId xmlns:a16="http://schemas.microsoft.com/office/drawing/2014/main" id="{99BE2BC9-C41C-A6D4-C887-5B9804DD8401}"/>
                </a:ext>
              </a:extLst>
            </p:cNvPr>
            <p:cNvSpPr>
              <a:spLocks noChangeArrowheads="1"/>
            </p:cNvSpPr>
            <p:nvPr/>
          </p:nvSpPr>
          <p:spPr bwMode="auto">
            <a:xfrm>
              <a:off x="3384" y="3096"/>
              <a:ext cx="11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i="0" u="none" strike="noStrike" cap="none" normalizeH="0" baseline="0">
                  <a:ln>
                    <a:noFill/>
                  </a:ln>
                  <a:solidFill>
                    <a:schemeClr val="bg1"/>
                  </a:solidFill>
                  <a:effectLst/>
                  <a:latin typeface="Futura LT"/>
                </a:rPr>
                <a:t>UAT</a:t>
              </a:r>
              <a:r>
                <a:rPr kumimoji="0" lang="en-US" altLang="en-US" sz="700" b="0" i="0" u="none" strike="noStrike" cap="none" normalizeH="0" baseline="0">
                  <a:ln>
                    <a:noFill/>
                  </a:ln>
                  <a:solidFill>
                    <a:srgbClr val="FF0000"/>
                  </a:solidFill>
                  <a:effectLst/>
                  <a:latin typeface="Futura LT"/>
                </a:rPr>
                <a:t> </a:t>
              </a:r>
              <a:endParaRPr kumimoji="0" lang="en-US" altLang="en-US" sz="1800" b="0" i="0" u="none" strike="noStrike" cap="none" normalizeH="0" baseline="0">
                <a:ln>
                  <a:noFill/>
                </a:ln>
                <a:solidFill>
                  <a:schemeClr val="tx1"/>
                </a:solidFill>
                <a:effectLst/>
                <a:latin typeface="Futura LT"/>
              </a:endParaRPr>
            </a:p>
          </p:txBody>
        </p:sp>
        <p:sp>
          <p:nvSpPr>
            <p:cNvPr id="87" name="Freeform 413">
              <a:extLst>
                <a:ext uri="{FF2B5EF4-FFF2-40B4-BE49-F238E27FC236}">
                  <a16:creationId xmlns:a16="http://schemas.microsoft.com/office/drawing/2014/main" id="{27566F4E-2796-15C4-A1A8-376B800CE15D}"/>
                </a:ext>
              </a:extLst>
            </p:cNvPr>
            <p:cNvSpPr>
              <a:spLocks/>
            </p:cNvSpPr>
            <p:nvPr/>
          </p:nvSpPr>
          <p:spPr bwMode="auto">
            <a:xfrm>
              <a:off x="4004" y="3087"/>
              <a:ext cx="81" cy="81"/>
            </a:xfrm>
            <a:custGeom>
              <a:avLst/>
              <a:gdLst>
                <a:gd name="T0" fmla="*/ 0 w 81"/>
                <a:gd name="T1" fmla="*/ 40 h 81"/>
                <a:gd name="T2" fmla="*/ 40 w 81"/>
                <a:gd name="T3" fmla="*/ 81 h 81"/>
                <a:gd name="T4" fmla="*/ 81 w 81"/>
                <a:gd name="T5" fmla="*/ 40 h 81"/>
                <a:gd name="T6" fmla="*/ 40 w 81"/>
                <a:gd name="T7" fmla="*/ 0 h 81"/>
                <a:gd name="T8" fmla="*/ 0 w 81"/>
                <a:gd name="T9" fmla="*/ 40 h 81"/>
              </a:gdLst>
              <a:ahLst/>
              <a:cxnLst>
                <a:cxn ang="0">
                  <a:pos x="T0" y="T1"/>
                </a:cxn>
                <a:cxn ang="0">
                  <a:pos x="T2" y="T3"/>
                </a:cxn>
                <a:cxn ang="0">
                  <a:pos x="T4" y="T5"/>
                </a:cxn>
                <a:cxn ang="0">
                  <a:pos x="T6" y="T7"/>
                </a:cxn>
                <a:cxn ang="0">
                  <a:pos x="T8" y="T9"/>
                </a:cxn>
              </a:cxnLst>
              <a:rect l="0" t="0" r="r" b="b"/>
              <a:pathLst>
                <a:path w="81" h="81">
                  <a:moveTo>
                    <a:pt x="0" y="40"/>
                  </a:moveTo>
                  <a:lnTo>
                    <a:pt x="40" y="81"/>
                  </a:lnTo>
                  <a:lnTo>
                    <a:pt x="81" y="40"/>
                  </a:lnTo>
                  <a:lnTo>
                    <a:pt x="40" y="0"/>
                  </a:lnTo>
                  <a:lnTo>
                    <a:pt x="0" y="4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88" name="Freeform 414">
              <a:extLst>
                <a:ext uri="{FF2B5EF4-FFF2-40B4-BE49-F238E27FC236}">
                  <a16:creationId xmlns:a16="http://schemas.microsoft.com/office/drawing/2014/main" id="{BCFC31CD-0562-853F-6A18-F4C0AB8C93AA}"/>
                </a:ext>
              </a:extLst>
            </p:cNvPr>
            <p:cNvSpPr>
              <a:spLocks/>
            </p:cNvSpPr>
            <p:nvPr/>
          </p:nvSpPr>
          <p:spPr bwMode="auto">
            <a:xfrm>
              <a:off x="4004" y="3087"/>
              <a:ext cx="81" cy="81"/>
            </a:xfrm>
            <a:custGeom>
              <a:avLst/>
              <a:gdLst>
                <a:gd name="T0" fmla="*/ 0 w 81"/>
                <a:gd name="T1" fmla="*/ 40 h 81"/>
                <a:gd name="T2" fmla="*/ 40 w 81"/>
                <a:gd name="T3" fmla="*/ 81 h 81"/>
                <a:gd name="T4" fmla="*/ 81 w 81"/>
                <a:gd name="T5" fmla="*/ 40 h 81"/>
                <a:gd name="T6" fmla="*/ 40 w 81"/>
                <a:gd name="T7" fmla="*/ 0 h 81"/>
                <a:gd name="T8" fmla="*/ 0 w 81"/>
                <a:gd name="T9" fmla="*/ 40 h 81"/>
              </a:gdLst>
              <a:ahLst/>
              <a:cxnLst>
                <a:cxn ang="0">
                  <a:pos x="T0" y="T1"/>
                </a:cxn>
                <a:cxn ang="0">
                  <a:pos x="T2" y="T3"/>
                </a:cxn>
                <a:cxn ang="0">
                  <a:pos x="T4" y="T5"/>
                </a:cxn>
                <a:cxn ang="0">
                  <a:pos x="T6" y="T7"/>
                </a:cxn>
                <a:cxn ang="0">
                  <a:pos x="T8" y="T9"/>
                </a:cxn>
              </a:cxnLst>
              <a:rect l="0" t="0" r="r" b="b"/>
              <a:pathLst>
                <a:path w="81" h="81">
                  <a:moveTo>
                    <a:pt x="0" y="40"/>
                  </a:moveTo>
                  <a:lnTo>
                    <a:pt x="40" y="81"/>
                  </a:lnTo>
                  <a:lnTo>
                    <a:pt x="81" y="40"/>
                  </a:lnTo>
                  <a:lnTo>
                    <a:pt x="40" y="0"/>
                  </a:lnTo>
                  <a:lnTo>
                    <a:pt x="0" y="4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89" name="Rectangle 415">
              <a:extLst>
                <a:ext uri="{FF2B5EF4-FFF2-40B4-BE49-F238E27FC236}">
                  <a16:creationId xmlns:a16="http://schemas.microsoft.com/office/drawing/2014/main" id="{560167E0-0EEB-FCED-50F8-781438294A9B}"/>
                </a:ext>
              </a:extLst>
            </p:cNvPr>
            <p:cNvSpPr>
              <a:spLocks noChangeArrowheads="1"/>
            </p:cNvSpPr>
            <p:nvPr/>
          </p:nvSpPr>
          <p:spPr bwMode="auto">
            <a:xfrm>
              <a:off x="4103" y="3015"/>
              <a:ext cx="28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1" u="none" strike="noStrike" cap="none" normalizeH="0" baseline="0">
                  <a:ln>
                    <a:noFill/>
                  </a:ln>
                  <a:solidFill>
                    <a:srgbClr val="2F5597"/>
                  </a:solidFill>
                  <a:effectLst/>
                  <a:latin typeface="Futura LT"/>
                </a:rPr>
                <a:t>Q1 GoLive</a:t>
              </a:r>
              <a:endParaRPr kumimoji="0" lang="en-US" altLang="en-US" sz="1800" b="0" i="0" u="none" strike="noStrike" cap="none" normalizeH="0" baseline="0">
                <a:ln>
                  <a:noFill/>
                </a:ln>
                <a:solidFill>
                  <a:schemeClr val="tx1"/>
                </a:solidFill>
                <a:effectLst/>
                <a:latin typeface="Futura LT"/>
              </a:endParaRPr>
            </a:p>
          </p:txBody>
        </p:sp>
        <p:sp>
          <p:nvSpPr>
            <p:cNvPr id="90" name="Freeform 416">
              <a:extLst>
                <a:ext uri="{FF2B5EF4-FFF2-40B4-BE49-F238E27FC236}">
                  <a16:creationId xmlns:a16="http://schemas.microsoft.com/office/drawing/2014/main" id="{AEB4E179-9F7A-E3D2-A04C-738498D15285}"/>
                </a:ext>
              </a:extLst>
            </p:cNvPr>
            <p:cNvSpPr>
              <a:spLocks/>
            </p:cNvSpPr>
            <p:nvPr/>
          </p:nvSpPr>
          <p:spPr bwMode="auto">
            <a:xfrm>
              <a:off x="3144" y="2163"/>
              <a:ext cx="234" cy="77"/>
            </a:xfrm>
            <a:custGeom>
              <a:avLst/>
              <a:gdLst>
                <a:gd name="T0" fmla="*/ 0 w 234"/>
                <a:gd name="T1" fmla="*/ 0 h 77"/>
                <a:gd name="T2" fmla="*/ 228 w 234"/>
                <a:gd name="T3" fmla="*/ 0 h 77"/>
                <a:gd name="T4" fmla="*/ 234 w 234"/>
                <a:gd name="T5" fmla="*/ 39 h 77"/>
                <a:gd name="T6" fmla="*/ 228 w 234"/>
                <a:gd name="T7" fmla="*/ 77 h 77"/>
                <a:gd name="T8" fmla="*/ 0 w 234"/>
                <a:gd name="T9" fmla="*/ 77 h 77"/>
                <a:gd name="T10" fmla="*/ 0 w 234"/>
                <a:gd name="T11" fmla="*/ 0 h 77"/>
              </a:gdLst>
              <a:ahLst/>
              <a:cxnLst>
                <a:cxn ang="0">
                  <a:pos x="T0" y="T1"/>
                </a:cxn>
                <a:cxn ang="0">
                  <a:pos x="T2" y="T3"/>
                </a:cxn>
                <a:cxn ang="0">
                  <a:pos x="T4" y="T5"/>
                </a:cxn>
                <a:cxn ang="0">
                  <a:pos x="T6" y="T7"/>
                </a:cxn>
                <a:cxn ang="0">
                  <a:pos x="T8" y="T9"/>
                </a:cxn>
                <a:cxn ang="0">
                  <a:pos x="T10" y="T11"/>
                </a:cxn>
              </a:cxnLst>
              <a:rect l="0" t="0" r="r" b="b"/>
              <a:pathLst>
                <a:path w="234" h="77">
                  <a:moveTo>
                    <a:pt x="0" y="0"/>
                  </a:moveTo>
                  <a:lnTo>
                    <a:pt x="228" y="0"/>
                  </a:lnTo>
                  <a:lnTo>
                    <a:pt x="234" y="39"/>
                  </a:lnTo>
                  <a:lnTo>
                    <a:pt x="228" y="77"/>
                  </a:lnTo>
                  <a:lnTo>
                    <a:pt x="0" y="77"/>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91" name="Freeform 417">
              <a:extLst>
                <a:ext uri="{FF2B5EF4-FFF2-40B4-BE49-F238E27FC236}">
                  <a16:creationId xmlns:a16="http://schemas.microsoft.com/office/drawing/2014/main" id="{E3FBB3B7-63CF-EC2E-DB17-24BB44BB2561}"/>
                </a:ext>
              </a:extLst>
            </p:cNvPr>
            <p:cNvSpPr>
              <a:spLocks/>
            </p:cNvSpPr>
            <p:nvPr/>
          </p:nvSpPr>
          <p:spPr bwMode="auto">
            <a:xfrm>
              <a:off x="3144" y="2163"/>
              <a:ext cx="234" cy="77"/>
            </a:xfrm>
            <a:custGeom>
              <a:avLst/>
              <a:gdLst>
                <a:gd name="T0" fmla="*/ 0 w 234"/>
                <a:gd name="T1" fmla="*/ 0 h 77"/>
                <a:gd name="T2" fmla="*/ 228 w 234"/>
                <a:gd name="T3" fmla="*/ 0 h 77"/>
                <a:gd name="T4" fmla="*/ 234 w 234"/>
                <a:gd name="T5" fmla="*/ 39 h 77"/>
                <a:gd name="T6" fmla="*/ 228 w 234"/>
                <a:gd name="T7" fmla="*/ 77 h 77"/>
                <a:gd name="T8" fmla="*/ 0 w 234"/>
                <a:gd name="T9" fmla="*/ 77 h 77"/>
                <a:gd name="T10" fmla="*/ 0 w 234"/>
                <a:gd name="T11" fmla="*/ 0 h 77"/>
              </a:gdLst>
              <a:ahLst/>
              <a:cxnLst>
                <a:cxn ang="0">
                  <a:pos x="T0" y="T1"/>
                </a:cxn>
                <a:cxn ang="0">
                  <a:pos x="T2" y="T3"/>
                </a:cxn>
                <a:cxn ang="0">
                  <a:pos x="T4" y="T5"/>
                </a:cxn>
                <a:cxn ang="0">
                  <a:pos x="T6" y="T7"/>
                </a:cxn>
                <a:cxn ang="0">
                  <a:pos x="T8" y="T9"/>
                </a:cxn>
                <a:cxn ang="0">
                  <a:pos x="T10" y="T11"/>
                </a:cxn>
              </a:cxnLst>
              <a:rect l="0" t="0" r="r" b="b"/>
              <a:pathLst>
                <a:path w="234" h="77">
                  <a:moveTo>
                    <a:pt x="0" y="0"/>
                  </a:moveTo>
                  <a:lnTo>
                    <a:pt x="228" y="0"/>
                  </a:lnTo>
                  <a:lnTo>
                    <a:pt x="234" y="39"/>
                  </a:lnTo>
                  <a:lnTo>
                    <a:pt x="228" y="77"/>
                  </a:lnTo>
                  <a:lnTo>
                    <a:pt x="0" y="77"/>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92" name="Rectangle 418">
              <a:extLst>
                <a:ext uri="{FF2B5EF4-FFF2-40B4-BE49-F238E27FC236}">
                  <a16:creationId xmlns:a16="http://schemas.microsoft.com/office/drawing/2014/main" id="{4E4B00A4-FF27-8430-EC21-29C43FF24B19}"/>
                </a:ext>
              </a:extLst>
            </p:cNvPr>
            <p:cNvSpPr>
              <a:spLocks noChangeArrowheads="1"/>
            </p:cNvSpPr>
            <p:nvPr/>
          </p:nvSpPr>
          <p:spPr bwMode="auto">
            <a:xfrm>
              <a:off x="3188" y="2165"/>
              <a:ext cx="15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UAT 2</a:t>
              </a:r>
              <a:endParaRPr kumimoji="0" lang="en-US" altLang="en-US" sz="1800" b="0" i="0" u="none" strike="noStrike" cap="none" normalizeH="0" baseline="0">
                <a:ln>
                  <a:noFill/>
                </a:ln>
                <a:solidFill>
                  <a:schemeClr val="tx1"/>
                </a:solidFill>
                <a:effectLst/>
                <a:latin typeface="Futura LT"/>
              </a:endParaRPr>
            </a:p>
          </p:txBody>
        </p:sp>
        <p:sp>
          <p:nvSpPr>
            <p:cNvPr id="93" name="Freeform 419">
              <a:extLst>
                <a:ext uri="{FF2B5EF4-FFF2-40B4-BE49-F238E27FC236}">
                  <a16:creationId xmlns:a16="http://schemas.microsoft.com/office/drawing/2014/main" id="{FA03CBE1-E449-E918-3380-8D722EA909E1}"/>
                </a:ext>
              </a:extLst>
            </p:cNvPr>
            <p:cNvSpPr>
              <a:spLocks/>
            </p:cNvSpPr>
            <p:nvPr/>
          </p:nvSpPr>
          <p:spPr bwMode="auto">
            <a:xfrm>
              <a:off x="3396" y="2163"/>
              <a:ext cx="194" cy="77"/>
            </a:xfrm>
            <a:custGeom>
              <a:avLst/>
              <a:gdLst>
                <a:gd name="T0" fmla="*/ 0 w 194"/>
                <a:gd name="T1" fmla="*/ 0 h 77"/>
                <a:gd name="T2" fmla="*/ 189 w 194"/>
                <a:gd name="T3" fmla="*/ 0 h 77"/>
                <a:gd name="T4" fmla="*/ 194 w 194"/>
                <a:gd name="T5" fmla="*/ 39 h 77"/>
                <a:gd name="T6" fmla="*/ 189 w 194"/>
                <a:gd name="T7" fmla="*/ 77 h 77"/>
                <a:gd name="T8" fmla="*/ 0 w 194"/>
                <a:gd name="T9" fmla="*/ 77 h 77"/>
                <a:gd name="T10" fmla="*/ 0 w 194"/>
                <a:gd name="T11" fmla="*/ 0 h 77"/>
              </a:gdLst>
              <a:ahLst/>
              <a:cxnLst>
                <a:cxn ang="0">
                  <a:pos x="T0" y="T1"/>
                </a:cxn>
                <a:cxn ang="0">
                  <a:pos x="T2" y="T3"/>
                </a:cxn>
                <a:cxn ang="0">
                  <a:pos x="T4" y="T5"/>
                </a:cxn>
                <a:cxn ang="0">
                  <a:pos x="T6" y="T7"/>
                </a:cxn>
                <a:cxn ang="0">
                  <a:pos x="T8" y="T9"/>
                </a:cxn>
                <a:cxn ang="0">
                  <a:pos x="T10" y="T11"/>
                </a:cxn>
              </a:cxnLst>
              <a:rect l="0" t="0" r="r" b="b"/>
              <a:pathLst>
                <a:path w="194" h="77">
                  <a:moveTo>
                    <a:pt x="0" y="0"/>
                  </a:moveTo>
                  <a:lnTo>
                    <a:pt x="189" y="0"/>
                  </a:lnTo>
                  <a:lnTo>
                    <a:pt x="194" y="39"/>
                  </a:lnTo>
                  <a:lnTo>
                    <a:pt x="189" y="77"/>
                  </a:lnTo>
                  <a:lnTo>
                    <a:pt x="0" y="77"/>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94" name="Freeform 420">
              <a:extLst>
                <a:ext uri="{FF2B5EF4-FFF2-40B4-BE49-F238E27FC236}">
                  <a16:creationId xmlns:a16="http://schemas.microsoft.com/office/drawing/2014/main" id="{53E47130-0AA9-E213-21FC-A43B017C7E4E}"/>
                </a:ext>
              </a:extLst>
            </p:cNvPr>
            <p:cNvSpPr>
              <a:spLocks/>
            </p:cNvSpPr>
            <p:nvPr/>
          </p:nvSpPr>
          <p:spPr bwMode="auto">
            <a:xfrm>
              <a:off x="3396" y="2163"/>
              <a:ext cx="194" cy="77"/>
            </a:xfrm>
            <a:custGeom>
              <a:avLst/>
              <a:gdLst>
                <a:gd name="T0" fmla="*/ 0 w 194"/>
                <a:gd name="T1" fmla="*/ 0 h 77"/>
                <a:gd name="T2" fmla="*/ 189 w 194"/>
                <a:gd name="T3" fmla="*/ 0 h 77"/>
                <a:gd name="T4" fmla="*/ 194 w 194"/>
                <a:gd name="T5" fmla="*/ 39 h 77"/>
                <a:gd name="T6" fmla="*/ 189 w 194"/>
                <a:gd name="T7" fmla="*/ 77 h 77"/>
                <a:gd name="T8" fmla="*/ 0 w 194"/>
                <a:gd name="T9" fmla="*/ 77 h 77"/>
                <a:gd name="T10" fmla="*/ 0 w 194"/>
                <a:gd name="T11" fmla="*/ 0 h 77"/>
              </a:gdLst>
              <a:ahLst/>
              <a:cxnLst>
                <a:cxn ang="0">
                  <a:pos x="T0" y="T1"/>
                </a:cxn>
                <a:cxn ang="0">
                  <a:pos x="T2" y="T3"/>
                </a:cxn>
                <a:cxn ang="0">
                  <a:pos x="T4" y="T5"/>
                </a:cxn>
                <a:cxn ang="0">
                  <a:pos x="T6" y="T7"/>
                </a:cxn>
                <a:cxn ang="0">
                  <a:pos x="T8" y="T9"/>
                </a:cxn>
                <a:cxn ang="0">
                  <a:pos x="T10" y="T11"/>
                </a:cxn>
              </a:cxnLst>
              <a:rect l="0" t="0" r="r" b="b"/>
              <a:pathLst>
                <a:path w="194" h="77">
                  <a:moveTo>
                    <a:pt x="0" y="0"/>
                  </a:moveTo>
                  <a:lnTo>
                    <a:pt x="189" y="0"/>
                  </a:lnTo>
                  <a:lnTo>
                    <a:pt x="194" y="39"/>
                  </a:lnTo>
                  <a:lnTo>
                    <a:pt x="189" y="77"/>
                  </a:lnTo>
                  <a:lnTo>
                    <a:pt x="0" y="77"/>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95" name="Rectangle 421">
              <a:extLst>
                <a:ext uri="{FF2B5EF4-FFF2-40B4-BE49-F238E27FC236}">
                  <a16:creationId xmlns:a16="http://schemas.microsoft.com/office/drawing/2014/main" id="{CBE3FE95-A7B2-4CA7-1898-EF494FDC9149}"/>
                </a:ext>
              </a:extLst>
            </p:cNvPr>
            <p:cNvSpPr>
              <a:spLocks noChangeArrowheads="1"/>
            </p:cNvSpPr>
            <p:nvPr/>
          </p:nvSpPr>
          <p:spPr bwMode="auto">
            <a:xfrm>
              <a:off x="3461" y="2165"/>
              <a:ext cx="6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BF</a:t>
              </a:r>
              <a:endParaRPr kumimoji="0" lang="en-US" altLang="en-US" sz="1800" b="0" i="0" u="none" strike="noStrike" cap="none" normalizeH="0" baseline="0">
                <a:ln>
                  <a:noFill/>
                </a:ln>
                <a:solidFill>
                  <a:schemeClr val="tx1"/>
                </a:solidFill>
                <a:effectLst/>
                <a:latin typeface="Futura LT"/>
              </a:endParaRPr>
            </a:p>
          </p:txBody>
        </p:sp>
        <p:sp>
          <p:nvSpPr>
            <p:cNvPr id="96" name="Freeform 422">
              <a:extLst>
                <a:ext uri="{FF2B5EF4-FFF2-40B4-BE49-F238E27FC236}">
                  <a16:creationId xmlns:a16="http://schemas.microsoft.com/office/drawing/2014/main" id="{995E4B06-E43C-9C00-635C-F613566FF445}"/>
                </a:ext>
              </a:extLst>
            </p:cNvPr>
            <p:cNvSpPr>
              <a:spLocks/>
            </p:cNvSpPr>
            <p:nvPr/>
          </p:nvSpPr>
          <p:spPr bwMode="auto">
            <a:xfrm>
              <a:off x="1313" y="3358"/>
              <a:ext cx="435" cy="81"/>
            </a:xfrm>
            <a:custGeom>
              <a:avLst/>
              <a:gdLst>
                <a:gd name="T0" fmla="*/ 0 w 435"/>
                <a:gd name="T1" fmla="*/ 0 h 81"/>
                <a:gd name="T2" fmla="*/ 425 w 435"/>
                <a:gd name="T3" fmla="*/ 0 h 81"/>
                <a:gd name="T4" fmla="*/ 435 w 435"/>
                <a:gd name="T5" fmla="*/ 41 h 81"/>
                <a:gd name="T6" fmla="*/ 425 w 435"/>
                <a:gd name="T7" fmla="*/ 81 h 81"/>
                <a:gd name="T8" fmla="*/ 0 w 435"/>
                <a:gd name="T9" fmla="*/ 81 h 81"/>
                <a:gd name="T10" fmla="*/ 0 w 435"/>
                <a:gd name="T11" fmla="*/ 0 h 81"/>
              </a:gdLst>
              <a:ahLst/>
              <a:cxnLst>
                <a:cxn ang="0">
                  <a:pos x="T0" y="T1"/>
                </a:cxn>
                <a:cxn ang="0">
                  <a:pos x="T2" y="T3"/>
                </a:cxn>
                <a:cxn ang="0">
                  <a:pos x="T4" y="T5"/>
                </a:cxn>
                <a:cxn ang="0">
                  <a:pos x="T6" y="T7"/>
                </a:cxn>
                <a:cxn ang="0">
                  <a:pos x="T8" y="T9"/>
                </a:cxn>
                <a:cxn ang="0">
                  <a:pos x="T10" y="T11"/>
                </a:cxn>
              </a:cxnLst>
              <a:rect l="0" t="0" r="r" b="b"/>
              <a:pathLst>
                <a:path w="435" h="81">
                  <a:moveTo>
                    <a:pt x="0" y="0"/>
                  </a:moveTo>
                  <a:lnTo>
                    <a:pt x="425" y="0"/>
                  </a:lnTo>
                  <a:lnTo>
                    <a:pt x="435" y="41"/>
                  </a:lnTo>
                  <a:lnTo>
                    <a:pt x="425" y="81"/>
                  </a:lnTo>
                  <a:lnTo>
                    <a:pt x="0" y="8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97" name="Freeform 423">
              <a:extLst>
                <a:ext uri="{FF2B5EF4-FFF2-40B4-BE49-F238E27FC236}">
                  <a16:creationId xmlns:a16="http://schemas.microsoft.com/office/drawing/2014/main" id="{D2115845-5021-9FE6-8471-2EF6E76ECA04}"/>
                </a:ext>
              </a:extLst>
            </p:cNvPr>
            <p:cNvSpPr>
              <a:spLocks/>
            </p:cNvSpPr>
            <p:nvPr/>
          </p:nvSpPr>
          <p:spPr bwMode="auto">
            <a:xfrm>
              <a:off x="1313" y="3358"/>
              <a:ext cx="435" cy="81"/>
            </a:xfrm>
            <a:custGeom>
              <a:avLst/>
              <a:gdLst>
                <a:gd name="T0" fmla="*/ 0 w 435"/>
                <a:gd name="T1" fmla="*/ 0 h 81"/>
                <a:gd name="T2" fmla="*/ 425 w 435"/>
                <a:gd name="T3" fmla="*/ 0 h 81"/>
                <a:gd name="T4" fmla="*/ 435 w 435"/>
                <a:gd name="T5" fmla="*/ 41 h 81"/>
                <a:gd name="T6" fmla="*/ 425 w 435"/>
                <a:gd name="T7" fmla="*/ 81 h 81"/>
                <a:gd name="T8" fmla="*/ 0 w 435"/>
                <a:gd name="T9" fmla="*/ 81 h 81"/>
                <a:gd name="T10" fmla="*/ 0 w 435"/>
                <a:gd name="T11" fmla="*/ 0 h 81"/>
              </a:gdLst>
              <a:ahLst/>
              <a:cxnLst>
                <a:cxn ang="0">
                  <a:pos x="T0" y="T1"/>
                </a:cxn>
                <a:cxn ang="0">
                  <a:pos x="T2" y="T3"/>
                </a:cxn>
                <a:cxn ang="0">
                  <a:pos x="T4" y="T5"/>
                </a:cxn>
                <a:cxn ang="0">
                  <a:pos x="T6" y="T7"/>
                </a:cxn>
                <a:cxn ang="0">
                  <a:pos x="T8" y="T9"/>
                </a:cxn>
                <a:cxn ang="0">
                  <a:pos x="T10" y="T11"/>
                </a:cxn>
              </a:cxnLst>
              <a:rect l="0" t="0" r="r" b="b"/>
              <a:pathLst>
                <a:path w="435" h="81">
                  <a:moveTo>
                    <a:pt x="0" y="0"/>
                  </a:moveTo>
                  <a:lnTo>
                    <a:pt x="425" y="0"/>
                  </a:lnTo>
                  <a:lnTo>
                    <a:pt x="435" y="41"/>
                  </a:lnTo>
                  <a:lnTo>
                    <a:pt x="425" y="81"/>
                  </a:lnTo>
                  <a:lnTo>
                    <a:pt x="0" y="81"/>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98" name="Rectangle 424">
              <a:extLst>
                <a:ext uri="{FF2B5EF4-FFF2-40B4-BE49-F238E27FC236}">
                  <a16:creationId xmlns:a16="http://schemas.microsoft.com/office/drawing/2014/main" id="{95FB6831-D238-0EB4-CD6E-52C714F28E3A}"/>
                </a:ext>
              </a:extLst>
            </p:cNvPr>
            <p:cNvSpPr>
              <a:spLocks noChangeArrowheads="1"/>
            </p:cNvSpPr>
            <p:nvPr/>
          </p:nvSpPr>
          <p:spPr bwMode="auto">
            <a:xfrm>
              <a:off x="1454" y="3362"/>
              <a:ext cx="18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Config</a:t>
              </a:r>
              <a:endParaRPr kumimoji="0" lang="en-US" altLang="en-US" sz="1800" b="0" i="0" u="none" strike="noStrike" cap="none" normalizeH="0" baseline="0">
                <a:ln>
                  <a:noFill/>
                </a:ln>
                <a:solidFill>
                  <a:schemeClr val="tx1"/>
                </a:solidFill>
                <a:effectLst/>
                <a:latin typeface="Futura LT"/>
              </a:endParaRPr>
            </a:p>
          </p:txBody>
        </p:sp>
        <p:sp>
          <p:nvSpPr>
            <p:cNvPr id="99" name="Freeform 425">
              <a:extLst>
                <a:ext uri="{FF2B5EF4-FFF2-40B4-BE49-F238E27FC236}">
                  <a16:creationId xmlns:a16="http://schemas.microsoft.com/office/drawing/2014/main" id="{79766D67-3D41-4157-85F4-5F0271EB4010}"/>
                </a:ext>
              </a:extLst>
            </p:cNvPr>
            <p:cNvSpPr>
              <a:spLocks/>
            </p:cNvSpPr>
            <p:nvPr/>
          </p:nvSpPr>
          <p:spPr bwMode="auto">
            <a:xfrm>
              <a:off x="1313" y="3457"/>
              <a:ext cx="435" cy="81"/>
            </a:xfrm>
            <a:custGeom>
              <a:avLst/>
              <a:gdLst>
                <a:gd name="T0" fmla="*/ 0 w 435"/>
                <a:gd name="T1" fmla="*/ 0 h 81"/>
                <a:gd name="T2" fmla="*/ 425 w 435"/>
                <a:gd name="T3" fmla="*/ 0 h 81"/>
                <a:gd name="T4" fmla="*/ 435 w 435"/>
                <a:gd name="T5" fmla="*/ 41 h 81"/>
                <a:gd name="T6" fmla="*/ 425 w 435"/>
                <a:gd name="T7" fmla="*/ 81 h 81"/>
                <a:gd name="T8" fmla="*/ 0 w 435"/>
                <a:gd name="T9" fmla="*/ 81 h 81"/>
                <a:gd name="T10" fmla="*/ 0 w 435"/>
                <a:gd name="T11" fmla="*/ 0 h 81"/>
              </a:gdLst>
              <a:ahLst/>
              <a:cxnLst>
                <a:cxn ang="0">
                  <a:pos x="T0" y="T1"/>
                </a:cxn>
                <a:cxn ang="0">
                  <a:pos x="T2" y="T3"/>
                </a:cxn>
                <a:cxn ang="0">
                  <a:pos x="T4" y="T5"/>
                </a:cxn>
                <a:cxn ang="0">
                  <a:pos x="T6" y="T7"/>
                </a:cxn>
                <a:cxn ang="0">
                  <a:pos x="T8" y="T9"/>
                </a:cxn>
                <a:cxn ang="0">
                  <a:pos x="T10" y="T11"/>
                </a:cxn>
              </a:cxnLst>
              <a:rect l="0" t="0" r="r" b="b"/>
              <a:pathLst>
                <a:path w="435" h="81">
                  <a:moveTo>
                    <a:pt x="0" y="0"/>
                  </a:moveTo>
                  <a:lnTo>
                    <a:pt x="425" y="0"/>
                  </a:lnTo>
                  <a:lnTo>
                    <a:pt x="435" y="41"/>
                  </a:lnTo>
                  <a:lnTo>
                    <a:pt x="425" y="81"/>
                  </a:lnTo>
                  <a:lnTo>
                    <a:pt x="0" y="81"/>
                  </a:lnTo>
                  <a:lnTo>
                    <a:pt x="0"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00" name="Freeform 426">
              <a:extLst>
                <a:ext uri="{FF2B5EF4-FFF2-40B4-BE49-F238E27FC236}">
                  <a16:creationId xmlns:a16="http://schemas.microsoft.com/office/drawing/2014/main" id="{AD8BF1D5-5EE5-5263-64A7-B6E276DB28E4}"/>
                </a:ext>
              </a:extLst>
            </p:cNvPr>
            <p:cNvSpPr>
              <a:spLocks/>
            </p:cNvSpPr>
            <p:nvPr/>
          </p:nvSpPr>
          <p:spPr bwMode="auto">
            <a:xfrm>
              <a:off x="1313" y="3457"/>
              <a:ext cx="435" cy="81"/>
            </a:xfrm>
            <a:custGeom>
              <a:avLst/>
              <a:gdLst>
                <a:gd name="T0" fmla="*/ 0 w 435"/>
                <a:gd name="T1" fmla="*/ 0 h 81"/>
                <a:gd name="T2" fmla="*/ 425 w 435"/>
                <a:gd name="T3" fmla="*/ 0 h 81"/>
                <a:gd name="T4" fmla="*/ 435 w 435"/>
                <a:gd name="T5" fmla="*/ 41 h 81"/>
                <a:gd name="T6" fmla="*/ 425 w 435"/>
                <a:gd name="T7" fmla="*/ 81 h 81"/>
                <a:gd name="T8" fmla="*/ 0 w 435"/>
                <a:gd name="T9" fmla="*/ 81 h 81"/>
                <a:gd name="T10" fmla="*/ 0 w 435"/>
                <a:gd name="T11" fmla="*/ 0 h 81"/>
              </a:gdLst>
              <a:ahLst/>
              <a:cxnLst>
                <a:cxn ang="0">
                  <a:pos x="T0" y="T1"/>
                </a:cxn>
                <a:cxn ang="0">
                  <a:pos x="T2" y="T3"/>
                </a:cxn>
                <a:cxn ang="0">
                  <a:pos x="T4" y="T5"/>
                </a:cxn>
                <a:cxn ang="0">
                  <a:pos x="T6" y="T7"/>
                </a:cxn>
                <a:cxn ang="0">
                  <a:pos x="T8" y="T9"/>
                </a:cxn>
                <a:cxn ang="0">
                  <a:pos x="T10" y="T11"/>
                </a:cxn>
              </a:cxnLst>
              <a:rect l="0" t="0" r="r" b="b"/>
              <a:pathLst>
                <a:path w="435" h="81">
                  <a:moveTo>
                    <a:pt x="0" y="0"/>
                  </a:moveTo>
                  <a:lnTo>
                    <a:pt x="425" y="0"/>
                  </a:lnTo>
                  <a:lnTo>
                    <a:pt x="435" y="41"/>
                  </a:lnTo>
                  <a:lnTo>
                    <a:pt x="425" y="81"/>
                  </a:lnTo>
                  <a:lnTo>
                    <a:pt x="0" y="81"/>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01" name="Rectangle 427">
              <a:extLst>
                <a:ext uri="{FF2B5EF4-FFF2-40B4-BE49-F238E27FC236}">
                  <a16:creationId xmlns:a16="http://schemas.microsoft.com/office/drawing/2014/main" id="{B90274AA-ED16-C7CE-1E32-8A0A0CA9CF2C}"/>
                </a:ext>
              </a:extLst>
            </p:cNvPr>
            <p:cNvSpPr>
              <a:spLocks noChangeArrowheads="1"/>
            </p:cNvSpPr>
            <p:nvPr/>
          </p:nvSpPr>
          <p:spPr bwMode="auto">
            <a:xfrm>
              <a:off x="1315" y="3448"/>
              <a:ext cx="428" cy="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02" name="Rectangle 428">
              <a:extLst>
                <a:ext uri="{FF2B5EF4-FFF2-40B4-BE49-F238E27FC236}">
                  <a16:creationId xmlns:a16="http://schemas.microsoft.com/office/drawing/2014/main" id="{7876D7BE-FA50-E302-EB0C-C77C4BAB6441}"/>
                </a:ext>
              </a:extLst>
            </p:cNvPr>
            <p:cNvSpPr>
              <a:spLocks noChangeArrowheads="1"/>
            </p:cNvSpPr>
            <p:nvPr/>
          </p:nvSpPr>
          <p:spPr bwMode="auto">
            <a:xfrm>
              <a:off x="1359" y="3462"/>
              <a:ext cx="40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Data Ingestion</a:t>
              </a:r>
              <a:endParaRPr kumimoji="0" lang="en-US" altLang="en-US" sz="1800" b="0" i="0" u="none" strike="noStrike" cap="none" normalizeH="0" baseline="0">
                <a:ln>
                  <a:noFill/>
                </a:ln>
                <a:solidFill>
                  <a:schemeClr val="tx1"/>
                </a:solidFill>
                <a:effectLst/>
                <a:latin typeface="Futura LT"/>
              </a:endParaRPr>
            </a:p>
          </p:txBody>
        </p:sp>
        <p:sp>
          <p:nvSpPr>
            <p:cNvPr id="103" name="Freeform 429">
              <a:extLst>
                <a:ext uri="{FF2B5EF4-FFF2-40B4-BE49-F238E27FC236}">
                  <a16:creationId xmlns:a16="http://schemas.microsoft.com/office/drawing/2014/main" id="{8BA20AD1-6D78-967B-33DB-725681F5FE50}"/>
                </a:ext>
              </a:extLst>
            </p:cNvPr>
            <p:cNvSpPr>
              <a:spLocks/>
            </p:cNvSpPr>
            <p:nvPr/>
          </p:nvSpPr>
          <p:spPr bwMode="auto">
            <a:xfrm>
              <a:off x="1781" y="3014"/>
              <a:ext cx="872" cy="69"/>
            </a:xfrm>
            <a:custGeom>
              <a:avLst/>
              <a:gdLst>
                <a:gd name="T0" fmla="*/ 0 w 872"/>
                <a:gd name="T1" fmla="*/ 0 h 69"/>
                <a:gd name="T2" fmla="*/ 850 w 872"/>
                <a:gd name="T3" fmla="*/ 0 h 69"/>
                <a:gd name="T4" fmla="*/ 872 w 872"/>
                <a:gd name="T5" fmla="*/ 35 h 69"/>
                <a:gd name="T6" fmla="*/ 850 w 872"/>
                <a:gd name="T7" fmla="*/ 69 h 69"/>
                <a:gd name="T8" fmla="*/ 0 w 872"/>
                <a:gd name="T9" fmla="*/ 69 h 69"/>
                <a:gd name="T10" fmla="*/ 0 w 872"/>
                <a:gd name="T11" fmla="*/ 0 h 69"/>
              </a:gdLst>
              <a:ahLst/>
              <a:cxnLst>
                <a:cxn ang="0">
                  <a:pos x="T0" y="T1"/>
                </a:cxn>
                <a:cxn ang="0">
                  <a:pos x="T2" y="T3"/>
                </a:cxn>
                <a:cxn ang="0">
                  <a:pos x="T4" y="T5"/>
                </a:cxn>
                <a:cxn ang="0">
                  <a:pos x="T6" y="T7"/>
                </a:cxn>
                <a:cxn ang="0">
                  <a:pos x="T8" y="T9"/>
                </a:cxn>
                <a:cxn ang="0">
                  <a:pos x="T10" y="T11"/>
                </a:cxn>
              </a:cxnLst>
              <a:rect l="0" t="0" r="r" b="b"/>
              <a:pathLst>
                <a:path w="872" h="69">
                  <a:moveTo>
                    <a:pt x="0" y="0"/>
                  </a:moveTo>
                  <a:lnTo>
                    <a:pt x="850" y="0"/>
                  </a:lnTo>
                  <a:lnTo>
                    <a:pt x="872" y="35"/>
                  </a:lnTo>
                  <a:lnTo>
                    <a:pt x="850" y="69"/>
                  </a:lnTo>
                  <a:lnTo>
                    <a:pt x="0" y="69"/>
                  </a:lnTo>
                  <a:lnTo>
                    <a:pt x="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04" name="Freeform 430">
              <a:extLst>
                <a:ext uri="{FF2B5EF4-FFF2-40B4-BE49-F238E27FC236}">
                  <a16:creationId xmlns:a16="http://schemas.microsoft.com/office/drawing/2014/main" id="{69D97A67-520C-01B8-AD6E-CAF0390D7176}"/>
                </a:ext>
              </a:extLst>
            </p:cNvPr>
            <p:cNvSpPr>
              <a:spLocks/>
            </p:cNvSpPr>
            <p:nvPr/>
          </p:nvSpPr>
          <p:spPr bwMode="auto">
            <a:xfrm>
              <a:off x="1781" y="3014"/>
              <a:ext cx="872" cy="69"/>
            </a:xfrm>
            <a:custGeom>
              <a:avLst/>
              <a:gdLst>
                <a:gd name="T0" fmla="*/ 0 w 872"/>
                <a:gd name="T1" fmla="*/ 0 h 69"/>
                <a:gd name="T2" fmla="*/ 850 w 872"/>
                <a:gd name="T3" fmla="*/ 0 h 69"/>
                <a:gd name="T4" fmla="*/ 872 w 872"/>
                <a:gd name="T5" fmla="*/ 35 h 69"/>
                <a:gd name="T6" fmla="*/ 850 w 872"/>
                <a:gd name="T7" fmla="*/ 69 h 69"/>
                <a:gd name="T8" fmla="*/ 0 w 872"/>
                <a:gd name="T9" fmla="*/ 69 h 69"/>
                <a:gd name="T10" fmla="*/ 0 w 872"/>
                <a:gd name="T11" fmla="*/ 0 h 69"/>
              </a:gdLst>
              <a:ahLst/>
              <a:cxnLst>
                <a:cxn ang="0">
                  <a:pos x="T0" y="T1"/>
                </a:cxn>
                <a:cxn ang="0">
                  <a:pos x="T2" y="T3"/>
                </a:cxn>
                <a:cxn ang="0">
                  <a:pos x="T4" y="T5"/>
                </a:cxn>
                <a:cxn ang="0">
                  <a:pos x="T6" y="T7"/>
                </a:cxn>
                <a:cxn ang="0">
                  <a:pos x="T8" y="T9"/>
                </a:cxn>
                <a:cxn ang="0">
                  <a:pos x="T10" y="T11"/>
                </a:cxn>
              </a:cxnLst>
              <a:rect l="0" t="0" r="r" b="b"/>
              <a:pathLst>
                <a:path w="872" h="69">
                  <a:moveTo>
                    <a:pt x="0" y="0"/>
                  </a:moveTo>
                  <a:lnTo>
                    <a:pt x="850" y="0"/>
                  </a:lnTo>
                  <a:lnTo>
                    <a:pt x="872" y="35"/>
                  </a:lnTo>
                  <a:lnTo>
                    <a:pt x="850" y="69"/>
                  </a:lnTo>
                  <a:lnTo>
                    <a:pt x="0" y="69"/>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05" name="Rectangle 431">
              <a:extLst>
                <a:ext uri="{FF2B5EF4-FFF2-40B4-BE49-F238E27FC236}">
                  <a16:creationId xmlns:a16="http://schemas.microsoft.com/office/drawing/2014/main" id="{9ADBA28E-F131-A50D-6B73-9EE85E15C6CA}"/>
                </a:ext>
              </a:extLst>
            </p:cNvPr>
            <p:cNvSpPr>
              <a:spLocks noChangeArrowheads="1"/>
            </p:cNvSpPr>
            <p:nvPr/>
          </p:nvSpPr>
          <p:spPr bwMode="auto">
            <a:xfrm>
              <a:off x="1849" y="3011"/>
              <a:ext cx="87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000000"/>
                  </a:solidFill>
                  <a:effectLst/>
                  <a:latin typeface="Futura LT"/>
                </a:rPr>
                <a:t>Application Connector Dev/QA</a:t>
              </a:r>
              <a:endParaRPr kumimoji="0" lang="en-US" altLang="en-US" sz="1800" b="0" i="0" u="none" strike="noStrike" cap="none" normalizeH="0" baseline="0">
                <a:ln>
                  <a:noFill/>
                </a:ln>
                <a:solidFill>
                  <a:schemeClr val="tx1"/>
                </a:solidFill>
                <a:effectLst/>
                <a:latin typeface="Futura LT"/>
              </a:endParaRPr>
            </a:p>
          </p:txBody>
        </p:sp>
        <p:sp>
          <p:nvSpPr>
            <p:cNvPr id="106" name="Freeform 432">
              <a:extLst>
                <a:ext uri="{FF2B5EF4-FFF2-40B4-BE49-F238E27FC236}">
                  <a16:creationId xmlns:a16="http://schemas.microsoft.com/office/drawing/2014/main" id="{D936C94C-698C-4345-068C-3FFA7E261D4C}"/>
                </a:ext>
              </a:extLst>
            </p:cNvPr>
            <p:cNvSpPr>
              <a:spLocks/>
            </p:cNvSpPr>
            <p:nvPr/>
          </p:nvSpPr>
          <p:spPr bwMode="auto">
            <a:xfrm>
              <a:off x="4059" y="3457"/>
              <a:ext cx="1128" cy="77"/>
            </a:xfrm>
            <a:custGeom>
              <a:avLst/>
              <a:gdLst>
                <a:gd name="T0" fmla="*/ 0 w 1128"/>
                <a:gd name="T1" fmla="*/ 0 h 77"/>
                <a:gd name="T2" fmla="*/ 1100 w 1128"/>
                <a:gd name="T3" fmla="*/ 0 h 77"/>
                <a:gd name="T4" fmla="*/ 1128 w 1128"/>
                <a:gd name="T5" fmla="*/ 39 h 77"/>
                <a:gd name="T6" fmla="*/ 1100 w 1128"/>
                <a:gd name="T7" fmla="*/ 77 h 77"/>
                <a:gd name="T8" fmla="*/ 0 w 1128"/>
                <a:gd name="T9" fmla="*/ 77 h 77"/>
                <a:gd name="T10" fmla="*/ 0 w 1128"/>
                <a:gd name="T11" fmla="*/ 0 h 77"/>
              </a:gdLst>
              <a:ahLst/>
              <a:cxnLst>
                <a:cxn ang="0">
                  <a:pos x="T0" y="T1"/>
                </a:cxn>
                <a:cxn ang="0">
                  <a:pos x="T2" y="T3"/>
                </a:cxn>
                <a:cxn ang="0">
                  <a:pos x="T4" y="T5"/>
                </a:cxn>
                <a:cxn ang="0">
                  <a:pos x="T6" y="T7"/>
                </a:cxn>
                <a:cxn ang="0">
                  <a:pos x="T8" y="T9"/>
                </a:cxn>
                <a:cxn ang="0">
                  <a:pos x="T10" y="T11"/>
                </a:cxn>
              </a:cxnLst>
              <a:rect l="0" t="0" r="r" b="b"/>
              <a:pathLst>
                <a:path w="1128" h="77">
                  <a:moveTo>
                    <a:pt x="0" y="0"/>
                  </a:moveTo>
                  <a:lnTo>
                    <a:pt x="1100" y="0"/>
                  </a:lnTo>
                  <a:lnTo>
                    <a:pt x="1128" y="39"/>
                  </a:lnTo>
                  <a:lnTo>
                    <a:pt x="1100" y="77"/>
                  </a:lnTo>
                  <a:lnTo>
                    <a:pt x="0" y="77"/>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07" name="Freeform 433">
              <a:extLst>
                <a:ext uri="{FF2B5EF4-FFF2-40B4-BE49-F238E27FC236}">
                  <a16:creationId xmlns:a16="http://schemas.microsoft.com/office/drawing/2014/main" id="{72467BA6-127D-05B8-90B5-ED0B52ACB9EC}"/>
                </a:ext>
              </a:extLst>
            </p:cNvPr>
            <p:cNvSpPr>
              <a:spLocks/>
            </p:cNvSpPr>
            <p:nvPr/>
          </p:nvSpPr>
          <p:spPr bwMode="auto">
            <a:xfrm>
              <a:off x="4059" y="3457"/>
              <a:ext cx="1128" cy="77"/>
            </a:xfrm>
            <a:custGeom>
              <a:avLst/>
              <a:gdLst>
                <a:gd name="T0" fmla="*/ 0 w 1128"/>
                <a:gd name="T1" fmla="*/ 0 h 77"/>
                <a:gd name="T2" fmla="*/ 1100 w 1128"/>
                <a:gd name="T3" fmla="*/ 0 h 77"/>
                <a:gd name="T4" fmla="*/ 1128 w 1128"/>
                <a:gd name="T5" fmla="*/ 39 h 77"/>
                <a:gd name="T6" fmla="*/ 1100 w 1128"/>
                <a:gd name="T7" fmla="*/ 77 h 77"/>
                <a:gd name="T8" fmla="*/ 0 w 1128"/>
                <a:gd name="T9" fmla="*/ 77 h 77"/>
                <a:gd name="T10" fmla="*/ 0 w 1128"/>
                <a:gd name="T11" fmla="*/ 0 h 77"/>
              </a:gdLst>
              <a:ahLst/>
              <a:cxnLst>
                <a:cxn ang="0">
                  <a:pos x="T0" y="T1"/>
                </a:cxn>
                <a:cxn ang="0">
                  <a:pos x="T2" y="T3"/>
                </a:cxn>
                <a:cxn ang="0">
                  <a:pos x="T4" y="T5"/>
                </a:cxn>
                <a:cxn ang="0">
                  <a:pos x="T6" y="T7"/>
                </a:cxn>
                <a:cxn ang="0">
                  <a:pos x="T8" y="T9"/>
                </a:cxn>
                <a:cxn ang="0">
                  <a:pos x="T10" y="T11"/>
                </a:cxn>
              </a:cxnLst>
              <a:rect l="0" t="0" r="r" b="b"/>
              <a:pathLst>
                <a:path w="1128" h="77">
                  <a:moveTo>
                    <a:pt x="0" y="0"/>
                  </a:moveTo>
                  <a:lnTo>
                    <a:pt x="1100" y="0"/>
                  </a:lnTo>
                  <a:lnTo>
                    <a:pt x="1128" y="39"/>
                  </a:lnTo>
                  <a:lnTo>
                    <a:pt x="1100" y="77"/>
                  </a:lnTo>
                  <a:lnTo>
                    <a:pt x="0" y="77"/>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08" name="Rectangle 434">
              <a:extLst>
                <a:ext uri="{FF2B5EF4-FFF2-40B4-BE49-F238E27FC236}">
                  <a16:creationId xmlns:a16="http://schemas.microsoft.com/office/drawing/2014/main" id="{6DA17CB3-914E-B864-8035-EE698B90D57F}"/>
                </a:ext>
              </a:extLst>
            </p:cNvPr>
            <p:cNvSpPr>
              <a:spLocks noChangeArrowheads="1"/>
            </p:cNvSpPr>
            <p:nvPr/>
          </p:nvSpPr>
          <p:spPr bwMode="auto">
            <a:xfrm>
              <a:off x="4442" y="3460"/>
              <a:ext cx="3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QA Workshops</a:t>
              </a:r>
              <a:endParaRPr kumimoji="0" lang="en-US" altLang="en-US" sz="1800" b="0" i="0" u="none" strike="noStrike" cap="none" normalizeH="0" baseline="0">
                <a:ln>
                  <a:noFill/>
                </a:ln>
                <a:solidFill>
                  <a:schemeClr val="tx1"/>
                </a:solidFill>
                <a:effectLst/>
                <a:latin typeface="Futura LT"/>
              </a:endParaRPr>
            </a:p>
          </p:txBody>
        </p:sp>
        <p:sp>
          <p:nvSpPr>
            <p:cNvPr id="109" name="Freeform 435">
              <a:extLst>
                <a:ext uri="{FF2B5EF4-FFF2-40B4-BE49-F238E27FC236}">
                  <a16:creationId xmlns:a16="http://schemas.microsoft.com/office/drawing/2014/main" id="{6F56688A-8F98-237C-576A-6FC6BAD94FA2}"/>
                </a:ext>
              </a:extLst>
            </p:cNvPr>
            <p:cNvSpPr>
              <a:spLocks/>
            </p:cNvSpPr>
            <p:nvPr/>
          </p:nvSpPr>
          <p:spPr bwMode="auto">
            <a:xfrm>
              <a:off x="5205" y="3457"/>
              <a:ext cx="231" cy="73"/>
            </a:xfrm>
            <a:custGeom>
              <a:avLst/>
              <a:gdLst>
                <a:gd name="T0" fmla="*/ 0 w 231"/>
                <a:gd name="T1" fmla="*/ 0 h 73"/>
                <a:gd name="T2" fmla="*/ 225 w 231"/>
                <a:gd name="T3" fmla="*/ 0 h 73"/>
                <a:gd name="T4" fmla="*/ 231 w 231"/>
                <a:gd name="T5" fmla="*/ 37 h 73"/>
                <a:gd name="T6" fmla="*/ 225 w 231"/>
                <a:gd name="T7" fmla="*/ 73 h 73"/>
                <a:gd name="T8" fmla="*/ 0 w 231"/>
                <a:gd name="T9" fmla="*/ 73 h 73"/>
                <a:gd name="T10" fmla="*/ 0 w 231"/>
                <a:gd name="T11" fmla="*/ 0 h 73"/>
              </a:gdLst>
              <a:ahLst/>
              <a:cxnLst>
                <a:cxn ang="0">
                  <a:pos x="T0" y="T1"/>
                </a:cxn>
                <a:cxn ang="0">
                  <a:pos x="T2" y="T3"/>
                </a:cxn>
                <a:cxn ang="0">
                  <a:pos x="T4" y="T5"/>
                </a:cxn>
                <a:cxn ang="0">
                  <a:pos x="T6" y="T7"/>
                </a:cxn>
                <a:cxn ang="0">
                  <a:pos x="T8" y="T9"/>
                </a:cxn>
                <a:cxn ang="0">
                  <a:pos x="T10" y="T11"/>
                </a:cxn>
              </a:cxnLst>
              <a:rect l="0" t="0" r="r" b="b"/>
              <a:pathLst>
                <a:path w="231" h="73">
                  <a:moveTo>
                    <a:pt x="0" y="0"/>
                  </a:moveTo>
                  <a:lnTo>
                    <a:pt x="225" y="0"/>
                  </a:lnTo>
                  <a:lnTo>
                    <a:pt x="231" y="37"/>
                  </a:lnTo>
                  <a:lnTo>
                    <a:pt x="225" y="73"/>
                  </a:lnTo>
                  <a:lnTo>
                    <a:pt x="0" y="73"/>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10" name="Freeform 436">
              <a:extLst>
                <a:ext uri="{FF2B5EF4-FFF2-40B4-BE49-F238E27FC236}">
                  <a16:creationId xmlns:a16="http://schemas.microsoft.com/office/drawing/2014/main" id="{0550A146-A866-AD85-C3C1-CA2CB6A6CBC3}"/>
                </a:ext>
              </a:extLst>
            </p:cNvPr>
            <p:cNvSpPr>
              <a:spLocks/>
            </p:cNvSpPr>
            <p:nvPr/>
          </p:nvSpPr>
          <p:spPr bwMode="auto">
            <a:xfrm>
              <a:off x="5205" y="3457"/>
              <a:ext cx="231" cy="73"/>
            </a:xfrm>
            <a:custGeom>
              <a:avLst/>
              <a:gdLst>
                <a:gd name="T0" fmla="*/ 0 w 231"/>
                <a:gd name="T1" fmla="*/ 0 h 73"/>
                <a:gd name="T2" fmla="*/ 225 w 231"/>
                <a:gd name="T3" fmla="*/ 0 h 73"/>
                <a:gd name="T4" fmla="*/ 231 w 231"/>
                <a:gd name="T5" fmla="*/ 37 h 73"/>
                <a:gd name="T6" fmla="*/ 225 w 231"/>
                <a:gd name="T7" fmla="*/ 73 h 73"/>
                <a:gd name="T8" fmla="*/ 0 w 231"/>
                <a:gd name="T9" fmla="*/ 73 h 73"/>
                <a:gd name="T10" fmla="*/ 0 w 231"/>
                <a:gd name="T11" fmla="*/ 0 h 73"/>
              </a:gdLst>
              <a:ahLst/>
              <a:cxnLst>
                <a:cxn ang="0">
                  <a:pos x="T0" y="T1"/>
                </a:cxn>
                <a:cxn ang="0">
                  <a:pos x="T2" y="T3"/>
                </a:cxn>
                <a:cxn ang="0">
                  <a:pos x="T4" y="T5"/>
                </a:cxn>
                <a:cxn ang="0">
                  <a:pos x="T6" y="T7"/>
                </a:cxn>
                <a:cxn ang="0">
                  <a:pos x="T8" y="T9"/>
                </a:cxn>
                <a:cxn ang="0">
                  <a:pos x="T10" y="T11"/>
                </a:cxn>
              </a:cxnLst>
              <a:rect l="0" t="0" r="r" b="b"/>
              <a:pathLst>
                <a:path w="231" h="73">
                  <a:moveTo>
                    <a:pt x="0" y="0"/>
                  </a:moveTo>
                  <a:lnTo>
                    <a:pt x="225" y="0"/>
                  </a:lnTo>
                  <a:lnTo>
                    <a:pt x="231" y="37"/>
                  </a:lnTo>
                  <a:lnTo>
                    <a:pt x="225" y="73"/>
                  </a:lnTo>
                  <a:lnTo>
                    <a:pt x="0" y="73"/>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11" name="Rectangle 437">
              <a:extLst>
                <a:ext uri="{FF2B5EF4-FFF2-40B4-BE49-F238E27FC236}">
                  <a16:creationId xmlns:a16="http://schemas.microsoft.com/office/drawing/2014/main" id="{FEE4E93C-5A87-D5A7-AD13-F8A7850AC015}"/>
                </a:ext>
              </a:extLst>
            </p:cNvPr>
            <p:cNvSpPr>
              <a:spLocks noChangeArrowheads="1"/>
            </p:cNvSpPr>
            <p:nvPr/>
          </p:nvSpPr>
          <p:spPr bwMode="auto">
            <a:xfrm>
              <a:off x="5247" y="3457"/>
              <a:ext cx="15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UAT 1</a:t>
              </a:r>
              <a:endParaRPr kumimoji="0" lang="en-US" altLang="en-US" sz="1800" b="0" i="0" u="none" strike="noStrike" cap="none" normalizeH="0" baseline="0">
                <a:ln>
                  <a:noFill/>
                </a:ln>
                <a:solidFill>
                  <a:schemeClr val="tx1"/>
                </a:solidFill>
                <a:effectLst/>
                <a:latin typeface="Futura LT"/>
              </a:endParaRPr>
            </a:p>
          </p:txBody>
        </p:sp>
        <p:sp>
          <p:nvSpPr>
            <p:cNvPr id="112" name="Freeform 438">
              <a:extLst>
                <a:ext uri="{FF2B5EF4-FFF2-40B4-BE49-F238E27FC236}">
                  <a16:creationId xmlns:a16="http://schemas.microsoft.com/office/drawing/2014/main" id="{E66DC2BE-4805-4F17-990D-B2059F886E08}"/>
                </a:ext>
              </a:extLst>
            </p:cNvPr>
            <p:cNvSpPr>
              <a:spLocks/>
            </p:cNvSpPr>
            <p:nvPr/>
          </p:nvSpPr>
          <p:spPr bwMode="auto">
            <a:xfrm>
              <a:off x="5205" y="3362"/>
              <a:ext cx="571" cy="73"/>
            </a:xfrm>
            <a:custGeom>
              <a:avLst/>
              <a:gdLst>
                <a:gd name="T0" fmla="*/ 0 w 571"/>
                <a:gd name="T1" fmla="*/ 0 h 73"/>
                <a:gd name="T2" fmla="*/ 557 w 571"/>
                <a:gd name="T3" fmla="*/ 0 h 73"/>
                <a:gd name="T4" fmla="*/ 571 w 571"/>
                <a:gd name="T5" fmla="*/ 37 h 73"/>
                <a:gd name="T6" fmla="*/ 557 w 571"/>
                <a:gd name="T7" fmla="*/ 73 h 73"/>
                <a:gd name="T8" fmla="*/ 0 w 571"/>
                <a:gd name="T9" fmla="*/ 73 h 73"/>
                <a:gd name="T10" fmla="*/ 0 w 571"/>
                <a:gd name="T11" fmla="*/ 0 h 73"/>
              </a:gdLst>
              <a:ahLst/>
              <a:cxnLst>
                <a:cxn ang="0">
                  <a:pos x="T0" y="T1"/>
                </a:cxn>
                <a:cxn ang="0">
                  <a:pos x="T2" y="T3"/>
                </a:cxn>
                <a:cxn ang="0">
                  <a:pos x="T4" y="T5"/>
                </a:cxn>
                <a:cxn ang="0">
                  <a:pos x="T6" y="T7"/>
                </a:cxn>
                <a:cxn ang="0">
                  <a:pos x="T8" y="T9"/>
                </a:cxn>
                <a:cxn ang="0">
                  <a:pos x="T10" y="T11"/>
                </a:cxn>
              </a:cxnLst>
              <a:rect l="0" t="0" r="r" b="b"/>
              <a:pathLst>
                <a:path w="571" h="73">
                  <a:moveTo>
                    <a:pt x="0" y="0"/>
                  </a:moveTo>
                  <a:lnTo>
                    <a:pt x="557" y="0"/>
                  </a:lnTo>
                  <a:lnTo>
                    <a:pt x="571" y="37"/>
                  </a:lnTo>
                  <a:lnTo>
                    <a:pt x="557" y="73"/>
                  </a:lnTo>
                  <a:lnTo>
                    <a:pt x="0" y="73"/>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13" name="Freeform 439">
              <a:extLst>
                <a:ext uri="{FF2B5EF4-FFF2-40B4-BE49-F238E27FC236}">
                  <a16:creationId xmlns:a16="http://schemas.microsoft.com/office/drawing/2014/main" id="{37D7500F-23D3-6BC6-D2B5-E7AAA7ACEA9A}"/>
                </a:ext>
              </a:extLst>
            </p:cNvPr>
            <p:cNvSpPr>
              <a:spLocks/>
            </p:cNvSpPr>
            <p:nvPr/>
          </p:nvSpPr>
          <p:spPr bwMode="auto">
            <a:xfrm>
              <a:off x="5205" y="3362"/>
              <a:ext cx="571" cy="73"/>
            </a:xfrm>
            <a:custGeom>
              <a:avLst/>
              <a:gdLst>
                <a:gd name="T0" fmla="*/ 0 w 571"/>
                <a:gd name="T1" fmla="*/ 0 h 73"/>
                <a:gd name="T2" fmla="*/ 557 w 571"/>
                <a:gd name="T3" fmla="*/ 0 h 73"/>
                <a:gd name="T4" fmla="*/ 571 w 571"/>
                <a:gd name="T5" fmla="*/ 37 h 73"/>
                <a:gd name="T6" fmla="*/ 557 w 571"/>
                <a:gd name="T7" fmla="*/ 73 h 73"/>
                <a:gd name="T8" fmla="*/ 0 w 571"/>
                <a:gd name="T9" fmla="*/ 73 h 73"/>
                <a:gd name="T10" fmla="*/ 0 w 571"/>
                <a:gd name="T11" fmla="*/ 0 h 73"/>
              </a:gdLst>
              <a:ahLst/>
              <a:cxnLst>
                <a:cxn ang="0">
                  <a:pos x="T0" y="T1"/>
                </a:cxn>
                <a:cxn ang="0">
                  <a:pos x="T2" y="T3"/>
                </a:cxn>
                <a:cxn ang="0">
                  <a:pos x="T4" y="T5"/>
                </a:cxn>
                <a:cxn ang="0">
                  <a:pos x="T6" y="T7"/>
                </a:cxn>
                <a:cxn ang="0">
                  <a:pos x="T8" y="T9"/>
                </a:cxn>
                <a:cxn ang="0">
                  <a:pos x="T10" y="T11"/>
                </a:cxn>
              </a:cxnLst>
              <a:rect l="0" t="0" r="r" b="b"/>
              <a:pathLst>
                <a:path w="571" h="73">
                  <a:moveTo>
                    <a:pt x="0" y="0"/>
                  </a:moveTo>
                  <a:lnTo>
                    <a:pt x="557" y="0"/>
                  </a:lnTo>
                  <a:lnTo>
                    <a:pt x="571" y="37"/>
                  </a:lnTo>
                  <a:lnTo>
                    <a:pt x="557" y="73"/>
                  </a:lnTo>
                  <a:lnTo>
                    <a:pt x="0" y="73"/>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14" name="Rectangle 440">
              <a:extLst>
                <a:ext uri="{FF2B5EF4-FFF2-40B4-BE49-F238E27FC236}">
                  <a16:creationId xmlns:a16="http://schemas.microsoft.com/office/drawing/2014/main" id="{250FBC70-BB03-E579-6391-064028823B52}"/>
                </a:ext>
              </a:extLst>
            </p:cNvPr>
            <p:cNvSpPr>
              <a:spLocks noChangeArrowheads="1"/>
            </p:cNvSpPr>
            <p:nvPr/>
          </p:nvSpPr>
          <p:spPr bwMode="auto">
            <a:xfrm>
              <a:off x="5302" y="3363"/>
              <a:ext cx="48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Create  Runbook </a:t>
              </a:r>
              <a:endParaRPr kumimoji="0" lang="en-US" altLang="en-US" sz="1800" b="0" i="0" u="none" strike="noStrike" cap="none" normalizeH="0" baseline="0">
                <a:ln>
                  <a:noFill/>
                </a:ln>
                <a:solidFill>
                  <a:schemeClr val="tx1"/>
                </a:solidFill>
                <a:effectLst/>
                <a:latin typeface="Futura LT"/>
              </a:endParaRPr>
            </a:p>
          </p:txBody>
        </p:sp>
        <p:sp>
          <p:nvSpPr>
            <p:cNvPr id="115" name="Freeform 441">
              <a:extLst>
                <a:ext uri="{FF2B5EF4-FFF2-40B4-BE49-F238E27FC236}">
                  <a16:creationId xmlns:a16="http://schemas.microsoft.com/office/drawing/2014/main" id="{E0EB4480-194A-DA57-BC8F-7CA798C47933}"/>
                </a:ext>
              </a:extLst>
            </p:cNvPr>
            <p:cNvSpPr>
              <a:spLocks/>
            </p:cNvSpPr>
            <p:nvPr/>
          </p:nvSpPr>
          <p:spPr bwMode="auto">
            <a:xfrm>
              <a:off x="6077" y="3340"/>
              <a:ext cx="84" cy="77"/>
            </a:xfrm>
            <a:custGeom>
              <a:avLst/>
              <a:gdLst>
                <a:gd name="T0" fmla="*/ 0 w 84"/>
                <a:gd name="T1" fmla="*/ 38 h 77"/>
                <a:gd name="T2" fmla="*/ 42 w 84"/>
                <a:gd name="T3" fmla="*/ 77 h 77"/>
                <a:gd name="T4" fmla="*/ 84 w 84"/>
                <a:gd name="T5" fmla="*/ 38 h 77"/>
                <a:gd name="T6" fmla="*/ 42 w 84"/>
                <a:gd name="T7" fmla="*/ 0 h 77"/>
                <a:gd name="T8" fmla="*/ 0 w 84"/>
                <a:gd name="T9" fmla="*/ 38 h 77"/>
              </a:gdLst>
              <a:ahLst/>
              <a:cxnLst>
                <a:cxn ang="0">
                  <a:pos x="T0" y="T1"/>
                </a:cxn>
                <a:cxn ang="0">
                  <a:pos x="T2" y="T3"/>
                </a:cxn>
                <a:cxn ang="0">
                  <a:pos x="T4" y="T5"/>
                </a:cxn>
                <a:cxn ang="0">
                  <a:pos x="T6" y="T7"/>
                </a:cxn>
                <a:cxn ang="0">
                  <a:pos x="T8" y="T9"/>
                </a:cxn>
              </a:cxnLst>
              <a:rect l="0" t="0" r="r" b="b"/>
              <a:pathLst>
                <a:path w="84" h="77">
                  <a:moveTo>
                    <a:pt x="0" y="38"/>
                  </a:moveTo>
                  <a:lnTo>
                    <a:pt x="42" y="77"/>
                  </a:lnTo>
                  <a:lnTo>
                    <a:pt x="84" y="38"/>
                  </a:lnTo>
                  <a:lnTo>
                    <a:pt x="42" y="0"/>
                  </a:lnTo>
                  <a:lnTo>
                    <a:pt x="0" y="38"/>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16" name="Freeform 442">
              <a:extLst>
                <a:ext uri="{FF2B5EF4-FFF2-40B4-BE49-F238E27FC236}">
                  <a16:creationId xmlns:a16="http://schemas.microsoft.com/office/drawing/2014/main" id="{C340C7BE-2A0D-5316-A47C-422237AB6879}"/>
                </a:ext>
              </a:extLst>
            </p:cNvPr>
            <p:cNvSpPr>
              <a:spLocks/>
            </p:cNvSpPr>
            <p:nvPr/>
          </p:nvSpPr>
          <p:spPr bwMode="auto">
            <a:xfrm>
              <a:off x="6077" y="3340"/>
              <a:ext cx="84" cy="77"/>
            </a:xfrm>
            <a:custGeom>
              <a:avLst/>
              <a:gdLst>
                <a:gd name="T0" fmla="*/ 0 w 84"/>
                <a:gd name="T1" fmla="*/ 38 h 77"/>
                <a:gd name="T2" fmla="*/ 42 w 84"/>
                <a:gd name="T3" fmla="*/ 77 h 77"/>
                <a:gd name="T4" fmla="*/ 84 w 84"/>
                <a:gd name="T5" fmla="*/ 38 h 77"/>
                <a:gd name="T6" fmla="*/ 42 w 84"/>
                <a:gd name="T7" fmla="*/ 0 h 77"/>
                <a:gd name="T8" fmla="*/ 0 w 84"/>
                <a:gd name="T9" fmla="*/ 38 h 77"/>
              </a:gdLst>
              <a:ahLst/>
              <a:cxnLst>
                <a:cxn ang="0">
                  <a:pos x="T0" y="T1"/>
                </a:cxn>
                <a:cxn ang="0">
                  <a:pos x="T2" y="T3"/>
                </a:cxn>
                <a:cxn ang="0">
                  <a:pos x="T4" y="T5"/>
                </a:cxn>
                <a:cxn ang="0">
                  <a:pos x="T6" y="T7"/>
                </a:cxn>
                <a:cxn ang="0">
                  <a:pos x="T8" y="T9"/>
                </a:cxn>
              </a:cxnLst>
              <a:rect l="0" t="0" r="r" b="b"/>
              <a:pathLst>
                <a:path w="84" h="77">
                  <a:moveTo>
                    <a:pt x="0" y="38"/>
                  </a:moveTo>
                  <a:lnTo>
                    <a:pt x="42" y="77"/>
                  </a:lnTo>
                  <a:lnTo>
                    <a:pt x="84" y="38"/>
                  </a:lnTo>
                  <a:lnTo>
                    <a:pt x="42" y="0"/>
                  </a:lnTo>
                  <a:lnTo>
                    <a:pt x="0" y="38"/>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17" name="Freeform 443">
              <a:extLst>
                <a:ext uri="{FF2B5EF4-FFF2-40B4-BE49-F238E27FC236}">
                  <a16:creationId xmlns:a16="http://schemas.microsoft.com/office/drawing/2014/main" id="{92337362-7476-9FEE-065F-D389BB56C53E}"/>
                </a:ext>
              </a:extLst>
            </p:cNvPr>
            <p:cNvSpPr>
              <a:spLocks/>
            </p:cNvSpPr>
            <p:nvPr/>
          </p:nvSpPr>
          <p:spPr bwMode="auto">
            <a:xfrm>
              <a:off x="5454" y="3457"/>
              <a:ext cx="194" cy="73"/>
            </a:xfrm>
            <a:custGeom>
              <a:avLst/>
              <a:gdLst>
                <a:gd name="T0" fmla="*/ 0 w 194"/>
                <a:gd name="T1" fmla="*/ 0 h 73"/>
                <a:gd name="T2" fmla="*/ 189 w 194"/>
                <a:gd name="T3" fmla="*/ 0 h 73"/>
                <a:gd name="T4" fmla="*/ 194 w 194"/>
                <a:gd name="T5" fmla="*/ 37 h 73"/>
                <a:gd name="T6" fmla="*/ 189 w 194"/>
                <a:gd name="T7" fmla="*/ 73 h 73"/>
                <a:gd name="T8" fmla="*/ 0 w 194"/>
                <a:gd name="T9" fmla="*/ 73 h 73"/>
                <a:gd name="T10" fmla="*/ 0 w 194"/>
                <a:gd name="T11" fmla="*/ 0 h 73"/>
              </a:gdLst>
              <a:ahLst/>
              <a:cxnLst>
                <a:cxn ang="0">
                  <a:pos x="T0" y="T1"/>
                </a:cxn>
                <a:cxn ang="0">
                  <a:pos x="T2" y="T3"/>
                </a:cxn>
                <a:cxn ang="0">
                  <a:pos x="T4" y="T5"/>
                </a:cxn>
                <a:cxn ang="0">
                  <a:pos x="T6" y="T7"/>
                </a:cxn>
                <a:cxn ang="0">
                  <a:pos x="T8" y="T9"/>
                </a:cxn>
                <a:cxn ang="0">
                  <a:pos x="T10" y="T11"/>
                </a:cxn>
              </a:cxnLst>
              <a:rect l="0" t="0" r="r" b="b"/>
              <a:pathLst>
                <a:path w="194" h="73">
                  <a:moveTo>
                    <a:pt x="0" y="0"/>
                  </a:moveTo>
                  <a:lnTo>
                    <a:pt x="189" y="0"/>
                  </a:lnTo>
                  <a:lnTo>
                    <a:pt x="194" y="37"/>
                  </a:lnTo>
                  <a:lnTo>
                    <a:pt x="189" y="73"/>
                  </a:lnTo>
                  <a:lnTo>
                    <a:pt x="0" y="73"/>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18" name="Freeform 444">
              <a:extLst>
                <a:ext uri="{FF2B5EF4-FFF2-40B4-BE49-F238E27FC236}">
                  <a16:creationId xmlns:a16="http://schemas.microsoft.com/office/drawing/2014/main" id="{6DC4EF95-3A3C-7FE3-AD35-0A219585CCDC}"/>
                </a:ext>
              </a:extLst>
            </p:cNvPr>
            <p:cNvSpPr>
              <a:spLocks/>
            </p:cNvSpPr>
            <p:nvPr/>
          </p:nvSpPr>
          <p:spPr bwMode="auto">
            <a:xfrm>
              <a:off x="5454" y="3457"/>
              <a:ext cx="194" cy="73"/>
            </a:xfrm>
            <a:custGeom>
              <a:avLst/>
              <a:gdLst>
                <a:gd name="T0" fmla="*/ 0 w 194"/>
                <a:gd name="T1" fmla="*/ 0 h 73"/>
                <a:gd name="T2" fmla="*/ 189 w 194"/>
                <a:gd name="T3" fmla="*/ 0 h 73"/>
                <a:gd name="T4" fmla="*/ 194 w 194"/>
                <a:gd name="T5" fmla="*/ 37 h 73"/>
                <a:gd name="T6" fmla="*/ 189 w 194"/>
                <a:gd name="T7" fmla="*/ 73 h 73"/>
                <a:gd name="T8" fmla="*/ 0 w 194"/>
                <a:gd name="T9" fmla="*/ 73 h 73"/>
                <a:gd name="T10" fmla="*/ 0 w 194"/>
                <a:gd name="T11" fmla="*/ 0 h 73"/>
              </a:gdLst>
              <a:ahLst/>
              <a:cxnLst>
                <a:cxn ang="0">
                  <a:pos x="T0" y="T1"/>
                </a:cxn>
                <a:cxn ang="0">
                  <a:pos x="T2" y="T3"/>
                </a:cxn>
                <a:cxn ang="0">
                  <a:pos x="T4" y="T5"/>
                </a:cxn>
                <a:cxn ang="0">
                  <a:pos x="T6" y="T7"/>
                </a:cxn>
                <a:cxn ang="0">
                  <a:pos x="T8" y="T9"/>
                </a:cxn>
                <a:cxn ang="0">
                  <a:pos x="T10" y="T11"/>
                </a:cxn>
              </a:cxnLst>
              <a:rect l="0" t="0" r="r" b="b"/>
              <a:pathLst>
                <a:path w="194" h="73">
                  <a:moveTo>
                    <a:pt x="0" y="0"/>
                  </a:moveTo>
                  <a:lnTo>
                    <a:pt x="189" y="0"/>
                  </a:lnTo>
                  <a:lnTo>
                    <a:pt x="194" y="37"/>
                  </a:lnTo>
                  <a:lnTo>
                    <a:pt x="189" y="73"/>
                  </a:lnTo>
                  <a:lnTo>
                    <a:pt x="0" y="73"/>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19" name="Rectangle 445">
              <a:extLst>
                <a:ext uri="{FF2B5EF4-FFF2-40B4-BE49-F238E27FC236}">
                  <a16:creationId xmlns:a16="http://schemas.microsoft.com/office/drawing/2014/main" id="{8C52C869-2821-69EA-AA7F-942CF74C7391}"/>
                </a:ext>
              </a:extLst>
            </p:cNvPr>
            <p:cNvSpPr>
              <a:spLocks noChangeArrowheads="1"/>
            </p:cNvSpPr>
            <p:nvPr/>
          </p:nvSpPr>
          <p:spPr bwMode="auto">
            <a:xfrm>
              <a:off x="5518" y="3457"/>
              <a:ext cx="6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BF</a:t>
              </a:r>
              <a:endParaRPr kumimoji="0" lang="en-US" altLang="en-US" sz="1800" b="0" i="0" u="none" strike="noStrike" cap="none" normalizeH="0" baseline="0">
                <a:ln>
                  <a:noFill/>
                </a:ln>
                <a:solidFill>
                  <a:schemeClr val="tx1"/>
                </a:solidFill>
                <a:effectLst/>
                <a:latin typeface="Futura LT"/>
              </a:endParaRPr>
            </a:p>
          </p:txBody>
        </p:sp>
        <p:sp>
          <p:nvSpPr>
            <p:cNvPr id="120" name="Freeform 446">
              <a:extLst>
                <a:ext uri="{FF2B5EF4-FFF2-40B4-BE49-F238E27FC236}">
                  <a16:creationId xmlns:a16="http://schemas.microsoft.com/office/drawing/2014/main" id="{9F999BD7-377E-3A3B-AC7A-312B4BBF3F43}"/>
                </a:ext>
              </a:extLst>
            </p:cNvPr>
            <p:cNvSpPr>
              <a:spLocks/>
            </p:cNvSpPr>
            <p:nvPr/>
          </p:nvSpPr>
          <p:spPr bwMode="auto">
            <a:xfrm>
              <a:off x="5677" y="3457"/>
              <a:ext cx="238" cy="73"/>
            </a:xfrm>
            <a:custGeom>
              <a:avLst/>
              <a:gdLst>
                <a:gd name="T0" fmla="*/ 0 w 238"/>
                <a:gd name="T1" fmla="*/ 0 h 73"/>
                <a:gd name="T2" fmla="*/ 233 w 238"/>
                <a:gd name="T3" fmla="*/ 0 h 73"/>
                <a:gd name="T4" fmla="*/ 238 w 238"/>
                <a:gd name="T5" fmla="*/ 37 h 73"/>
                <a:gd name="T6" fmla="*/ 233 w 238"/>
                <a:gd name="T7" fmla="*/ 73 h 73"/>
                <a:gd name="T8" fmla="*/ 0 w 238"/>
                <a:gd name="T9" fmla="*/ 73 h 73"/>
                <a:gd name="T10" fmla="*/ 0 w 238"/>
                <a:gd name="T11" fmla="*/ 0 h 73"/>
              </a:gdLst>
              <a:ahLst/>
              <a:cxnLst>
                <a:cxn ang="0">
                  <a:pos x="T0" y="T1"/>
                </a:cxn>
                <a:cxn ang="0">
                  <a:pos x="T2" y="T3"/>
                </a:cxn>
                <a:cxn ang="0">
                  <a:pos x="T4" y="T5"/>
                </a:cxn>
                <a:cxn ang="0">
                  <a:pos x="T6" y="T7"/>
                </a:cxn>
                <a:cxn ang="0">
                  <a:pos x="T8" y="T9"/>
                </a:cxn>
                <a:cxn ang="0">
                  <a:pos x="T10" y="T11"/>
                </a:cxn>
              </a:cxnLst>
              <a:rect l="0" t="0" r="r" b="b"/>
              <a:pathLst>
                <a:path w="238" h="73">
                  <a:moveTo>
                    <a:pt x="0" y="0"/>
                  </a:moveTo>
                  <a:lnTo>
                    <a:pt x="233" y="0"/>
                  </a:lnTo>
                  <a:lnTo>
                    <a:pt x="238" y="37"/>
                  </a:lnTo>
                  <a:lnTo>
                    <a:pt x="233" y="73"/>
                  </a:lnTo>
                  <a:lnTo>
                    <a:pt x="0" y="73"/>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21" name="Freeform 447">
              <a:extLst>
                <a:ext uri="{FF2B5EF4-FFF2-40B4-BE49-F238E27FC236}">
                  <a16:creationId xmlns:a16="http://schemas.microsoft.com/office/drawing/2014/main" id="{CB1F947E-98BF-7F6A-C9E8-2A9CCEDBEBF6}"/>
                </a:ext>
              </a:extLst>
            </p:cNvPr>
            <p:cNvSpPr>
              <a:spLocks/>
            </p:cNvSpPr>
            <p:nvPr/>
          </p:nvSpPr>
          <p:spPr bwMode="auto">
            <a:xfrm>
              <a:off x="5677" y="3457"/>
              <a:ext cx="238" cy="73"/>
            </a:xfrm>
            <a:custGeom>
              <a:avLst/>
              <a:gdLst>
                <a:gd name="T0" fmla="*/ 0 w 238"/>
                <a:gd name="T1" fmla="*/ 0 h 73"/>
                <a:gd name="T2" fmla="*/ 233 w 238"/>
                <a:gd name="T3" fmla="*/ 0 h 73"/>
                <a:gd name="T4" fmla="*/ 238 w 238"/>
                <a:gd name="T5" fmla="*/ 37 h 73"/>
                <a:gd name="T6" fmla="*/ 233 w 238"/>
                <a:gd name="T7" fmla="*/ 73 h 73"/>
                <a:gd name="T8" fmla="*/ 0 w 238"/>
                <a:gd name="T9" fmla="*/ 73 h 73"/>
                <a:gd name="T10" fmla="*/ 0 w 238"/>
                <a:gd name="T11" fmla="*/ 0 h 73"/>
              </a:gdLst>
              <a:ahLst/>
              <a:cxnLst>
                <a:cxn ang="0">
                  <a:pos x="T0" y="T1"/>
                </a:cxn>
                <a:cxn ang="0">
                  <a:pos x="T2" y="T3"/>
                </a:cxn>
                <a:cxn ang="0">
                  <a:pos x="T4" y="T5"/>
                </a:cxn>
                <a:cxn ang="0">
                  <a:pos x="T6" y="T7"/>
                </a:cxn>
                <a:cxn ang="0">
                  <a:pos x="T8" y="T9"/>
                </a:cxn>
                <a:cxn ang="0">
                  <a:pos x="T10" y="T11"/>
                </a:cxn>
              </a:cxnLst>
              <a:rect l="0" t="0" r="r" b="b"/>
              <a:pathLst>
                <a:path w="238" h="73">
                  <a:moveTo>
                    <a:pt x="0" y="0"/>
                  </a:moveTo>
                  <a:lnTo>
                    <a:pt x="233" y="0"/>
                  </a:lnTo>
                  <a:lnTo>
                    <a:pt x="238" y="37"/>
                  </a:lnTo>
                  <a:lnTo>
                    <a:pt x="233" y="73"/>
                  </a:lnTo>
                  <a:lnTo>
                    <a:pt x="0" y="73"/>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22" name="Rectangle 448">
              <a:extLst>
                <a:ext uri="{FF2B5EF4-FFF2-40B4-BE49-F238E27FC236}">
                  <a16:creationId xmlns:a16="http://schemas.microsoft.com/office/drawing/2014/main" id="{2AB3AAF9-28C7-ECAE-105F-F964CAD81A2A}"/>
                </a:ext>
              </a:extLst>
            </p:cNvPr>
            <p:cNvSpPr>
              <a:spLocks noChangeArrowheads="1"/>
            </p:cNvSpPr>
            <p:nvPr/>
          </p:nvSpPr>
          <p:spPr bwMode="auto">
            <a:xfrm>
              <a:off x="5722" y="3457"/>
              <a:ext cx="15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UAT 2</a:t>
              </a:r>
              <a:endParaRPr kumimoji="0" lang="en-US" altLang="en-US" sz="1800" b="0" i="0" u="none" strike="noStrike" cap="none" normalizeH="0" baseline="0">
                <a:ln>
                  <a:noFill/>
                </a:ln>
                <a:solidFill>
                  <a:schemeClr val="tx1"/>
                </a:solidFill>
                <a:effectLst/>
                <a:latin typeface="Futura LT"/>
              </a:endParaRPr>
            </a:p>
          </p:txBody>
        </p:sp>
        <p:sp>
          <p:nvSpPr>
            <p:cNvPr id="123" name="Freeform 449">
              <a:extLst>
                <a:ext uri="{FF2B5EF4-FFF2-40B4-BE49-F238E27FC236}">
                  <a16:creationId xmlns:a16="http://schemas.microsoft.com/office/drawing/2014/main" id="{FA740255-C81E-6D1B-E013-4F023E795B2D}"/>
                </a:ext>
              </a:extLst>
            </p:cNvPr>
            <p:cNvSpPr>
              <a:spLocks/>
            </p:cNvSpPr>
            <p:nvPr/>
          </p:nvSpPr>
          <p:spPr bwMode="auto">
            <a:xfrm>
              <a:off x="5930" y="3457"/>
              <a:ext cx="198" cy="73"/>
            </a:xfrm>
            <a:custGeom>
              <a:avLst/>
              <a:gdLst>
                <a:gd name="T0" fmla="*/ 0 w 198"/>
                <a:gd name="T1" fmla="*/ 0 h 73"/>
                <a:gd name="T2" fmla="*/ 193 w 198"/>
                <a:gd name="T3" fmla="*/ 0 h 73"/>
                <a:gd name="T4" fmla="*/ 198 w 198"/>
                <a:gd name="T5" fmla="*/ 37 h 73"/>
                <a:gd name="T6" fmla="*/ 193 w 198"/>
                <a:gd name="T7" fmla="*/ 73 h 73"/>
                <a:gd name="T8" fmla="*/ 0 w 198"/>
                <a:gd name="T9" fmla="*/ 73 h 73"/>
                <a:gd name="T10" fmla="*/ 0 w 198"/>
                <a:gd name="T11" fmla="*/ 0 h 73"/>
              </a:gdLst>
              <a:ahLst/>
              <a:cxnLst>
                <a:cxn ang="0">
                  <a:pos x="T0" y="T1"/>
                </a:cxn>
                <a:cxn ang="0">
                  <a:pos x="T2" y="T3"/>
                </a:cxn>
                <a:cxn ang="0">
                  <a:pos x="T4" y="T5"/>
                </a:cxn>
                <a:cxn ang="0">
                  <a:pos x="T6" y="T7"/>
                </a:cxn>
                <a:cxn ang="0">
                  <a:pos x="T8" y="T9"/>
                </a:cxn>
                <a:cxn ang="0">
                  <a:pos x="T10" y="T11"/>
                </a:cxn>
              </a:cxnLst>
              <a:rect l="0" t="0" r="r" b="b"/>
              <a:pathLst>
                <a:path w="198" h="73">
                  <a:moveTo>
                    <a:pt x="0" y="0"/>
                  </a:moveTo>
                  <a:lnTo>
                    <a:pt x="193" y="0"/>
                  </a:lnTo>
                  <a:lnTo>
                    <a:pt x="198" y="37"/>
                  </a:lnTo>
                  <a:lnTo>
                    <a:pt x="193" y="73"/>
                  </a:lnTo>
                  <a:lnTo>
                    <a:pt x="0" y="73"/>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24" name="Freeform 450">
              <a:extLst>
                <a:ext uri="{FF2B5EF4-FFF2-40B4-BE49-F238E27FC236}">
                  <a16:creationId xmlns:a16="http://schemas.microsoft.com/office/drawing/2014/main" id="{80AA9AAA-1315-F360-F892-990DCC628B45}"/>
                </a:ext>
              </a:extLst>
            </p:cNvPr>
            <p:cNvSpPr>
              <a:spLocks/>
            </p:cNvSpPr>
            <p:nvPr/>
          </p:nvSpPr>
          <p:spPr bwMode="auto">
            <a:xfrm>
              <a:off x="5930" y="3457"/>
              <a:ext cx="198" cy="73"/>
            </a:xfrm>
            <a:custGeom>
              <a:avLst/>
              <a:gdLst>
                <a:gd name="T0" fmla="*/ 0 w 198"/>
                <a:gd name="T1" fmla="*/ 0 h 73"/>
                <a:gd name="T2" fmla="*/ 193 w 198"/>
                <a:gd name="T3" fmla="*/ 0 h 73"/>
                <a:gd name="T4" fmla="*/ 198 w 198"/>
                <a:gd name="T5" fmla="*/ 37 h 73"/>
                <a:gd name="T6" fmla="*/ 193 w 198"/>
                <a:gd name="T7" fmla="*/ 73 h 73"/>
                <a:gd name="T8" fmla="*/ 0 w 198"/>
                <a:gd name="T9" fmla="*/ 73 h 73"/>
                <a:gd name="T10" fmla="*/ 0 w 198"/>
                <a:gd name="T11" fmla="*/ 0 h 73"/>
              </a:gdLst>
              <a:ahLst/>
              <a:cxnLst>
                <a:cxn ang="0">
                  <a:pos x="T0" y="T1"/>
                </a:cxn>
                <a:cxn ang="0">
                  <a:pos x="T2" y="T3"/>
                </a:cxn>
                <a:cxn ang="0">
                  <a:pos x="T4" y="T5"/>
                </a:cxn>
                <a:cxn ang="0">
                  <a:pos x="T6" y="T7"/>
                </a:cxn>
                <a:cxn ang="0">
                  <a:pos x="T8" y="T9"/>
                </a:cxn>
                <a:cxn ang="0">
                  <a:pos x="T10" y="T11"/>
                </a:cxn>
              </a:cxnLst>
              <a:rect l="0" t="0" r="r" b="b"/>
              <a:pathLst>
                <a:path w="198" h="73">
                  <a:moveTo>
                    <a:pt x="0" y="0"/>
                  </a:moveTo>
                  <a:lnTo>
                    <a:pt x="193" y="0"/>
                  </a:lnTo>
                  <a:lnTo>
                    <a:pt x="198" y="37"/>
                  </a:lnTo>
                  <a:lnTo>
                    <a:pt x="193" y="73"/>
                  </a:lnTo>
                  <a:lnTo>
                    <a:pt x="0" y="73"/>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25" name="Rectangle 451">
              <a:extLst>
                <a:ext uri="{FF2B5EF4-FFF2-40B4-BE49-F238E27FC236}">
                  <a16:creationId xmlns:a16="http://schemas.microsoft.com/office/drawing/2014/main" id="{F0E98A35-50E5-FFFD-5697-F0F36CA250C7}"/>
                </a:ext>
              </a:extLst>
            </p:cNvPr>
            <p:cNvSpPr>
              <a:spLocks noChangeArrowheads="1"/>
            </p:cNvSpPr>
            <p:nvPr/>
          </p:nvSpPr>
          <p:spPr bwMode="auto">
            <a:xfrm>
              <a:off x="5996" y="3457"/>
              <a:ext cx="6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BF</a:t>
              </a:r>
              <a:endParaRPr kumimoji="0" lang="en-US" altLang="en-US" sz="1800" b="0" i="0" u="none" strike="noStrike" cap="none" normalizeH="0" baseline="0">
                <a:ln>
                  <a:noFill/>
                </a:ln>
                <a:solidFill>
                  <a:schemeClr val="tx1"/>
                </a:solidFill>
                <a:effectLst/>
                <a:latin typeface="Futura LT"/>
              </a:endParaRPr>
            </a:p>
          </p:txBody>
        </p:sp>
        <p:sp>
          <p:nvSpPr>
            <p:cNvPr id="126" name="Freeform 452">
              <a:extLst>
                <a:ext uri="{FF2B5EF4-FFF2-40B4-BE49-F238E27FC236}">
                  <a16:creationId xmlns:a16="http://schemas.microsoft.com/office/drawing/2014/main" id="{91DCCEFE-089B-A2A8-9F9D-F9419EE0270E}"/>
                </a:ext>
              </a:extLst>
            </p:cNvPr>
            <p:cNvSpPr>
              <a:spLocks/>
            </p:cNvSpPr>
            <p:nvPr/>
          </p:nvSpPr>
          <p:spPr bwMode="auto">
            <a:xfrm>
              <a:off x="1770" y="2720"/>
              <a:ext cx="685" cy="77"/>
            </a:xfrm>
            <a:custGeom>
              <a:avLst/>
              <a:gdLst>
                <a:gd name="T0" fmla="*/ 0 w 685"/>
                <a:gd name="T1" fmla="*/ 0 h 77"/>
                <a:gd name="T2" fmla="*/ 668 w 685"/>
                <a:gd name="T3" fmla="*/ 0 h 77"/>
                <a:gd name="T4" fmla="*/ 685 w 685"/>
                <a:gd name="T5" fmla="*/ 39 h 77"/>
                <a:gd name="T6" fmla="*/ 668 w 685"/>
                <a:gd name="T7" fmla="*/ 77 h 77"/>
                <a:gd name="T8" fmla="*/ 0 w 685"/>
                <a:gd name="T9" fmla="*/ 77 h 77"/>
                <a:gd name="T10" fmla="*/ 0 w 685"/>
                <a:gd name="T11" fmla="*/ 0 h 77"/>
              </a:gdLst>
              <a:ahLst/>
              <a:cxnLst>
                <a:cxn ang="0">
                  <a:pos x="T0" y="T1"/>
                </a:cxn>
                <a:cxn ang="0">
                  <a:pos x="T2" y="T3"/>
                </a:cxn>
                <a:cxn ang="0">
                  <a:pos x="T4" y="T5"/>
                </a:cxn>
                <a:cxn ang="0">
                  <a:pos x="T6" y="T7"/>
                </a:cxn>
                <a:cxn ang="0">
                  <a:pos x="T8" y="T9"/>
                </a:cxn>
                <a:cxn ang="0">
                  <a:pos x="T10" y="T11"/>
                </a:cxn>
              </a:cxnLst>
              <a:rect l="0" t="0" r="r" b="b"/>
              <a:pathLst>
                <a:path w="685" h="77">
                  <a:moveTo>
                    <a:pt x="0" y="0"/>
                  </a:moveTo>
                  <a:lnTo>
                    <a:pt x="668" y="0"/>
                  </a:lnTo>
                  <a:lnTo>
                    <a:pt x="685" y="39"/>
                  </a:lnTo>
                  <a:lnTo>
                    <a:pt x="668" y="77"/>
                  </a:lnTo>
                  <a:lnTo>
                    <a:pt x="0" y="77"/>
                  </a:lnTo>
                  <a:lnTo>
                    <a:pt x="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27" name="Freeform 453">
              <a:extLst>
                <a:ext uri="{FF2B5EF4-FFF2-40B4-BE49-F238E27FC236}">
                  <a16:creationId xmlns:a16="http://schemas.microsoft.com/office/drawing/2014/main" id="{22882269-FFAE-AEC5-3A7D-024BB1094892}"/>
                </a:ext>
              </a:extLst>
            </p:cNvPr>
            <p:cNvSpPr>
              <a:spLocks/>
            </p:cNvSpPr>
            <p:nvPr/>
          </p:nvSpPr>
          <p:spPr bwMode="auto">
            <a:xfrm>
              <a:off x="1770" y="2720"/>
              <a:ext cx="685" cy="77"/>
            </a:xfrm>
            <a:custGeom>
              <a:avLst/>
              <a:gdLst>
                <a:gd name="T0" fmla="*/ 0 w 685"/>
                <a:gd name="T1" fmla="*/ 0 h 77"/>
                <a:gd name="T2" fmla="*/ 668 w 685"/>
                <a:gd name="T3" fmla="*/ 0 h 77"/>
                <a:gd name="T4" fmla="*/ 685 w 685"/>
                <a:gd name="T5" fmla="*/ 39 h 77"/>
                <a:gd name="T6" fmla="*/ 668 w 685"/>
                <a:gd name="T7" fmla="*/ 77 h 77"/>
                <a:gd name="T8" fmla="*/ 0 w 685"/>
                <a:gd name="T9" fmla="*/ 77 h 77"/>
                <a:gd name="T10" fmla="*/ 0 w 685"/>
                <a:gd name="T11" fmla="*/ 0 h 77"/>
              </a:gdLst>
              <a:ahLst/>
              <a:cxnLst>
                <a:cxn ang="0">
                  <a:pos x="T0" y="T1"/>
                </a:cxn>
                <a:cxn ang="0">
                  <a:pos x="T2" y="T3"/>
                </a:cxn>
                <a:cxn ang="0">
                  <a:pos x="T4" y="T5"/>
                </a:cxn>
                <a:cxn ang="0">
                  <a:pos x="T6" y="T7"/>
                </a:cxn>
                <a:cxn ang="0">
                  <a:pos x="T8" y="T9"/>
                </a:cxn>
                <a:cxn ang="0">
                  <a:pos x="T10" y="T11"/>
                </a:cxn>
              </a:cxnLst>
              <a:rect l="0" t="0" r="r" b="b"/>
              <a:pathLst>
                <a:path w="685" h="77">
                  <a:moveTo>
                    <a:pt x="0" y="0"/>
                  </a:moveTo>
                  <a:lnTo>
                    <a:pt x="668" y="0"/>
                  </a:lnTo>
                  <a:lnTo>
                    <a:pt x="685" y="39"/>
                  </a:lnTo>
                  <a:lnTo>
                    <a:pt x="668" y="77"/>
                  </a:lnTo>
                  <a:lnTo>
                    <a:pt x="0" y="77"/>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28" name="Rectangle 454">
              <a:extLst>
                <a:ext uri="{FF2B5EF4-FFF2-40B4-BE49-F238E27FC236}">
                  <a16:creationId xmlns:a16="http://schemas.microsoft.com/office/drawing/2014/main" id="{D12A9979-23E2-11A3-499E-552DCAD64A36}"/>
                </a:ext>
              </a:extLst>
            </p:cNvPr>
            <p:cNvSpPr>
              <a:spLocks noChangeArrowheads="1"/>
            </p:cNvSpPr>
            <p:nvPr/>
          </p:nvSpPr>
          <p:spPr bwMode="auto">
            <a:xfrm>
              <a:off x="1774" y="2713"/>
              <a:ext cx="677" cy="8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29" name="Rectangle 455">
              <a:extLst>
                <a:ext uri="{FF2B5EF4-FFF2-40B4-BE49-F238E27FC236}">
                  <a16:creationId xmlns:a16="http://schemas.microsoft.com/office/drawing/2014/main" id="{A2341ED0-C28B-E410-E8B7-2ABB834D5738}"/>
                </a:ext>
              </a:extLst>
            </p:cNvPr>
            <p:cNvSpPr>
              <a:spLocks noChangeArrowheads="1"/>
            </p:cNvSpPr>
            <p:nvPr/>
          </p:nvSpPr>
          <p:spPr bwMode="auto">
            <a:xfrm>
              <a:off x="1774" y="2713"/>
              <a:ext cx="677" cy="88"/>
            </a:xfrm>
            <a:prstGeom prst="rect">
              <a:avLst/>
            </a:pr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30" name="Rectangle 456">
              <a:extLst>
                <a:ext uri="{FF2B5EF4-FFF2-40B4-BE49-F238E27FC236}">
                  <a16:creationId xmlns:a16="http://schemas.microsoft.com/office/drawing/2014/main" id="{062BA24F-DD79-3859-E430-84851E7CB3EC}"/>
                </a:ext>
              </a:extLst>
            </p:cNvPr>
            <p:cNvSpPr>
              <a:spLocks noChangeArrowheads="1"/>
            </p:cNvSpPr>
            <p:nvPr/>
          </p:nvSpPr>
          <p:spPr bwMode="auto">
            <a:xfrm>
              <a:off x="1989" y="2731"/>
              <a:ext cx="32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Refactoring</a:t>
              </a:r>
              <a:endParaRPr kumimoji="0" lang="en-US" altLang="en-US" sz="1800" b="0" i="0" u="none" strike="noStrike" cap="none" normalizeH="0" baseline="0">
                <a:ln>
                  <a:noFill/>
                </a:ln>
                <a:solidFill>
                  <a:schemeClr val="tx1"/>
                </a:solidFill>
                <a:effectLst/>
                <a:latin typeface="Futura LT"/>
              </a:endParaRPr>
            </a:p>
          </p:txBody>
        </p:sp>
        <p:sp>
          <p:nvSpPr>
            <p:cNvPr id="131" name="Freeform 457">
              <a:extLst>
                <a:ext uri="{FF2B5EF4-FFF2-40B4-BE49-F238E27FC236}">
                  <a16:creationId xmlns:a16="http://schemas.microsoft.com/office/drawing/2014/main" id="{D1387B57-4BE3-D5EC-95BF-439368F5F2AA}"/>
                </a:ext>
              </a:extLst>
            </p:cNvPr>
            <p:cNvSpPr>
              <a:spLocks/>
            </p:cNvSpPr>
            <p:nvPr/>
          </p:nvSpPr>
          <p:spPr bwMode="auto">
            <a:xfrm>
              <a:off x="1994" y="2819"/>
              <a:ext cx="2043" cy="77"/>
            </a:xfrm>
            <a:custGeom>
              <a:avLst/>
              <a:gdLst>
                <a:gd name="T0" fmla="*/ 0 w 2043"/>
                <a:gd name="T1" fmla="*/ 0 h 77"/>
                <a:gd name="T2" fmla="*/ 1992 w 2043"/>
                <a:gd name="T3" fmla="*/ 0 h 77"/>
                <a:gd name="T4" fmla="*/ 2043 w 2043"/>
                <a:gd name="T5" fmla="*/ 39 h 77"/>
                <a:gd name="T6" fmla="*/ 1992 w 2043"/>
                <a:gd name="T7" fmla="*/ 77 h 77"/>
                <a:gd name="T8" fmla="*/ 0 w 2043"/>
                <a:gd name="T9" fmla="*/ 77 h 77"/>
                <a:gd name="T10" fmla="*/ 0 w 2043"/>
                <a:gd name="T11" fmla="*/ 0 h 77"/>
              </a:gdLst>
              <a:ahLst/>
              <a:cxnLst>
                <a:cxn ang="0">
                  <a:pos x="T0" y="T1"/>
                </a:cxn>
                <a:cxn ang="0">
                  <a:pos x="T2" y="T3"/>
                </a:cxn>
                <a:cxn ang="0">
                  <a:pos x="T4" y="T5"/>
                </a:cxn>
                <a:cxn ang="0">
                  <a:pos x="T6" y="T7"/>
                </a:cxn>
                <a:cxn ang="0">
                  <a:pos x="T8" y="T9"/>
                </a:cxn>
                <a:cxn ang="0">
                  <a:pos x="T10" y="T11"/>
                </a:cxn>
              </a:cxnLst>
              <a:rect l="0" t="0" r="r" b="b"/>
              <a:pathLst>
                <a:path w="2043" h="77">
                  <a:moveTo>
                    <a:pt x="0" y="0"/>
                  </a:moveTo>
                  <a:lnTo>
                    <a:pt x="1992" y="0"/>
                  </a:lnTo>
                  <a:lnTo>
                    <a:pt x="2043" y="39"/>
                  </a:lnTo>
                  <a:lnTo>
                    <a:pt x="1992" y="77"/>
                  </a:lnTo>
                  <a:lnTo>
                    <a:pt x="0" y="77"/>
                  </a:lnTo>
                  <a:lnTo>
                    <a:pt x="0"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32" name="Freeform 458">
              <a:extLst>
                <a:ext uri="{FF2B5EF4-FFF2-40B4-BE49-F238E27FC236}">
                  <a16:creationId xmlns:a16="http://schemas.microsoft.com/office/drawing/2014/main" id="{3E88BF79-F739-29F8-4596-D2E6C44B2F83}"/>
                </a:ext>
              </a:extLst>
            </p:cNvPr>
            <p:cNvSpPr>
              <a:spLocks/>
            </p:cNvSpPr>
            <p:nvPr/>
          </p:nvSpPr>
          <p:spPr bwMode="auto">
            <a:xfrm>
              <a:off x="1994" y="2819"/>
              <a:ext cx="2043" cy="77"/>
            </a:xfrm>
            <a:custGeom>
              <a:avLst/>
              <a:gdLst>
                <a:gd name="T0" fmla="*/ 0 w 2043"/>
                <a:gd name="T1" fmla="*/ 0 h 77"/>
                <a:gd name="T2" fmla="*/ 1992 w 2043"/>
                <a:gd name="T3" fmla="*/ 0 h 77"/>
                <a:gd name="T4" fmla="*/ 2043 w 2043"/>
                <a:gd name="T5" fmla="*/ 39 h 77"/>
                <a:gd name="T6" fmla="*/ 1992 w 2043"/>
                <a:gd name="T7" fmla="*/ 77 h 77"/>
                <a:gd name="T8" fmla="*/ 0 w 2043"/>
                <a:gd name="T9" fmla="*/ 77 h 77"/>
                <a:gd name="T10" fmla="*/ 0 w 2043"/>
                <a:gd name="T11" fmla="*/ 0 h 77"/>
              </a:gdLst>
              <a:ahLst/>
              <a:cxnLst>
                <a:cxn ang="0">
                  <a:pos x="T0" y="T1"/>
                </a:cxn>
                <a:cxn ang="0">
                  <a:pos x="T2" y="T3"/>
                </a:cxn>
                <a:cxn ang="0">
                  <a:pos x="T4" y="T5"/>
                </a:cxn>
                <a:cxn ang="0">
                  <a:pos x="T6" y="T7"/>
                </a:cxn>
                <a:cxn ang="0">
                  <a:pos x="T8" y="T9"/>
                </a:cxn>
                <a:cxn ang="0">
                  <a:pos x="T10" y="T11"/>
                </a:cxn>
              </a:cxnLst>
              <a:rect l="0" t="0" r="r" b="b"/>
              <a:pathLst>
                <a:path w="2043" h="77">
                  <a:moveTo>
                    <a:pt x="0" y="0"/>
                  </a:moveTo>
                  <a:lnTo>
                    <a:pt x="1992" y="0"/>
                  </a:lnTo>
                  <a:lnTo>
                    <a:pt x="2043" y="39"/>
                  </a:lnTo>
                  <a:lnTo>
                    <a:pt x="1992" y="77"/>
                  </a:lnTo>
                  <a:lnTo>
                    <a:pt x="0" y="77"/>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33" name="Rectangle 459">
              <a:extLst>
                <a:ext uri="{FF2B5EF4-FFF2-40B4-BE49-F238E27FC236}">
                  <a16:creationId xmlns:a16="http://schemas.microsoft.com/office/drawing/2014/main" id="{345D2A72-8D0B-D25B-3C5B-A89BB1884F4E}"/>
                </a:ext>
              </a:extLst>
            </p:cNvPr>
            <p:cNvSpPr>
              <a:spLocks noChangeArrowheads="1"/>
            </p:cNvSpPr>
            <p:nvPr/>
          </p:nvSpPr>
          <p:spPr bwMode="auto">
            <a:xfrm>
              <a:off x="2854" y="2822"/>
              <a:ext cx="39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Development </a:t>
              </a:r>
              <a:endParaRPr kumimoji="0" lang="en-US" altLang="en-US" sz="1800" b="0" i="0" u="none" strike="noStrike" cap="none" normalizeH="0" baseline="0">
                <a:ln>
                  <a:noFill/>
                </a:ln>
                <a:solidFill>
                  <a:schemeClr val="tx1"/>
                </a:solidFill>
                <a:effectLst/>
                <a:latin typeface="Futura LT"/>
              </a:endParaRPr>
            </a:p>
          </p:txBody>
        </p:sp>
        <p:sp>
          <p:nvSpPr>
            <p:cNvPr id="134" name="Freeform 460">
              <a:extLst>
                <a:ext uri="{FF2B5EF4-FFF2-40B4-BE49-F238E27FC236}">
                  <a16:creationId xmlns:a16="http://schemas.microsoft.com/office/drawing/2014/main" id="{DFB9802E-E7CC-62F7-12B9-173BCC7BDDFC}"/>
                </a:ext>
              </a:extLst>
            </p:cNvPr>
            <p:cNvSpPr>
              <a:spLocks/>
            </p:cNvSpPr>
            <p:nvPr/>
          </p:nvSpPr>
          <p:spPr bwMode="auto">
            <a:xfrm>
              <a:off x="1313" y="2720"/>
              <a:ext cx="435" cy="81"/>
            </a:xfrm>
            <a:custGeom>
              <a:avLst/>
              <a:gdLst>
                <a:gd name="T0" fmla="*/ 0 w 435"/>
                <a:gd name="T1" fmla="*/ 0 h 81"/>
                <a:gd name="T2" fmla="*/ 425 w 435"/>
                <a:gd name="T3" fmla="*/ 0 h 81"/>
                <a:gd name="T4" fmla="*/ 435 w 435"/>
                <a:gd name="T5" fmla="*/ 41 h 81"/>
                <a:gd name="T6" fmla="*/ 425 w 435"/>
                <a:gd name="T7" fmla="*/ 81 h 81"/>
                <a:gd name="T8" fmla="*/ 0 w 435"/>
                <a:gd name="T9" fmla="*/ 81 h 81"/>
                <a:gd name="T10" fmla="*/ 0 w 435"/>
                <a:gd name="T11" fmla="*/ 0 h 81"/>
              </a:gdLst>
              <a:ahLst/>
              <a:cxnLst>
                <a:cxn ang="0">
                  <a:pos x="T0" y="T1"/>
                </a:cxn>
                <a:cxn ang="0">
                  <a:pos x="T2" y="T3"/>
                </a:cxn>
                <a:cxn ang="0">
                  <a:pos x="T4" y="T5"/>
                </a:cxn>
                <a:cxn ang="0">
                  <a:pos x="T6" y="T7"/>
                </a:cxn>
                <a:cxn ang="0">
                  <a:pos x="T8" y="T9"/>
                </a:cxn>
                <a:cxn ang="0">
                  <a:pos x="T10" y="T11"/>
                </a:cxn>
              </a:cxnLst>
              <a:rect l="0" t="0" r="r" b="b"/>
              <a:pathLst>
                <a:path w="435" h="81">
                  <a:moveTo>
                    <a:pt x="0" y="0"/>
                  </a:moveTo>
                  <a:lnTo>
                    <a:pt x="425" y="0"/>
                  </a:lnTo>
                  <a:lnTo>
                    <a:pt x="435" y="41"/>
                  </a:lnTo>
                  <a:lnTo>
                    <a:pt x="425" y="81"/>
                  </a:lnTo>
                  <a:lnTo>
                    <a:pt x="0" y="8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35" name="Freeform 461">
              <a:extLst>
                <a:ext uri="{FF2B5EF4-FFF2-40B4-BE49-F238E27FC236}">
                  <a16:creationId xmlns:a16="http://schemas.microsoft.com/office/drawing/2014/main" id="{0A274D97-A67B-F8BD-0D8E-6C711673604B}"/>
                </a:ext>
              </a:extLst>
            </p:cNvPr>
            <p:cNvSpPr>
              <a:spLocks/>
            </p:cNvSpPr>
            <p:nvPr/>
          </p:nvSpPr>
          <p:spPr bwMode="auto">
            <a:xfrm>
              <a:off x="1313" y="2720"/>
              <a:ext cx="435" cy="81"/>
            </a:xfrm>
            <a:custGeom>
              <a:avLst/>
              <a:gdLst>
                <a:gd name="T0" fmla="*/ 0 w 435"/>
                <a:gd name="T1" fmla="*/ 0 h 81"/>
                <a:gd name="T2" fmla="*/ 425 w 435"/>
                <a:gd name="T3" fmla="*/ 0 h 81"/>
                <a:gd name="T4" fmla="*/ 435 w 435"/>
                <a:gd name="T5" fmla="*/ 41 h 81"/>
                <a:gd name="T6" fmla="*/ 425 w 435"/>
                <a:gd name="T7" fmla="*/ 81 h 81"/>
                <a:gd name="T8" fmla="*/ 0 w 435"/>
                <a:gd name="T9" fmla="*/ 81 h 81"/>
                <a:gd name="T10" fmla="*/ 0 w 435"/>
                <a:gd name="T11" fmla="*/ 0 h 81"/>
              </a:gdLst>
              <a:ahLst/>
              <a:cxnLst>
                <a:cxn ang="0">
                  <a:pos x="T0" y="T1"/>
                </a:cxn>
                <a:cxn ang="0">
                  <a:pos x="T2" y="T3"/>
                </a:cxn>
                <a:cxn ang="0">
                  <a:pos x="T4" y="T5"/>
                </a:cxn>
                <a:cxn ang="0">
                  <a:pos x="T6" y="T7"/>
                </a:cxn>
                <a:cxn ang="0">
                  <a:pos x="T8" y="T9"/>
                </a:cxn>
                <a:cxn ang="0">
                  <a:pos x="T10" y="T11"/>
                </a:cxn>
              </a:cxnLst>
              <a:rect l="0" t="0" r="r" b="b"/>
              <a:pathLst>
                <a:path w="435" h="81">
                  <a:moveTo>
                    <a:pt x="0" y="0"/>
                  </a:moveTo>
                  <a:lnTo>
                    <a:pt x="425" y="0"/>
                  </a:lnTo>
                  <a:lnTo>
                    <a:pt x="435" y="41"/>
                  </a:lnTo>
                  <a:lnTo>
                    <a:pt x="425" y="81"/>
                  </a:lnTo>
                  <a:lnTo>
                    <a:pt x="0" y="81"/>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36" name="Rectangle 462">
              <a:extLst>
                <a:ext uri="{FF2B5EF4-FFF2-40B4-BE49-F238E27FC236}">
                  <a16:creationId xmlns:a16="http://schemas.microsoft.com/office/drawing/2014/main" id="{449B7449-BCEE-C52D-4B4A-AC271274B4AA}"/>
                </a:ext>
              </a:extLst>
            </p:cNvPr>
            <p:cNvSpPr>
              <a:spLocks noChangeArrowheads="1"/>
            </p:cNvSpPr>
            <p:nvPr/>
          </p:nvSpPr>
          <p:spPr bwMode="auto">
            <a:xfrm>
              <a:off x="1454" y="2724"/>
              <a:ext cx="186"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Config</a:t>
              </a:r>
              <a:endParaRPr kumimoji="0" lang="en-US" altLang="en-US" sz="1800" b="0" i="0" u="none" strike="noStrike" cap="none" normalizeH="0" baseline="0">
                <a:ln>
                  <a:noFill/>
                </a:ln>
                <a:solidFill>
                  <a:schemeClr val="tx1"/>
                </a:solidFill>
                <a:effectLst/>
                <a:latin typeface="Futura LT"/>
              </a:endParaRPr>
            </a:p>
          </p:txBody>
        </p:sp>
        <p:sp>
          <p:nvSpPr>
            <p:cNvPr id="137" name="Freeform 463">
              <a:extLst>
                <a:ext uri="{FF2B5EF4-FFF2-40B4-BE49-F238E27FC236}">
                  <a16:creationId xmlns:a16="http://schemas.microsoft.com/office/drawing/2014/main" id="{E4466745-7628-83FE-7B88-69A8DE637B00}"/>
                </a:ext>
              </a:extLst>
            </p:cNvPr>
            <p:cNvSpPr>
              <a:spLocks/>
            </p:cNvSpPr>
            <p:nvPr/>
          </p:nvSpPr>
          <p:spPr bwMode="auto">
            <a:xfrm>
              <a:off x="1313" y="2819"/>
              <a:ext cx="435" cy="81"/>
            </a:xfrm>
            <a:custGeom>
              <a:avLst/>
              <a:gdLst>
                <a:gd name="T0" fmla="*/ 0 w 435"/>
                <a:gd name="T1" fmla="*/ 0 h 81"/>
                <a:gd name="T2" fmla="*/ 425 w 435"/>
                <a:gd name="T3" fmla="*/ 0 h 81"/>
                <a:gd name="T4" fmla="*/ 435 w 435"/>
                <a:gd name="T5" fmla="*/ 41 h 81"/>
                <a:gd name="T6" fmla="*/ 425 w 435"/>
                <a:gd name="T7" fmla="*/ 81 h 81"/>
                <a:gd name="T8" fmla="*/ 0 w 435"/>
                <a:gd name="T9" fmla="*/ 81 h 81"/>
                <a:gd name="T10" fmla="*/ 0 w 435"/>
                <a:gd name="T11" fmla="*/ 0 h 81"/>
              </a:gdLst>
              <a:ahLst/>
              <a:cxnLst>
                <a:cxn ang="0">
                  <a:pos x="T0" y="T1"/>
                </a:cxn>
                <a:cxn ang="0">
                  <a:pos x="T2" y="T3"/>
                </a:cxn>
                <a:cxn ang="0">
                  <a:pos x="T4" y="T5"/>
                </a:cxn>
                <a:cxn ang="0">
                  <a:pos x="T6" y="T7"/>
                </a:cxn>
                <a:cxn ang="0">
                  <a:pos x="T8" y="T9"/>
                </a:cxn>
                <a:cxn ang="0">
                  <a:pos x="T10" y="T11"/>
                </a:cxn>
              </a:cxnLst>
              <a:rect l="0" t="0" r="r" b="b"/>
              <a:pathLst>
                <a:path w="435" h="81">
                  <a:moveTo>
                    <a:pt x="0" y="0"/>
                  </a:moveTo>
                  <a:lnTo>
                    <a:pt x="425" y="0"/>
                  </a:lnTo>
                  <a:lnTo>
                    <a:pt x="435" y="41"/>
                  </a:lnTo>
                  <a:lnTo>
                    <a:pt x="425" y="81"/>
                  </a:lnTo>
                  <a:lnTo>
                    <a:pt x="0" y="81"/>
                  </a:lnTo>
                  <a:lnTo>
                    <a:pt x="0"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38" name="Freeform 464">
              <a:extLst>
                <a:ext uri="{FF2B5EF4-FFF2-40B4-BE49-F238E27FC236}">
                  <a16:creationId xmlns:a16="http://schemas.microsoft.com/office/drawing/2014/main" id="{F372BA90-DE13-AE35-AE9D-F25CC6617F9B}"/>
                </a:ext>
              </a:extLst>
            </p:cNvPr>
            <p:cNvSpPr>
              <a:spLocks/>
            </p:cNvSpPr>
            <p:nvPr/>
          </p:nvSpPr>
          <p:spPr bwMode="auto">
            <a:xfrm>
              <a:off x="1313" y="2819"/>
              <a:ext cx="435" cy="81"/>
            </a:xfrm>
            <a:custGeom>
              <a:avLst/>
              <a:gdLst>
                <a:gd name="T0" fmla="*/ 0 w 435"/>
                <a:gd name="T1" fmla="*/ 0 h 81"/>
                <a:gd name="T2" fmla="*/ 425 w 435"/>
                <a:gd name="T3" fmla="*/ 0 h 81"/>
                <a:gd name="T4" fmla="*/ 435 w 435"/>
                <a:gd name="T5" fmla="*/ 41 h 81"/>
                <a:gd name="T6" fmla="*/ 425 w 435"/>
                <a:gd name="T7" fmla="*/ 81 h 81"/>
                <a:gd name="T8" fmla="*/ 0 w 435"/>
                <a:gd name="T9" fmla="*/ 81 h 81"/>
                <a:gd name="T10" fmla="*/ 0 w 435"/>
                <a:gd name="T11" fmla="*/ 0 h 81"/>
              </a:gdLst>
              <a:ahLst/>
              <a:cxnLst>
                <a:cxn ang="0">
                  <a:pos x="T0" y="T1"/>
                </a:cxn>
                <a:cxn ang="0">
                  <a:pos x="T2" y="T3"/>
                </a:cxn>
                <a:cxn ang="0">
                  <a:pos x="T4" y="T5"/>
                </a:cxn>
                <a:cxn ang="0">
                  <a:pos x="T6" y="T7"/>
                </a:cxn>
                <a:cxn ang="0">
                  <a:pos x="T8" y="T9"/>
                </a:cxn>
                <a:cxn ang="0">
                  <a:pos x="T10" y="T11"/>
                </a:cxn>
              </a:cxnLst>
              <a:rect l="0" t="0" r="r" b="b"/>
              <a:pathLst>
                <a:path w="435" h="81">
                  <a:moveTo>
                    <a:pt x="0" y="0"/>
                  </a:moveTo>
                  <a:lnTo>
                    <a:pt x="425" y="0"/>
                  </a:lnTo>
                  <a:lnTo>
                    <a:pt x="435" y="41"/>
                  </a:lnTo>
                  <a:lnTo>
                    <a:pt x="425" y="81"/>
                  </a:lnTo>
                  <a:lnTo>
                    <a:pt x="0" y="81"/>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39" name="Rectangle 465">
              <a:extLst>
                <a:ext uri="{FF2B5EF4-FFF2-40B4-BE49-F238E27FC236}">
                  <a16:creationId xmlns:a16="http://schemas.microsoft.com/office/drawing/2014/main" id="{79153C09-1C99-F37E-B383-C516D63C2DBC}"/>
                </a:ext>
              </a:extLst>
            </p:cNvPr>
            <p:cNvSpPr>
              <a:spLocks noChangeArrowheads="1"/>
            </p:cNvSpPr>
            <p:nvPr/>
          </p:nvSpPr>
          <p:spPr bwMode="auto">
            <a:xfrm>
              <a:off x="1315" y="2810"/>
              <a:ext cx="428" cy="9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40" name="Rectangle 466">
              <a:extLst>
                <a:ext uri="{FF2B5EF4-FFF2-40B4-BE49-F238E27FC236}">
                  <a16:creationId xmlns:a16="http://schemas.microsoft.com/office/drawing/2014/main" id="{96B6DD3A-B99D-6432-CC10-2F4D987FE0E0}"/>
                </a:ext>
              </a:extLst>
            </p:cNvPr>
            <p:cNvSpPr>
              <a:spLocks noChangeArrowheads="1"/>
            </p:cNvSpPr>
            <p:nvPr/>
          </p:nvSpPr>
          <p:spPr bwMode="auto">
            <a:xfrm>
              <a:off x="1359" y="2824"/>
              <a:ext cx="40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Data Ingestion</a:t>
              </a:r>
              <a:endParaRPr kumimoji="0" lang="en-US" altLang="en-US" sz="1800" b="0" i="0" u="none" strike="noStrike" cap="none" normalizeH="0" baseline="0">
                <a:ln>
                  <a:noFill/>
                </a:ln>
                <a:solidFill>
                  <a:schemeClr val="tx1"/>
                </a:solidFill>
                <a:effectLst/>
                <a:latin typeface="Futura LT"/>
              </a:endParaRPr>
            </a:p>
          </p:txBody>
        </p:sp>
        <p:sp>
          <p:nvSpPr>
            <p:cNvPr id="141" name="Freeform 467">
              <a:extLst>
                <a:ext uri="{FF2B5EF4-FFF2-40B4-BE49-F238E27FC236}">
                  <a16:creationId xmlns:a16="http://schemas.microsoft.com/office/drawing/2014/main" id="{18756BC0-31EE-83E2-770C-3311D21077A7}"/>
                </a:ext>
              </a:extLst>
            </p:cNvPr>
            <p:cNvSpPr>
              <a:spLocks/>
            </p:cNvSpPr>
            <p:nvPr/>
          </p:nvSpPr>
          <p:spPr bwMode="auto">
            <a:xfrm>
              <a:off x="2473" y="2717"/>
              <a:ext cx="2014" cy="77"/>
            </a:xfrm>
            <a:custGeom>
              <a:avLst/>
              <a:gdLst>
                <a:gd name="T0" fmla="*/ 0 w 2014"/>
                <a:gd name="T1" fmla="*/ 0 h 77"/>
                <a:gd name="T2" fmla="*/ 1964 w 2014"/>
                <a:gd name="T3" fmla="*/ 0 h 77"/>
                <a:gd name="T4" fmla="*/ 2014 w 2014"/>
                <a:gd name="T5" fmla="*/ 38 h 77"/>
                <a:gd name="T6" fmla="*/ 1964 w 2014"/>
                <a:gd name="T7" fmla="*/ 77 h 77"/>
                <a:gd name="T8" fmla="*/ 0 w 2014"/>
                <a:gd name="T9" fmla="*/ 77 h 77"/>
                <a:gd name="T10" fmla="*/ 0 w 2014"/>
                <a:gd name="T11" fmla="*/ 0 h 77"/>
              </a:gdLst>
              <a:ahLst/>
              <a:cxnLst>
                <a:cxn ang="0">
                  <a:pos x="T0" y="T1"/>
                </a:cxn>
                <a:cxn ang="0">
                  <a:pos x="T2" y="T3"/>
                </a:cxn>
                <a:cxn ang="0">
                  <a:pos x="T4" y="T5"/>
                </a:cxn>
                <a:cxn ang="0">
                  <a:pos x="T6" y="T7"/>
                </a:cxn>
                <a:cxn ang="0">
                  <a:pos x="T8" y="T9"/>
                </a:cxn>
                <a:cxn ang="0">
                  <a:pos x="T10" y="T11"/>
                </a:cxn>
              </a:cxnLst>
              <a:rect l="0" t="0" r="r" b="b"/>
              <a:pathLst>
                <a:path w="2014" h="77">
                  <a:moveTo>
                    <a:pt x="0" y="0"/>
                  </a:moveTo>
                  <a:lnTo>
                    <a:pt x="1964" y="0"/>
                  </a:lnTo>
                  <a:lnTo>
                    <a:pt x="2014" y="38"/>
                  </a:lnTo>
                  <a:lnTo>
                    <a:pt x="1964" y="77"/>
                  </a:lnTo>
                  <a:lnTo>
                    <a:pt x="0" y="77"/>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42" name="Freeform 468">
              <a:extLst>
                <a:ext uri="{FF2B5EF4-FFF2-40B4-BE49-F238E27FC236}">
                  <a16:creationId xmlns:a16="http://schemas.microsoft.com/office/drawing/2014/main" id="{6240D578-5EF1-96C9-68AE-32F252D02639}"/>
                </a:ext>
              </a:extLst>
            </p:cNvPr>
            <p:cNvSpPr>
              <a:spLocks/>
            </p:cNvSpPr>
            <p:nvPr/>
          </p:nvSpPr>
          <p:spPr bwMode="auto">
            <a:xfrm>
              <a:off x="2473" y="2717"/>
              <a:ext cx="2014" cy="77"/>
            </a:xfrm>
            <a:custGeom>
              <a:avLst/>
              <a:gdLst>
                <a:gd name="T0" fmla="*/ 0 w 2014"/>
                <a:gd name="T1" fmla="*/ 0 h 77"/>
                <a:gd name="T2" fmla="*/ 1964 w 2014"/>
                <a:gd name="T3" fmla="*/ 0 h 77"/>
                <a:gd name="T4" fmla="*/ 2014 w 2014"/>
                <a:gd name="T5" fmla="*/ 38 h 77"/>
                <a:gd name="T6" fmla="*/ 1964 w 2014"/>
                <a:gd name="T7" fmla="*/ 77 h 77"/>
                <a:gd name="T8" fmla="*/ 0 w 2014"/>
                <a:gd name="T9" fmla="*/ 77 h 77"/>
                <a:gd name="T10" fmla="*/ 0 w 2014"/>
                <a:gd name="T11" fmla="*/ 0 h 77"/>
              </a:gdLst>
              <a:ahLst/>
              <a:cxnLst>
                <a:cxn ang="0">
                  <a:pos x="T0" y="T1"/>
                </a:cxn>
                <a:cxn ang="0">
                  <a:pos x="T2" y="T3"/>
                </a:cxn>
                <a:cxn ang="0">
                  <a:pos x="T4" y="T5"/>
                </a:cxn>
                <a:cxn ang="0">
                  <a:pos x="T6" y="T7"/>
                </a:cxn>
                <a:cxn ang="0">
                  <a:pos x="T8" y="T9"/>
                </a:cxn>
                <a:cxn ang="0">
                  <a:pos x="T10" y="T11"/>
                </a:cxn>
              </a:cxnLst>
              <a:rect l="0" t="0" r="r" b="b"/>
              <a:pathLst>
                <a:path w="2014" h="77">
                  <a:moveTo>
                    <a:pt x="0" y="0"/>
                  </a:moveTo>
                  <a:lnTo>
                    <a:pt x="1964" y="0"/>
                  </a:lnTo>
                  <a:lnTo>
                    <a:pt x="2014" y="38"/>
                  </a:lnTo>
                  <a:lnTo>
                    <a:pt x="1964" y="77"/>
                  </a:lnTo>
                  <a:lnTo>
                    <a:pt x="0" y="77"/>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43" name="Rectangle 469">
              <a:extLst>
                <a:ext uri="{FF2B5EF4-FFF2-40B4-BE49-F238E27FC236}">
                  <a16:creationId xmlns:a16="http://schemas.microsoft.com/office/drawing/2014/main" id="{34C9EA49-3696-0BF0-3E80-CED4D6C5BA2B}"/>
                </a:ext>
              </a:extLst>
            </p:cNvPr>
            <p:cNvSpPr>
              <a:spLocks noChangeArrowheads="1"/>
            </p:cNvSpPr>
            <p:nvPr/>
          </p:nvSpPr>
          <p:spPr bwMode="auto">
            <a:xfrm>
              <a:off x="3359" y="2720"/>
              <a:ext cx="2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Authoring</a:t>
              </a:r>
              <a:endParaRPr kumimoji="0" lang="en-US" altLang="en-US" sz="1800" b="0" i="0" u="none" strike="noStrike" cap="none" normalizeH="0" baseline="0">
                <a:ln>
                  <a:noFill/>
                </a:ln>
                <a:solidFill>
                  <a:schemeClr val="tx1"/>
                </a:solidFill>
                <a:effectLst/>
                <a:latin typeface="Futura LT"/>
              </a:endParaRPr>
            </a:p>
          </p:txBody>
        </p:sp>
        <p:sp>
          <p:nvSpPr>
            <p:cNvPr id="144" name="Freeform 470">
              <a:extLst>
                <a:ext uri="{FF2B5EF4-FFF2-40B4-BE49-F238E27FC236}">
                  <a16:creationId xmlns:a16="http://schemas.microsoft.com/office/drawing/2014/main" id="{1F5CC0FE-DCEF-38D2-BBF4-DC18B8D15E42}"/>
                </a:ext>
              </a:extLst>
            </p:cNvPr>
            <p:cNvSpPr>
              <a:spLocks/>
            </p:cNvSpPr>
            <p:nvPr/>
          </p:nvSpPr>
          <p:spPr bwMode="auto">
            <a:xfrm>
              <a:off x="4059" y="2819"/>
              <a:ext cx="1128" cy="77"/>
            </a:xfrm>
            <a:custGeom>
              <a:avLst/>
              <a:gdLst>
                <a:gd name="T0" fmla="*/ 0 w 1128"/>
                <a:gd name="T1" fmla="*/ 0 h 77"/>
                <a:gd name="T2" fmla="*/ 1100 w 1128"/>
                <a:gd name="T3" fmla="*/ 0 h 77"/>
                <a:gd name="T4" fmla="*/ 1128 w 1128"/>
                <a:gd name="T5" fmla="*/ 39 h 77"/>
                <a:gd name="T6" fmla="*/ 1100 w 1128"/>
                <a:gd name="T7" fmla="*/ 77 h 77"/>
                <a:gd name="T8" fmla="*/ 0 w 1128"/>
                <a:gd name="T9" fmla="*/ 77 h 77"/>
                <a:gd name="T10" fmla="*/ 0 w 1128"/>
                <a:gd name="T11" fmla="*/ 0 h 77"/>
              </a:gdLst>
              <a:ahLst/>
              <a:cxnLst>
                <a:cxn ang="0">
                  <a:pos x="T0" y="T1"/>
                </a:cxn>
                <a:cxn ang="0">
                  <a:pos x="T2" y="T3"/>
                </a:cxn>
                <a:cxn ang="0">
                  <a:pos x="T4" y="T5"/>
                </a:cxn>
                <a:cxn ang="0">
                  <a:pos x="T6" y="T7"/>
                </a:cxn>
                <a:cxn ang="0">
                  <a:pos x="T8" y="T9"/>
                </a:cxn>
                <a:cxn ang="0">
                  <a:pos x="T10" y="T11"/>
                </a:cxn>
              </a:cxnLst>
              <a:rect l="0" t="0" r="r" b="b"/>
              <a:pathLst>
                <a:path w="1128" h="77">
                  <a:moveTo>
                    <a:pt x="0" y="0"/>
                  </a:moveTo>
                  <a:lnTo>
                    <a:pt x="1100" y="0"/>
                  </a:lnTo>
                  <a:lnTo>
                    <a:pt x="1128" y="39"/>
                  </a:lnTo>
                  <a:lnTo>
                    <a:pt x="1100" y="77"/>
                  </a:lnTo>
                  <a:lnTo>
                    <a:pt x="0" y="77"/>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45" name="Freeform 471">
              <a:extLst>
                <a:ext uri="{FF2B5EF4-FFF2-40B4-BE49-F238E27FC236}">
                  <a16:creationId xmlns:a16="http://schemas.microsoft.com/office/drawing/2014/main" id="{F4A1BD5F-05C5-7EA8-F69A-CB0B2710D4E3}"/>
                </a:ext>
              </a:extLst>
            </p:cNvPr>
            <p:cNvSpPr>
              <a:spLocks/>
            </p:cNvSpPr>
            <p:nvPr/>
          </p:nvSpPr>
          <p:spPr bwMode="auto">
            <a:xfrm>
              <a:off x="4059" y="2819"/>
              <a:ext cx="1128" cy="77"/>
            </a:xfrm>
            <a:custGeom>
              <a:avLst/>
              <a:gdLst>
                <a:gd name="T0" fmla="*/ 0 w 1128"/>
                <a:gd name="T1" fmla="*/ 0 h 77"/>
                <a:gd name="T2" fmla="*/ 1100 w 1128"/>
                <a:gd name="T3" fmla="*/ 0 h 77"/>
                <a:gd name="T4" fmla="*/ 1128 w 1128"/>
                <a:gd name="T5" fmla="*/ 39 h 77"/>
                <a:gd name="T6" fmla="*/ 1100 w 1128"/>
                <a:gd name="T7" fmla="*/ 77 h 77"/>
                <a:gd name="T8" fmla="*/ 0 w 1128"/>
                <a:gd name="T9" fmla="*/ 77 h 77"/>
                <a:gd name="T10" fmla="*/ 0 w 1128"/>
                <a:gd name="T11" fmla="*/ 0 h 77"/>
              </a:gdLst>
              <a:ahLst/>
              <a:cxnLst>
                <a:cxn ang="0">
                  <a:pos x="T0" y="T1"/>
                </a:cxn>
                <a:cxn ang="0">
                  <a:pos x="T2" y="T3"/>
                </a:cxn>
                <a:cxn ang="0">
                  <a:pos x="T4" y="T5"/>
                </a:cxn>
                <a:cxn ang="0">
                  <a:pos x="T6" y="T7"/>
                </a:cxn>
                <a:cxn ang="0">
                  <a:pos x="T8" y="T9"/>
                </a:cxn>
                <a:cxn ang="0">
                  <a:pos x="T10" y="T11"/>
                </a:cxn>
              </a:cxnLst>
              <a:rect l="0" t="0" r="r" b="b"/>
              <a:pathLst>
                <a:path w="1128" h="77">
                  <a:moveTo>
                    <a:pt x="0" y="0"/>
                  </a:moveTo>
                  <a:lnTo>
                    <a:pt x="1100" y="0"/>
                  </a:lnTo>
                  <a:lnTo>
                    <a:pt x="1128" y="39"/>
                  </a:lnTo>
                  <a:lnTo>
                    <a:pt x="1100" y="77"/>
                  </a:lnTo>
                  <a:lnTo>
                    <a:pt x="0" y="77"/>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46" name="Rectangle 472">
              <a:extLst>
                <a:ext uri="{FF2B5EF4-FFF2-40B4-BE49-F238E27FC236}">
                  <a16:creationId xmlns:a16="http://schemas.microsoft.com/office/drawing/2014/main" id="{6AA922F4-A77D-F6C6-1009-CE5565B11550}"/>
                </a:ext>
              </a:extLst>
            </p:cNvPr>
            <p:cNvSpPr>
              <a:spLocks noChangeArrowheads="1"/>
            </p:cNvSpPr>
            <p:nvPr/>
          </p:nvSpPr>
          <p:spPr bwMode="auto">
            <a:xfrm>
              <a:off x="4442" y="2822"/>
              <a:ext cx="399"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QA Workshops</a:t>
              </a:r>
              <a:endParaRPr kumimoji="0" lang="en-US" altLang="en-US" sz="1800" b="0" i="0" u="none" strike="noStrike" cap="none" normalizeH="0" baseline="0">
                <a:ln>
                  <a:noFill/>
                </a:ln>
                <a:solidFill>
                  <a:schemeClr val="tx1"/>
                </a:solidFill>
                <a:effectLst/>
                <a:latin typeface="Futura LT"/>
              </a:endParaRPr>
            </a:p>
          </p:txBody>
        </p:sp>
        <p:sp>
          <p:nvSpPr>
            <p:cNvPr id="147" name="Freeform 473">
              <a:extLst>
                <a:ext uri="{FF2B5EF4-FFF2-40B4-BE49-F238E27FC236}">
                  <a16:creationId xmlns:a16="http://schemas.microsoft.com/office/drawing/2014/main" id="{7A3AF667-3A49-832D-2B54-F1AF4288AC95}"/>
                </a:ext>
              </a:extLst>
            </p:cNvPr>
            <p:cNvSpPr>
              <a:spLocks/>
            </p:cNvSpPr>
            <p:nvPr/>
          </p:nvSpPr>
          <p:spPr bwMode="auto">
            <a:xfrm>
              <a:off x="5205" y="2819"/>
              <a:ext cx="231" cy="74"/>
            </a:xfrm>
            <a:custGeom>
              <a:avLst/>
              <a:gdLst>
                <a:gd name="T0" fmla="*/ 0 w 231"/>
                <a:gd name="T1" fmla="*/ 0 h 74"/>
                <a:gd name="T2" fmla="*/ 225 w 231"/>
                <a:gd name="T3" fmla="*/ 0 h 74"/>
                <a:gd name="T4" fmla="*/ 231 w 231"/>
                <a:gd name="T5" fmla="*/ 37 h 74"/>
                <a:gd name="T6" fmla="*/ 225 w 231"/>
                <a:gd name="T7" fmla="*/ 74 h 74"/>
                <a:gd name="T8" fmla="*/ 0 w 231"/>
                <a:gd name="T9" fmla="*/ 74 h 74"/>
                <a:gd name="T10" fmla="*/ 0 w 231"/>
                <a:gd name="T11" fmla="*/ 0 h 74"/>
              </a:gdLst>
              <a:ahLst/>
              <a:cxnLst>
                <a:cxn ang="0">
                  <a:pos x="T0" y="T1"/>
                </a:cxn>
                <a:cxn ang="0">
                  <a:pos x="T2" y="T3"/>
                </a:cxn>
                <a:cxn ang="0">
                  <a:pos x="T4" y="T5"/>
                </a:cxn>
                <a:cxn ang="0">
                  <a:pos x="T6" y="T7"/>
                </a:cxn>
                <a:cxn ang="0">
                  <a:pos x="T8" y="T9"/>
                </a:cxn>
                <a:cxn ang="0">
                  <a:pos x="T10" y="T11"/>
                </a:cxn>
              </a:cxnLst>
              <a:rect l="0" t="0" r="r" b="b"/>
              <a:pathLst>
                <a:path w="231" h="74">
                  <a:moveTo>
                    <a:pt x="0" y="0"/>
                  </a:moveTo>
                  <a:lnTo>
                    <a:pt x="225" y="0"/>
                  </a:lnTo>
                  <a:lnTo>
                    <a:pt x="231" y="37"/>
                  </a:lnTo>
                  <a:lnTo>
                    <a:pt x="225" y="74"/>
                  </a:lnTo>
                  <a:lnTo>
                    <a:pt x="0" y="7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48" name="Freeform 474">
              <a:extLst>
                <a:ext uri="{FF2B5EF4-FFF2-40B4-BE49-F238E27FC236}">
                  <a16:creationId xmlns:a16="http://schemas.microsoft.com/office/drawing/2014/main" id="{C3144CB7-E201-333D-6422-1564AF6CB042}"/>
                </a:ext>
              </a:extLst>
            </p:cNvPr>
            <p:cNvSpPr>
              <a:spLocks/>
            </p:cNvSpPr>
            <p:nvPr/>
          </p:nvSpPr>
          <p:spPr bwMode="auto">
            <a:xfrm>
              <a:off x="5205" y="2819"/>
              <a:ext cx="231" cy="74"/>
            </a:xfrm>
            <a:custGeom>
              <a:avLst/>
              <a:gdLst>
                <a:gd name="T0" fmla="*/ 0 w 231"/>
                <a:gd name="T1" fmla="*/ 0 h 74"/>
                <a:gd name="T2" fmla="*/ 225 w 231"/>
                <a:gd name="T3" fmla="*/ 0 h 74"/>
                <a:gd name="T4" fmla="*/ 231 w 231"/>
                <a:gd name="T5" fmla="*/ 37 h 74"/>
                <a:gd name="T6" fmla="*/ 225 w 231"/>
                <a:gd name="T7" fmla="*/ 74 h 74"/>
                <a:gd name="T8" fmla="*/ 0 w 231"/>
                <a:gd name="T9" fmla="*/ 74 h 74"/>
                <a:gd name="T10" fmla="*/ 0 w 231"/>
                <a:gd name="T11" fmla="*/ 0 h 74"/>
              </a:gdLst>
              <a:ahLst/>
              <a:cxnLst>
                <a:cxn ang="0">
                  <a:pos x="T0" y="T1"/>
                </a:cxn>
                <a:cxn ang="0">
                  <a:pos x="T2" y="T3"/>
                </a:cxn>
                <a:cxn ang="0">
                  <a:pos x="T4" y="T5"/>
                </a:cxn>
                <a:cxn ang="0">
                  <a:pos x="T6" y="T7"/>
                </a:cxn>
                <a:cxn ang="0">
                  <a:pos x="T8" y="T9"/>
                </a:cxn>
                <a:cxn ang="0">
                  <a:pos x="T10" y="T11"/>
                </a:cxn>
              </a:cxnLst>
              <a:rect l="0" t="0" r="r" b="b"/>
              <a:pathLst>
                <a:path w="231" h="74">
                  <a:moveTo>
                    <a:pt x="0" y="0"/>
                  </a:moveTo>
                  <a:lnTo>
                    <a:pt x="225" y="0"/>
                  </a:lnTo>
                  <a:lnTo>
                    <a:pt x="231" y="37"/>
                  </a:lnTo>
                  <a:lnTo>
                    <a:pt x="225" y="74"/>
                  </a:lnTo>
                  <a:lnTo>
                    <a:pt x="0" y="74"/>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49" name="Rectangle 475">
              <a:extLst>
                <a:ext uri="{FF2B5EF4-FFF2-40B4-BE49-F238E27FC236}">
                  <a16:creationId xmlns:a16="http://schemas.microsoft.com/office/drawing/2014/main" id="{1D59E761-D81A-4A19-502D-77E2CE131AF5}"/>
                </a:ext>
              </a:extLst>
            </p:cNvPr>
            <p:cNvSpPr>
              <a:spLocks noChangeArrowheads="1"/>
            </p:cNvSpPr>
            <p:nvPr/>
          </p:nvSpPr>
          <p:spPr bwMode="auto">
            <a:xfrm>
              <a:off x="5247" y="2819"/>
              <a:ext cx="15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UAT 1</a:t>
              </a:r>
              <a:endParaRPr kumimoji="0" lang="en-US" altLang="en-US" sz="1800" b="0" i="0" u="none" strike="noStrike" cap="none" normalizeH="0" baseline="0">
                <a:ln>
                  <a:noFill/>
                </a:ln>
                <a:solidFill>
                  <a:schemeClr val="tx1"/>
                </a:solidFill>
                <a:effectLst/>
                <a:latin typeface="Futura LT"/>
              </a:endParaRPr>
            </a:p>
          </p:txBody>
        </p:sp>
        <p:sp>
          <p:nvSpPr>
            <p:cNvPr id="150" name="Freeform 476">
              <a:extLst>
                <a:ext uri="{FF2B5EF4-FFF2-40B4-BE49-F238E27FC236}">
                  <a16:creationId xmlns:a16="http://schemas.microsoft.com/office/drawing/2014/main" id="{FD450621-3A26-61C6-E2E7-9553FE0322F7}"/>
                </a:ext>
              </a:extLst>
            </p:cNvPr>
            <p:cNvSpPr>
              <a:spLocks/>
            </p:cNvSpPr>
            <p:nvPr/>
          </p:nvSpPr>
          <p:spPr bwMode="auto">
            <a:xfrm>
              <a:off x="5205" y="2724"/>
              <a:ext cx="571" cy="73"/>
            </a:xfrm>
            <a:custGeom>
              <a:avLst/>
              <a:gdLst>
                <a:gd name="T0" fmla="*/ 0 w 571"/>
                <a:gd name="T1" fmla="*/ 0 h 73"/>
                <a:gd name="T2" fmla="*/ 557 w 571"/>
                <a:gd name="T3" fmla="*/ 0 h 73"/>
                <a:gd name="T4" fmla="*/ 571 w 571"/>
                <a:gd name="T5" fmla="*/ 37 h 73"/>
                <a:gd name="T6" fmla="*/ 557 w 571"/>
                <a:gd name="T7" fmla="*/ 73 h 73"/>
                <a:gd name="T8" fmla="*/ 0 w 571"/>
                <a:gd name="T9" fmla="*/ 73 h 73"/>
                <a:gd name="T10" fmla="*/ 0 w 571"/>
                <a:gd name="T11" fmla="*/ 0 h 73"/>
              </a:gdLst>
              <a:ahLst/>
              <a:cxnLst>
                <a:cxn ang="0">
                  <a:pos x="T0" y="T1"/>
                </a:cxn>
                <a:cxn ang="0">
                  <a:pos x="T2" y="T3"/>
                </a:cxn>
                <a:cxn ang="0">
                  <a:pos x="T4" y="T5"/>
                </a:cxn>
                <a:cxn ang="0">
                  <a:pos x="T6" y="T7"/>
                </a:cxn>
                <a:cxn ang="0">
                  <a:pos x="T8" y="T9"/>
                </a:cxn>
                <a:cxn ang="0">
                  <a:pos x="T10" y="T11"/>
                </a:cxn>
              </a:cxnLst>
              <a:rect l="0" t="0" r="r" b="b"/>
              <a:pathLst>
                <a:path w="571" h="73">
                  <a:moveTo>
                    <a:pt x="0" y="0"/>
                  </a:moveTo>
                  <a:lnTo>
                    <a:pt x="557" y="0"/>
                  </a:lnTo>
                  <a:lnTo>
                    <a:pt x="571" y="37"/>
                  </a:lnTo>
                  <a:lnTo>
                    <a:pt x="557" y="73"/>
                  </a:lnTo>
                  <a:lnTo>
                    <a:pt x="0" y="73"/>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51" name="Freeform 477">
              <a:extLst>
                <a:ext uri="{FF2B5EF4-FFF2-40B4-BE49-F238E27FC236}">
                  <a16:creationId xmlns:a16="http://schemas.microsoft.com/office/drawing/2014/main" id="{C0603FEA-D19C-69DF-1AB7-9410DCF38F00}"/>
                </a:ext>
              </a:extLst>
            </p:cNvPr>
            <p:cNvSpPr>
              <a:spLocks/>
            </p:cNvSpPr>
            <p:nvPr/>
          </p:nvSpPr>
          <p:spPr bwMode="auto">
            <a:xfrm>
              <a:off x="5205" y="2724"/>
              <a:ext cx="571" cy="73"/>
            </a:xfrm>
            <a:custGeom>
              <a:avLst/>
              <a:gdLst>
                <a:gd name="T0" fmla="*/ 0 w 571"/>
                <a:gd name="T1" fmla="*/ 0 h 73"/>
                <a:gd name="T2" fmla="*/ 557 w 571"/>
                <a:gd name="T3" fmla="*/ 0 h 73"/>
                <a:gd name="T4" fmla="*/ 571 w 571"/>
                <a:gd name="T5" fmla="*/ 37 h 73"/>
                <a:gd name="T6" fmla="*/ 557 w 571"/>
                <a:gd name="T7" fmla="*/ 73 h 73"/>
                <a:gd name="T8" fmla="*/ 0 w 571"/>
                <a:gd name="T9" fmla="*/ 73 h 73"/>
                <a:gd name="T10" fmla="*/ 0 w 571"/>
                <a:gd name="T11" fmla="*/ 0 h 73"/>
              </a:gdLst>
              <a:ahLst/>
              <a:cxnLst>
                <a:cxn ang="0">
                  <a:pos x="T0" y="T1"/>
                </a:cxn>
                <a:cxn ang="0">
                  <a:pos x="T2" y="T3"/>
                </a:cxn>
                <a:cxn ang="0">
                  <a:pos x="T4" y="T5"/>
                </a:cxn>
                <a:cxn ang="0">
                  <a:pos x="T6" y="T7"/>
                </a:cxn>
                <a:cxn ang="0">
                  <a:pos x="T8" y="T9"/>
                </a:cxn>
                <a:cxn ang="0">
                  <a:pos x="T10" y="T11"/>
                </a:cxn>
              </a:cxnLst>
              <a:rect l="0" t="0" r="r" b="b"/>
              <a:pathLst>
                <a:path w="571" h="73">
                  <a:moveTo>
                    <a:pt x="0" y="0"/>
                  </a:moveTo>
                  <a:lnTo>
                    <a:pt x="557" y="0"/>
                  </a:lnTo>
                  <a:lnTo>
                    <a:pt x="571" y="37"/>
                  </a:lnTo>
                  <a:lnTo>
                    <a:pt x="557" y="73"/>
                  </a:lnTo>
                  <a:lnTo>
                    <a:pt x="0" y="73"/>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52" name="Rectangle 478">
              <a:extLst>
                <a:ext uri="{FF2B5EF4-FFF2-40B4-BE49-F238E27FC236}">
                  <a16:creationId xmlns:a16="http://schemas.microsoft.com/office/drawing/2014/main" id="{4EC70FCA-40FB-939A-93EE-F6F7CE082D49}"/>
                </a:ext>
              </a:extLst>
            </p:cNvPr>
            <p:cNvSpPr>
              <a:spLocks noChangeArrowheads="1"/>
            </p:cNvSpPr>
            <p:nvPr/>
          </p:nvSpPr>
          <p:spPr bwMode="auto">
            <a:xfrm>
              <a:off x="5302" y="2725"/>
              <a:ext cx="487"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Create  Runbook </a:t>
              </a:r>
              <a:endParaRPr kumimoji="0" lang="en-US" altLang="en-US" sz="1800" b="0" i="0" u="none" strike="noStrike" cap="none" normalizeH="0" baseline="0">
                <a:ln>
                  <a:noFill/>
                </a:ln>
                <a:solidFill>
                  <a:schemeClr val="tx1"/>
                </a:solidFill>
                <a:effectLst/>
                <a:latin typeface="Futura LT"/>
              </a:endParaRPr>
            </a:p>
          </p:txBody>
        </p:sp>
        <p:sp>
          <p:nvSpPr>
            <p:cNvPr id="153" name="Freeform 479">
              <a:extLst>
                <a:ext uri="{FF2B5EF4-FFF2-40B4-BE49-F238E27FC236}">
                  <a16:creationId xmlns:a16="http://schemas.microsoft.com/office/drawing/2014/main" id="{37BD6F42-8FBC-D286-ED1A-1829A816027F}"/>
                </a:ext>
              </a:extLst>
            </p:cNvPr>
            <p:cNvSpPr>
              <a:spLocks/>
            </p:cNvSpPr>
            <p:nvPr/>
          </p:nvSpPr>
          <p:spPr bwMode="auto">
            <a:xfrm>
              <a:off x="6077" y="2702"/>
              <a:ext cx="84" cy="77"/>
            </a:xfrm>
            <a:custGeom>
              <a:avLst/>
              <a:gdLst>
                <a:gd name="T0" fmla="*/ 0 w 84"/>
                <a:gd name="T1" fmla="*/ 39 h 77"/>
                <a:gd name="T2" fmla="*/ 42 w 84"/>
                <a:gd name="T3" fmla="*/ 77 h 77"/>
                <a:gd name="T4" fmla="*/ 84 w 84"/>
                <a:gd name="T5" fmla="*/ 39 h 77"/>
                <a:gd name="T6" fmla="*/ 42 w 84"/>
                <a:gd name="T7" fmla="*/ 0 h 77"/>
                <a:gd name="T8" fmla="*/ 0 w 84"/>
                <a:gd name="T9" fmla="*/ 39 h 77"/>
              </a:gdLst>
              <a:ahLst/>
              <a:cxnLst>
                <a:cxn ang="0">
                  <a:pos x="T0" y="T1"/>
                </a:cxn>
                <a:cxn ang="0">
                  <a:pos x="T2" y="T3"/>
                </a:cxn>
                <a:cxn ang="0">
                  <a:pos x="T4" y="T5"/>
                </a:cxn>
                <a:cxn ang="0">
                  <a:pos x="T6" y="T7"/>
                </a:cxn>
                <a:cxn ang="0">
                  <a:pos x="T8" y="T9"/>
                </a:cxn>
              </a:cxnLst>
              <a:rect l="0" t="0" r="r" b="b"/>
              <a:pathLst>
                <a:path w="84" h="77">
                  <a:moveTo>
                    <a:pt x="0" y="39"/>
                  </a:moveTo>
                  <a:lnTo>
                    <a:pt x="42" y="77"/>
                  </a:lnTo>
                  <a:lnTo>
                    <a:pt x="84" y="39"/>
                  </a:lnTo>
                  <a:lnTo>
                    <a:pt x="42" y="0"/>
                  </a:lnTo>
                  <a:lnTo>
                    <a:pt x="0" y="39"/>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54" name="Freeform 480">
              <a:extLst>
                <a:ext uri="{FF2B5EF4-FFF2-40B4-BE49-F238E27FC236}">
                  <a16:creationId xmlns:a16="http://schemas.microsoft.com/office/drawing/2014/main" id="{7544A008-891C-6B6A-9E18-86CF2DBB72E7}"/>
                </a:ext>
              </a:extLst>
            </p:cNvPr>
            <p:cNvSpPr>
              <a:spLocks/>
            </p:cNvSpPr>
            <p:nvPr/>
          </p:nvSpPr>
          <p:spPr bwMode="auto">
            <a:xfrm>
              <a:off x="6077" y="2702"/>
              <a:ext cx="84" cy="77"/>
            </a:xfrm>
            <a:custGeom>
              <a:avLst/>
              <a:gdLst>
                <a:gd name="T0" fmla="*/ 0 w 84"/>
                <a:gd name="T1" fmla="*/ 39 h 77"/>
                <a:gd name="T2" fmla="*/ 42 w 84"/>
                <a:gd name="T3" fmla="*/ 77 h 77"/>
                <a:gd name="T4" fmla="*/ 84 w 84"/>
                <a:gd name="T5" fmla="*/ 39 h 77"/>
                <a:gd name="T6" fmla="*/ 42 w 84"/>
                <a:gd name="T7" fmla="*/ 0 h 77"/>
                <a:gd name="T8" fmla="*/ 0 w 84"/>
                <a:gd name="T9" fmla="*/ 39 h 77"/>
              </a:gdLst>
              <a:ahLst/>
              <a:cxnLst>
                <a:cxn ang="0">
                  <a:pos x="T0" y="T1"/>
                </a:cxn>
                <a:cxn ang="0">
                  <a:pos x="T2" y="T3"/>
                </a:cxn>
                <a:cxn ang="0">
                  <a:pos x="T4" y="T5"/>
                </a:cxn>
                <a:cxn ang="0">
                  <a:pos x="T6" y="T7"/>
                </a:cxn>
                <a:cxn ang="0">
                  <a:pos x="T8" y="T9"/>
                </a:cxn>
              </a:cxnLst>
              <a:rect l="0" t="0" r="r" b="b"/>
              <a:pathLst>
                <a:path w="84" h="77">
                  <a:moveTo>
                    <a:pt x="0" y="39"/>
                  </a:moveTo>
                  <a:lnTo>
                    <a:pt x="42" y="77"/>
                  </a:lnTo>
                  <a:lnTo>
                    <a:pt x="84" y="39"/>
                  </a:lnTo>
                  <a:lnTo>
                    <a:pt x="42" y="0"/>
                  </a:lnTo>
                  <a:lnTo>
                    <a:pt x="0" y="39"/>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55" name="Freeform 481">
              <a:extLst>
                <a:ext uri="{FF2B5EF4-FFF2-40B4-BE49-F238E27FC236}">
                  <a16:creationId xmlns:a16="http://schemas.microsoft.com/office/drawing/2014/main" id="{51757309-A066-9AD1-533C-DF2C24ED32FB}"/>
                </a:ext>
              </a:extLst>
            </p:cNvPr>
            <p:cNvSpPr>
              <a:spLocks/>
            </p:cNvSpPr>
            <p:nvPr/>
          </p:nvSpPr>
          <p:spPr bwMode="auto">
            <a:xfrm>
              <a:off x="5454" y="2819"/>
              <a:ext cx="194" cy="74"/>
            </a:xfrm>
            <a:custGeom>
              <a:avLst/>
              <a:gdLst>
                <a:gd name="T0" fmla="*/ 0 w 194"/>
                <a:gd name="T1" fmla="*/ 0 h 74"/>
                <a:gd name="T2" fmla="*/ 189 w 194"/>
                <a:gd name="T3" fmla="*/ 0 h 74"/>
                <a:gd name="T4" fmla="*/ 194 w 194"/>
                <a:gd name="T5" fmla="*/ 37 h 74"/>
                <a:gd name="T6" fmla="*/ 189 w 194"/>
                <a:gd name="T7" fmla="*/ 74 h 74"/>
                <a:gd name="T8" fmla="*/ 0 w 194"/>
                <a:gd name="T9" fmla="*/ 74 h 74"/>
                <a:gd name="T10" fmla="*/ 0 w 194"/>
                <a:gd name="T11" fmla="*/ 0 h 74"/>
              </a:gdLst>
              <a:ahLst/>
              <a:cxnLst>
                <a:cxn ang="0">
                  <a:pos x="T0" y="T1"/>
                </a:cxn>
                <a:cxn ang="0">
                  <a:pos x="T2" y="T3"/>
                </a:cxn>
                <a:cxn ang="0">
                  <a:pos x="T4" y="T5"/>
                </a:cxn>
                <a:cxn ang="0">
                  <a:pos x="T6" y="T7"/>
                </a:cxn>
                <a:cxn ang="0">
                  <a:pos x="T8" y="T9"/>
                </a:cxn>
                <a:cxn ang="0">
                  <a:pos x="T10" y="T11"/>
                </a:cxn>
              </a:cxnLst>
              <a:rect l="0" t="0" r="r" b="b"/>
              <a:pathLst>
                <a:path w="194" h="74">
                  <a:moveTo>
                    <a:pt x="0" y="0"/>
                  </a:moveTo>
                  <a:lnTo>
                    <a:pt x="189" y="0"/>
                  </a:lnTo>
                  <a:lnTo>
                    <a:pt x="194" y="37"/>
                  </a:lnTo>
                  <a:lnTo>
                    <a:pt x="189" y="74"/>
                  </a:lnTo>
                  <a:lnTo>
                    <a:pt x="0" y="7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56" name="Freeform 482">
              <a:extLst>
                <a:ext uri="{FF2B5EF4-FFF2-40B4-BE49-F238E27FC236}">
                  <a16:creationId xmlns:a16="http://schemas.microsoft.com/office/drawing/2014/main" id="{9AF8F173-F71D-590F-4BE0-995A2079EC0C}"/>
                </a:ext>
              </a:extLst>
            </p:cNvPr>
            <p:cNvSpPr>
              <a:spLocks/>
            </p:cNvSpPr>
            <p:nvPr/>
          </p:nvSpPr>
          <p:spPr bwMode="auto">
            <a:xfrm>
              <a:off x="5454" y="2819"/>
              <a:ext cx="194" cy="74"/>
            </a:xfrm>
            <a:custGeom>
              <a:avLst/>
              <a:gdLst>
                <a:gd name="T0" fmla="*/ 0 w 194"/>
                <a:gd name="T1" fmla="*/ 0 h 74"/>
                <a:gd name="T2" fmla="*/ 189 w 194"/>
                <a:gd name="T3" fmla="*/ 0 h 74"/>
                <a:gd name="T4" fmla="*/ 194 w 194"/>
                <a:gd name="T5" fmla="*/ 37 h 74"/>
                <a:gd name="T6" fmla="*/ 189 w 194"/>
                <a:gd name="T7" fmla="*/ 74 h 74"/>
                <a:gd name="T8" fmla="*/ 0 w 194"/>
                <a:gd name="T9" fmla="*/ 74 h 74"/>
                <a:gd name="T10" fmla="*/ 0 w 194"/>
                <a:gd name="T11" fmla="*/ 0 h 74"/>
              </a:gdLst>
              <a:ahLst/>
              <a:cxnLst>
                <a:cxn ang="0">
                  <a:pos x="T0" y="T1"/>
                </a:cxn>
                <a:cxn ang="0">
                  <a:pos x="T2" y="T3"/>
                </a:cxn>
                <a:cxn ang="0">
                  <a:pos x="T4" y="T5"/>
                </a:cxn>
                <a:cxn ang="0">
                  <a:pos x="T6" y="T7"/>
                </a:cxn>
                <a:cxn ang="0">
                  <a:pos x="T8" y="T9"/>
                </a:cxn>
                <a:cxn ang="0">
                  <a:pos x="T10" y="T11"/>
                </a:cxn>
              </a:cxnLst>
              <a:rect l="0" t="0" r="r" b="b"/>
              <a:pathLst>
                <a:path w="194" h="74">
                  <a:moveTo>
                    <a:pt x="0" y="0"/>
                  </a:moveTo>
                  <a:lnTo>
                    <a:pt x="189" y="0"/>
                  </a:lnTo>
                  <a:lnTo>
                    <a:pt x="194" y="37"/>
                  </a:lnTo>
                  <a:lnTo>
                    <a:pt x="189" y="74"/>
                  </a:lnTo>
                  <a:lnTo>
                    <a:pt x="0" y="74"/>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57" name="Rectangle 483">
              <a:extLst>
                <a:ext uri="{FF2B5EF4-FFF2-40B4-BE49-F238E27FC236}">
                  <a16:creationId xmlns:a16="http://schemas.microsoft.com/office/drawing/2014/main" id="{EA5B3F1B-1773-8369-4BF3-9549ACA6AF9D}"/>
                </a:ext>
              </a:extLst>
            </p:cNvPr>
            <p:cNvSpPr>
              <a:spLocks noChangeArrowheads="1"/>
            </p:cNvSpPr>
            <p:nvPr/>
          </p:nvSpPr>
          <p:spPr bwMode="auto">
            <a:xfrm>
              <a:off x="5518" y="2819"/>
              <a:ext cx="6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BF</a:t>
              </a:r>
              <a:endParaRPr kumimoji="0" lang="en-US" altLang="en-US" sz="1800" b="0" i="0" u="none" strike="noStrike" cap="none" normalizeH="0" baseline="0">
                <a:ln>
                  <a:noFill/>
                </a:ln>
                <a:solidFill>
                  <a:schemeClr val="tx1"/>
                </a:solidFill>
                <a:effectLst/>
                <a:latin typeface="Futura LT"/>
              </a:endParaRPr>
            </a:p>
          </p:txBody>
        </p:sp>
        <p:sp>
          <p:nvSpPr>
            <p:cNvPr id="158" name="Freeform 484">
              <a:extLst>
                <a:ext uri="{FF2B5EF4-FFF2-40B4-BE49-F238E27FC236}">
                  <a16:creationId xmlns:a16="http://schemas.microsoft.com/office/drawing/2014/main" id="{4A1F6CC5-979D-59EF-AA1B-AD7023FB0B73}"/>
                </a:ext>
              </a:extLst>
            </p:cNvPr>
            <p:cNvSpPr>
              <a:spLocks/>
            </p:cNvSpPr>
            <p:nvPr/>
          </p:nvSpPr>
          <p:spPr bwMode="auto">
            <a:xfrm>
              <a:off x="5677" y="2819"/>
              <a:ext cx="238" cy="74"/>
            </a:xfrm>
            <a:custGeom>
              <a:avLst/>
              <a:gdLst>
                <a:gd name="T0" fmla="*/ 0 w 238"/>
                <a:gd name="T1" fmla="*/ 0 h 74"/>
                <a:gd name="T2" fmla="*/ 233 w 238"/>
                <a:gd name="T3" fmla="*/ 0 h 74"/>
                <a:gd name="T4" fmla="*/ 238 w 238"/>
                <a:gd name="T5" fmla="*/ 37 h 74"/>
                <a:gd name="T6" fmla="*/ 233 w 238"/>
                <a:gd name="T7" fmla="*/ 74 h 74"/>
                <a:gd name="T8" fmla="*/ 0 w 238"/>
                <a:gd name="T9" fmla="*/ 74 h 74"/>
                <a:gd name="T10" fmla="*/ 0 w 238"/>
                <a:gd name="T11" fmla="*/ 0 h 74"/>
              </a:gdLst>
              <a:ahLst/>
              <a:cxnLst>
                <a:cxn ang="0">
                  <a:pos x="T0" y="T1"/>
                </a:cxn>
                <a:cxn ang="0">
                  <a:pos x="T2" y="T3"/>
                </a:cxn>
                <a:cxn ang="0">
                  <a:pos x="T4" y="T5"/>
                </a:cxn>
                <a:cxn ang="0">
                  <a:pos x="T6" y="T7"/>
                </a:cxn>
                <a:cxn ang="0">
                  <a:pos x="T8" y="T9"/>
                </a:cxn>
                <a:cxn ang="0">
                  <a:pos x="T10" y="T11"/>
                </a:cxn>
              </a:cxnLst>
              <a:rect l="0" t="0" r="r" b="b"/>
              <a:pathLst>
                <a:path w="238" h="74">
                  <a:moveTo>
                    <a:pt x="0" y="0"/>
                  </a:moveTo>
                  <a:lnTo>
                    <a:pt x="233" y="0"/>
                  </a:lnTo>
                  <a:lnTo>
                    <a:pt x="238" y="37"/>
                  </a:lnTo>
                  <a:lnTo>
                    <a:pt x="233" y="74"/>
                  </a:lnTo>
                  <a:lnTo>
                    <a:pt x="0" y="7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59" name="Freeform 485">
              <a:extLst>
                <a:ext uri="{FF2B5EF4-FFF2-40B4-BE49-F238E27FC236}">
                  <a16:creationId xmlns:a16="http://schemas.microsoft.com/office/drawing/2014/main" id="{D12E211C-47A2-0304-5803-9C5E3C982BF4}"/>
                </a:ext>
              </a:extLst>
            </p:cNvPr>
            <p:cNvSpPr>
              <a:spLocks/>
            </p:cNvSpPr>
            <p:nvPr/>
          </p:nvSpPr>
          <p:spPr bwMode="auto">
            <a:xfrm>
              <a:off x="5677" y="2819"/>
              <a:ext cx="238" cy="74"/>
            </a:xfrm>
            <a:custGeom>
              <a:avLst/>
              <a:gdLst>
                <a:gd name="T0" fmla="*/ 0 w 238"/>
                <a:gd name="T1" fmla="*/ 0 h 74"/>
                <a:gd name="T2" fmla="*/ 233 w 238"/>
                <a:gd name="T3" fmla="*/ 0 h 74"/>
                <a:gd name="T4" fmla="*/ 238 w 238"/>
                <a:gd name="T5" fmla="*/ 37 h 74"/>
                <a:gd name="T6" fmla="*/ 233 w 238"/>
                <a:gd name="T7" fmla="*/ 74 h 74"/>
                <a:gd name="T8" fmla="*/ 0 w 238"/>
                <a:gd name="T9" fmla="*/ 74 h 74"/>
                <a:gd name="T10" fmla="*/ 0 w 238"/>
                <a:gd name="T11" fmla="*/ 0 h 74"/>
              </a:gdLst>
              <a:ahLst/>
              <a:cxnLst>
                <a:cxn ang="0">
                  <a:pos x="T0" y="T1"/>
                </a:cxn>
                <a:cxn ang="0">
                  <a:pos x="T2" y="T3"/>
                </a:cxn>
                <a:cxn ang="0">
                  <a:pos x="T4" y="T5"/>
                </a:cxn>
                <a:cxn ang="0">
                  <a:pos x="T6" y="T7"/>
                </a:cxn>
                <a:cxn ang="0">
                  <a:pos x="T8" y="T9"/>
                </a:cxn>
                <a:cxn ang="0">
                  <a:pos x="T10" y="T11"/>
                </a:cxn>
              </a:cxnLst>
              <a:rect l="0" t="0" r="r" b="b"/>
              <a:pathLst>
                <a:path w="238" h="74">
                  <a:moveTo>
                    <a:pt x="0" y="0"/>
                  </a:moveTo>
                  <a:lnTo>
                    <a:pt x="233" y="0"/>
                  </a:lnTo>
                  <a:lnTo>
                    <a:pt x="238" y="37"/>
                  </a:lnTo>
                  <a:lnTo>
                    <a:pt x="233" y="74"/>
                  </a:lnTo>
                  <a:lnTo>
                    <a:pt x="0" y="74"/>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60" name="Rectangle 486">
              <a:extLst>
                <a:ext uri="{FF2B5EF4-FFF2-40B4-BE49-F238E27FC236}">
                  <a16:creationId xmlns:a16="http://schemas.microsoft.com/office/drawing/2014/main" id="{CF1E3F06-E49E-21A7-26E9-625421FDC959}"/>
                </a:ext>
              </a:extLst>
            </p:cNvPr>
            <p:cNvSpPr>
              <a:spLocks noChangeArrowheads="1"/>
            </p:cNvSpPr>
            <p:nvPr/>
          </p:nvSpPr>
          <p:spPr bwMode="auto">
            <a:xfrm>
              <a:off x="5722" y="2819"/>
              <a:ext cx="15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UAT 2</a:t>
              </a:r>
              <a:endParaRPr kumimoji="0" lang="en-US" altLang="en-US" sz="1800" b="0" i="0" u="none" strike="noStrike" cap="none" normalizeH="0" baseline="0">
                <a:ln>
                  <a:noFill/>
                </a:ln>
                <a:solidFill>
                  <a:schemeClr val="tx1"/>
                </a:solidFill>
                <a:effectLst/>
                <a:latin typeface="Futura LT"/>
              </a:endParaRPr>
            </a:p>
          </p:txBody>
        </p:sp>
        <p:sp>
          <p:nvSpPr>
            <p:cNvPr id="161" name="Freeform 487">
              <a:extLst>
                <a:ext uri="{FF2B5EF4-FFF2-40B4-BE49-F238E27FC236}">
                  <a16:creationId xmlns:a16="http://schemas.microsoft.com/office/drawing/2014/main" id="{86874A4E-9469-C4F0-D612-BAB6D1998506}"/>
                </a:ext>
              </a:extLst>
            </p:cNvPr>
            <p:cNvSpPr>
              <a:spLocks/>
            </p:cNvSpPr>
            <p:nvPr/>
          </p:nvSpPr>
          <p:spPr bwMode="auto">
            <a:xfrm>
              <a:off x="5930" y="2819"/>
              <a:ext cx="198" cy="74"/>
            </a:xfrm>
            <a:custGeom>
              <a:avLst/>
              <a:gdLst>
                <a:gd name="T0" fmla="*/ 0 w 198"/>
                <a:gd name="T1" fmla="*/ 0 h 74"/>
                <a:gd name="T2" fmla="*/ 193 w 198"/>
                <a:gd name="T3" fmla="*/ 0 h 74"/>
                <a:gd name="T4" fmla="*/ 198 w 198"/>
                <a:gd name="T5" fmla="*/ 37 h 74"/>
                <a:gd name="T6" fmla="*/ 193 w 198"/>
                <a:gd name="T7" fmla="*/ 74 h 74"/>
                <a:gd name="T8" fmla="*/ 0 w 198"/>
                <a:gd name="T9" fmla="*/ 74 h 74"/>
                <a:gd name="T10" fmla="*/ 0 w 198"/>
                <a:gd name="T11" fmla="*/ 0 h 74"/>
              </a:gdLst>
              <a:ahLst/>
              <a:cxnLst>
                <a:cxn ang="0">
                  <a:pos x="T0" y="T1"/>
                </a:cxn>
                <a:cxn ang="0">
                  <a:pos x="T2" y="T3"/>
                </a:cxn>
                <a:cxn ang="0">
                  <a:pos x="T4" y="T5"/>
                </a:cxn>
                <a:cxn ang="0">
                  <a:pos x="T6" y="T7"/>
                </a:cxn>
                <a:cxn ang="0">
                  <a:pos x="T8" y="T9"/>
                </a:cxn>
                <a:cxn ang="0">
                  <a:pos x="T10" y="T11"/>
                </a:cxn>
              </a:cxnLst>
              <a:rect l="0" t="0" r="r" b="b"/>
              <a:pathLst>
                <a:path w="198" h="74">
                  <a:moveTo>
                    <a:pt x="0" y="0"/>
                  </a:moveTo>
                  <a:lnTo>
                    <a:pt x="193" y="0"/>
                  </a:lnTo>
                  <a:lnTo>
                    <a:pt x="198" y="37"/>
                  </a:lnTo>
                  <a:lnTo>
                    <a:pt x="193" y="74"/>
                  </a:lnTo>
                  <a:lnTo>
                    <a:pt x="0" y="7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62" name="Freeform 488">
              <a:extLst>
                <a:ext uri="{FF2B5EF4-FFF2-40B4-BE49-F238E27FC236}">
                  <a16:creationId xmlns:a16="http://schemas.microsoft.com/office/drawing/2014/main" id="{F8A83FBE-8F37-1F80-29C4-DFFBFB327016}"/>
                </a:ext>
              </a:extLst>
            </p:cNvPr>
            <p:cNvSpPr>
              <a:spLocks/>
            </p:cNvSpPr>
            <p:nvPr/>
          </p:nvSpPr>
          <p:spPr bwMode="auto">
            <a:xfrm>
              <a:off x="5930" y="2819"/>
              <a:ext cx="198" cy="74"/>
            </a:xfrm>
            <a:custGeom>
              <a:avLst/>
              <a:gdLst>
                <a:gd name="T0" fmla="*/ 0 w 198"/>
                <a:gd name="T1" fmla="*/ 0 h 74"/>
                <a:gd name="T2" fmla="*/ 193 w 198"/>
                <a:gd name="T3" fmla="*/ 0 h 74"/>
                <a:gd name="T4" fmla="*/ 198 w 198"/>
                <a:gd name="T5" fmla="*/ 37 h 74"/>
                <a:gd name="T6" fmla="*/ 193 w 198"/>
                <a:gd name="T7" fmla="*/ 74 h 74"/>
                <a:gd name="T8" fmla="*/ 0 w 198"/>
                <a:gd name="T9" fmla="*/ 74 h 74"/>
                <a:gd name="T10" fmla="*/ 0 w 198"/>
                <a:gd name="T11" fmla="*/ 0 h 74"/>
              </a:gdLst>
              <a:ahLst/>
              <a:cxnLst>
                <a:cxn ang="0">
                  <a:pos x="T0" y="T1"/>
                </a:cxn>
                <a:cxn ang="0">
                  <a:pos x="T2" y="T3"/>
                </a:cxn>
                <a:cxn ang="0">
                  <a:pos x="T4" y="T5"/>
                </a:cxn>
                <a:cxn ang="0">
                  <a:pos x="T6" y="T7"/>
                </a:cxn>
                <a:cxn ang="0">
                  <a:pos x="T8" y="T9"/>
                </a:cxn>
                <a:cxn ang="0">
                  <a:pos x="T10" y="T11"/>
                </a:cxn>
              </a:cxnLst>
              <a:rect l="0" t="0" r="r" b="b"/>
              <a:pathLst>
                <a:path w="198" h="74">
                  <a:moveTo>
                    <a:pt x="0" y="0"/>
                  </a:moveTo>
                  <a:lnTo>
                    <a:pt x="193" y="0"/>
                  </a:lnTo>
                  <a:lnTo>
                    <a:pt x="198" y="37"/>
                  </a:lnTo>
                  <a:lnTo>
                    <a:pt x="193" y="74"/>
                  </a:lnTo>
                  <a:lnTo>
                    <a:pt x="0" y="74"/>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63" name="Rectangle 489">
              <a:extLst>
                <a:ext uri="{FF2B5EF4-FFF2-40B4-BE49-F238E27FC236}">
                  <a16:creationId xmlns:a16="http://schemas.microsoft.com/office/drawing/2014/main" id="{4A11EC26-81CE-3D2A-DD88-BCE15888144B}"/>
                </a:ext>
              </a:extLst>
            </p:cNvPr>
            <p:cNvSpPr>
              <a:spLocks noChangeArrowheads="1"/>
            </p:cNvSpPr>
            <p:nvPr/>
          </p:nvSpPr>
          <p:spPr bwMode="auto">
            <a:xfrm>
              <a:off x="5996" y="2819"/>
              <a:ext cx="6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BF</a:t>
              </a:r>
              <a:endParaRPr kumimoji="0" lang="en-US" altLang="en-US" sz="1800" b="0" i="0" u="none" strike="noStrike" cap="none" normalizeH="0" baseline="0">
                <a:ln>
                  <a:noFill/>
                </a:ln>
                <a:solidFill>
                  <a:schemeClr val="tx1"/>
                </a:solidFill>
                <a:effectLst/>
                <a:latin typeface="Futura LT"/>
              </a:endParaRPr>
            </a:p>
          </p:txBody>
        </p:sp>
        <p:sp>
          <p:nvSpPr>
            <p:cNvPr id="164" name="Freeform 490">
              <a:extLst>
                <a:ext uri="{FF2B5EF4-FFF2-40B4-BE49-F238E27FC236}">
                  <a16:creationId xmlns:a16="http://schemas.microsoft.com/office/drawing/2014/main" id="{3F0AC533-10E7-43D8-51E5-30C40DC36E6D}"/>
                </a:ext>
              </a:extLst>
            </p:cNvPr>
            <p:cNvSpPr>
              <a:spLocks/>
            </p:cNvSpPr>
            <p:nvPr/>
          </p:nvSpPr>
          <p:spPr bwMode="auto">
            <a:xfrm>
              <a:off x="2473" y="3358"/>
              <a:ext cx="2014" cy="74"/>
            </a:xfrm>
            <a:custGeom>
              <a:avLst/>
              <a:gdLst>
                <a:gd name="T0" fmla="*/ 0 w 2014"/>
                <a:gd name="T1" fmla="*/ 0 h 74"/>
                <a:gd name="T2" fmla="*/ 1964 w 2014"/>
                <a:gd name="T3" fmla="*/ 0 h 74"/>
                <a:gd name="T4" fmla="*/ 2014 w 2014"/>
                <a:gd name="T5" fmla="*/ 37 h 74"/>
                <a:gd name="T6" fmla="*/ 1964 w 2014"/>
                <a:gd name="T7" fmla="*/ 74 h 74"/>
                <a:gd name="T8" fmla="*/ 0 w 2014"/>
                <a:gd name="T9" fmla="*/ 74 h 74"/>
                <a:gd name="T10" fmla="*/ 0 w 2014"/>
                <a:gd name="T11" fmla="*/ 0 h 74"/>
              </a:gdLst>
              <a:ahLst/>
              <a:cxnLst>
                <a:cxn ang="0">
                  <a:pos x="T0" y="T1"/>
                </a:cxn>
                <a:cxn ang="0">
                  <a:pos x="T2" y="T3"/>
                </a:cxn>
                <a:cxn ang="0">
                  <a:pos x="T4" y="T5"/>
                </a:cxn>
                <a:cxn ang="0">
                  <a:pos x="T6" y="T7"/>
                </a:cxn>
                <a:cxn ang="0">
                  <a:pos x="T8" y="T9"/>
                </a:cxn>
                <a:cxn ang="0">
                  <a:pos x="T10" y="T11"/>
                </a:cxn>
              </a:cxnLst>
              <a:rect l="0" t="0" r="r" b="b"/>
              <a:pathLst>
                <a:path w="2014" h="74">
                  <a:moveTo>
                    <a:pt x="0" y="0"/>
                  </a:moveTo>
                  <a:lnTo>
                    <a:pt x="1964" y="0"/>
                  </a:lnTo>
                  <a:lnTo>
                    <a:pt x="2014" y="37"/>
                  </a:lnTo>
                  <a:lnTo>
                    <a:pt x="1964" y="74"/>
                  </a:lnTo>
                  <a:lnTo>
                    <a:pt x="0" y="74"/>
                  </a:lnTo>
                  <a:lnTo>
                    <a:pt x="0" y="0"/>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65" name="Freeform 491">
              <a:extLst>
                <a:ext uri="{FF2B5EF4-FFF2-40B4-BE49-F238E27FC236}">
                  <a16:creationId xmlns:a16="http://schemas.microsoft.com/office/drawing/2014/main" id="{F8C091C3-A281-92B7-3B87-59B3CAEE0308}"/>
                </a:ext>
              </a:extLst>
            </p:cNvPr>
            <p:cNvSpPr>
              <a:spLocks/>
            </p:cNvSpPr>
            <p:nvPr/>
          </p:nvSpPr>
          <p:spPr bwMode="auto">
            <a:xfrm>
              <a:off x="2473" y="3358"/>
              <a:ext cx="2014" cy="74"/>
            </a:xfrm>
            <a:custGeom>
              <a:avLst/>
              <a:gdLst>
                <a:gd name="T0" fmla="*/ 0 w 2014"/>
                <a:gd name="T1" fmla="*/ 0 h 74"/>
                <a:gd name="T2" fmla="*/ 1964 w 2014"/>
                <a:gd name="T3" fmla="*/ 0 h 74"/>
                <a:gd name="T4" fmla="*/ 2014 w 2014"/>
                <a:gd name="T5" fmla="*/ 37 h 74"/>
                <a:gd name="T6" fmla="*/ 1964 w 2014"/>
                <a:gd name="T7" fmla="*/ 74 h 74"/>
                <a:gd name="T8" fmla="*/ 0 w 2014"/>
                <a:gd name="T9" fmla="*/ 74 h 74"/>
                <a:gd name="T10" fmla="*/ 0 w 2014"/>
                <a:gd name="T11" fmla="*/ 0 h 74"/>
              </a:gdLst>
              <a:ahLst/>
              <a:cxnLst>
                <a:cxn ang="0">
                  <a:pos x="T0" y="T1"/>
                </a:cxn>
                <a:cxn ang="0">
                  <a:pos x="T2" y="T3"/>
                </a:cxn>
                <a:cxn ang="0">
                  <a:pos x="T4" y="T5"/>
                </a:cxn>
                <a:cxn ang="0">
                  <a:pos x="T6" y="T7"/>
                </a:cxn>
                <a:cxn ang="0">
                  <a:pos x="T8" y="T9"/>
                </a:cxn>
                <a:cxn ang="0">
                  <a:pos x="T10" y="T11"/>
                </a:cxn>
              </a:cxnLst>
              <a:rect l="0" t="0" r="r" b="b"/>
              <a:pathLst>
                <a:path w="2014" h="74">
                  <a:moveTo>
                    <a:pt x="0" y="0"/>
                  </a:moveTo>
                  <a:lnTo>
                    <a:pt x="1964" y="0"/>
                  </a:lnTo>
                  <a:lnTo>
                    <a:pt x="2014" y="37"/>
                  </a:lnTo>
                  <a:lnTo>
                    <a:pt x="1964" y="74"/>
                  </a:lnTo>
                  <a:lnTo>
                    <a:pt x="0" y="74"/>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66" name="Rectangle 492">
              <a:extLst>
                <a:ext uri="{FF2B5EF4-FFF2-40B4-BE49-F238E27FC236}">
                  <a16:creationId xmlns:a16="http://schemas.microsoft.com/office/drawing/2014/main" id="{9B305C0B-8482-DE1C-ADC3-043E6FE796F2}"/>
                </a:ext>
              </a:extLst>
            </p:cNvPr>
            <p:cNvSpPr>
              <a:spLocks noChangeArrowheads="1"/>
            </p:cNvSpPr>
            <p:nvPr/>
          </p:nvSpPr>
          <p:spPr bwMode="auto">
            <a:xfrm>
              <a:off x="3360" y="3359"/>
              <a:ext cx="26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Authoring</a:t>
              </a:r>
              <a:endParaRPr kumimoji="0" lang="en-US" altLang="en-US" sz="1800" b="0" i="0" u="none" strike="noStrike" cap="none" normalizeH="0" baseline="0">
                <a:ln>
                  <a:noFill/>
                </a:ln>
                <a:solidFill>
                  <a:schemeClr val="tx1"/>
                </a:solidFill>
                <a:effectLst/>
                <a:latin typeface="Futura LT"/>
              </a:endParaRPr>
            </a:p>
          </p:txBody>
        </p:sp>
        <p:pic>
          <p:nvPicPr>
            <p:cNvPr id="167" name="Picture 493">
              <a:extLst>
                <a:ext uri="{FF2B5EF4-FFF2-40B4-BE49-F238E27FC236}">
                  <a16:creationId xmlns:a16="http://schemas.microsoft.com/office/drawing/2014/main" id="{2707BAEE-DEAC-FBC7-CF19-7AAD225BA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 y="1390"/>
              <a:ext cx="14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 name="Freeform 494">
              <a:extLst>
                <a:ext uri="{FF2B5EF4-FFF2-40B4-BE49-F238E27FC236}">
                  <a16:creationId xmlns:a16="http://schemas.microsoft.com/office/drawing/2014/main" id="{B165E599-B4F9-3005-0571-7A06F1B7F6FC}"/>
                </a:ext>
              </a:extLst>
            </p:cNvPr>
            <p:cNvSpPr>
              <a:spLocks/>
            </p:cNvSpPr>
            <p:nvPr/>
          </p:nvSpPr>
          <p:spPr bwMode="auto">
            <a:xfrm>
              <a:off x="1979" y="3465"/>
              <a:ext cx="2047" cy="76"/>
            </a:xfrm>
            <a:custGeom>
              <a:avLst/>
              <a:gdLst>
                <a:gd name="T0" fmla="*/ 0 w 2047"/>
                <a:gd name="T1" fmla="*/ 0 h 76"/>
                <a:gd name="T2" fmla="*/ 1996 w 2047"/>
                <a:gd name="T3" fmla="*/ 0 h 76"/>
                <a:gd name="T4" fmla="*/ 2047 w 2047"/>
                <a:gd name="T5" fmla="*/ 38 h 76"/>
                <a:gd name="T6" fmla="*/ 1996 w 2047"/>
                <a:gd name="T7" fmla="*/ 76 h 76"/>
                <a:gd name="T8" fmla="*/ 0 w 2047"/>
                <a:gd name="T9" fmla="*/ 76 h 76"/>
                <a:gd name="T10" fmla="*/ 0 w 2047"/>
                <a:gd name="T11" fmla="*/ 0 h 76"/>
              </a:gdLst>
              <a:ahLst/>
              <a:cxnLst>
                <a:cxn ang="0">
                  <a:pos x="T0" y="T1"/>
                </a:cxn>
                <a:cxn ang="0">
                  <a:pos x="T2" y="T3"/>
                </a:cxn>
                <a:cxn ang="0">
                  <a:pos x="T4" y="T5"/>
                </a:cxn>
                <a:cxn ang="0">
                  <a:pos x="T6" y="T7"/>
                </a:cxn>
                <a:cxn ang="0">
                  <a:pos x="T8" y="T9"/>
                </a:cxn>
                <a:cxn ang="0">
                  <a:pos x="T10" y="T11"/>
                </a:cxn>
              </a:cxnLst>
              <a:rect l="0" t="0" r="r" b="b"/>
              <a:pathLst>
                <a:path w="2047" h="76">
                  <a:moveTo>
                    <a:pt x="0" y="0"/>
                  </a:moveTo>
                  <a:lnTo>
                    <a:pt x="1996" y="0"/>
                  </a:lnTo>
                  <a:lnTo>
                    <a:pt x="2047" y="38"/>
                  </a:lnTo>
                  <a:lnTo>
                    <a:pt x="1996" y="76"/>
                  </a:lnTo>
                  <a:lnTo>
                    <a:pt x="0" y="76"/>
                  </a:lnTo>
                  <a:lnTo>
                    <a:pt x="0" y="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69" name="Freeform 495">
              <a:extLst>
                <a:ext uri="{FF2B5EF4-FFF2-40B4-BE49-F238E27FC236}">
                  <a16:creationId xmlns:a16="http://schemas.microsoft.com/office/drawing/2014/main" id="{D3C1DE1B-A790-71A3-5920-C15233EB56FB}"/>
                </a:ext>
              </a:extLst>
            </p:cNvPr>
            <p:cNvSpPr>
              <a:spLocks/>
            </p:cNvSpPr>
            <p:nvPr/>
          </p:nvSpPr>
          <p:spPr bwMode="auto">
            <a:xfrm>
              <a:off x="1979" y="3465"/>
              <a:ext cx="2047" cy="76"/>
            </a:xfrm>
            <a:custGeom>
              <a:avLst/>
              <a:gdLst>
                <a:gd name="T0" fmla="*/ 0 w 2047"/>
                <a:gd name="T1" fmla="*/ 0 h 76"/>
                <a:gd name="T2" fmla="*/ 1996 w 2047"/>
                <a:gd name="T3" fmla="*/ 0 h 76"/>
                <a:gd name="T4" fmla="*/ 2047 w 2047"/>
                <a:gd name="T5" fmla="*/ 38 h 76"/>
                <a:gd name="T6" fmla="*/ 1996 w 2047"/>
                <a:gd name="T7" fmla="*/ 76 h 76"/>
                <a:gd name="T8" fmla="*/ 0 w 2047"/>
                <a:gd name="T9" fmla="*/ 76 h 76"/>
                <a:gd name="T10" fmla="*/ 0 w 2047"/>
                <a:gd name="T11" fmla="*/ 0 h 76"/>
              </a:gdLst>
              <a:ahLst/>
              <a:cxnLst>
                <a:cxn ang="0">
                  <a:pos x="T0" y="T1"/>
                </a:cxn>
                <a:cxn ang="0">
                  <a:pos x="T2" y="T3"/>
                </a:cxn>
                <a:cxn ang="0">
                  <a:pos x="T4" y="T5"/>
                </a:cxn>
                <a:cxn ang="0">
                  <a:pos x="T6" y="T7"/>
                </a:cxn>
                <a:cxn ang="0">
                  <a:pos x="T8" y="T9"/>
                </a:cxn>
                <a:cxn ang="0">
                  <a:pos x="T10" y="T11"/>
                </a:cxn>
              </a:cxnLst>
              <a:rect l="0" t="0" r="r" b="b"/>
              <a:pathLst>
                <a:path w="2047" h="76">
                  <a:moveTo>
                    <a:pt x="0" y="0"/>
                  </a:moveTo>
                  <a:lnTo>
                    <a:pt x="1996" y="0"/>
                  </a:lnTo>
                  <a:lnTo>
                    <a:pt x="2047" y="38"/>
                  </a:lnTo>
                  <a:lnTo>
                    <a:pt x="1996" y="76"/>
                  </a:lnTo>
                  <a:lnTo>
                    <a:pt x="0" y="76"/>
                  </a:lnTo>
                  <a:lnTo>
                    <a:pt x="0" y="0"/>
                  </a:lnTo>
                  <a:close/>
                </a:path>
              </a:pathLst>
            </a:custGeom>
            <a:noFill/>
            <a:ln w="15875" cap="flat">
              <a:solidFill>
                <a:srgbClr val="00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Futura LT"/>
              </a:endParaRPr>
            </a:p>
          </p:txBody>
        </p:sp>
        <p:sp>
          <p:nvSpPr>
            <p:cNvPr id="170" name="Rectangle 496">
              <a:extLst>
                <a:ext uri="{FF2B5EF4-FFF2-40B4-BE49-F238E27FC236}">
                  <a16:creationId xmlns:a16="http://schemas.microsoft.com/office/drawing/2014/main" id="{0E8F7A32-6BAB-FD66-E28A-A21AF8D9312C}"/>
                </a:ext>
              </a:extLst>
            </p:cNvPr>
            <p:cNvSpPr>
              <a:spLocks noChangeArrowheads="1"/>
            </p:cNvSpPr>
            <p:nvPr/>
          </p:nvSpPr>
          <p:spPr bwMode="auto">
            <a:xfrm>
              <a:off x="2841" y="3468"/>
              <a:ext cx="39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Futura LT"/>
                </a:rPr>
                <a:t>Development </a:t>
              </a:r>
              <a:endParaRPr kumimoji="0" lang="en-US" altLang="en-US" sz="1800" b="0" i="0" u="none" strike="noStrike" cap="none" normalizeH="0" baseline="0">
                <a:ln>
                  <a:noFill/>
                </a:ln>
                <a:solidFill>
                  <a:schemeClr val="tx1"/>
                </a:solidFill>
                <a:effectLst/>
                <a:latin typeface="Futura LT"/>
              </a:endParaRPr>
            </a:p>
          </p:txBody>
        </p:sp>
      </p:grpSp>
      <p:grpSp>
        <p:nvGrpSpPr>
          <p:cNvPr id="12" name="Group 11">
            <a:extLst>
              <a:ext uri="{FF2B5EF4-FFF2-40B4-BE49-F238E27FC236}">
                <a16:creationId xmlns:a16="http://schemas.microsoft.com/office/drawing/2014/main" id="{C3B8119A-0305-DB1D-0120-00CD439AE861}"/>
              </a:ext>
            </a:extLst>
          </p:cNvPr>
          <p:cNvGrpSpPr/>
          <p:nvPr/>
        </p:nvGrpSpPr>
        <p:grpSpPr>
          <a:xfrm>
            <a:off x="8016972" y="120412"/>
            <a:ext cx="2979158" cy="280628"/>
            <a:chOff x="599765" y="2654710"/>
            <a:chExt cx="10840065" cy="1140542"/>
          </a:xfrm>
        </p:grpSpPr>
        <p:sp>
          <p:nvSpPr>
            <p:cNvPr id="13" name="Arrow: Chevron 12">
              <a:extLst>
                <a:ext uri="{FF2B5EF4-FFF2-40B4-BE49-F238E27FC236}">
                  <a16:creationId xmlns:a16="http://schemas.microsoft.com/office/drawing/2014/main" id="{0321CA3C-9AD2-627B-BAF1-B63F0F843BEE}"/>
                </a:ext>
              </a:extLst>
            </p:cNvPr>
            <p:cNvSpPr/>
            <p:nvPr/>
          </p:nvSpPr>
          <p:spPr>
            <a:xfrm>
              <a:off x="599765"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14" name="Arrow: Chevron 13">
              <a:extLst>
                <a:ext uri="{FF2B5EF4-FFF2-40B4-BE49-F238E27FC236}">
                  <a16:creationId xmlns:a16="http://schemas.microsoft.com/office/drawing/2014/main" id="{100BD9AB-8159-8B0D-8199-65094118067B}"/>
                </a:ext>
              </a:extLst>
            </p:cNvPr>
            <p:cNvSpPr/>
            <p:nvPr/>
          </p:nvSpPr>
          <p:spPr>
            <a:xfrm>
              <a:off x="2325326"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15" name="Arrow: Chevron 14">
              <a:extLst>
                <a:ext uri="{FF2B5EF4-FFF2-40B4-BE49-F238E27FC236}">
                  <a16:creationId xmlns:a16="http://schemas.microsoft.com/office/drawing/2014/main" id="{E36F9BC8-86B0-8C30-745C-0FBF7B5B071D}"/>
                </a:ext>
              </a:extLst>
            </p:cNvPr>
            <p:cNvSpPr/>
            <p:nvPr/>
          </p:nvSpPr>
          <p:spPr>
            <a:xfrm>
              <a:off x="4050886" y="2654710"/>
              <a:ext cx="2212259" cy="1140542"/>
            </a:xfrm>
            <a:prstGeom prst="chevron">
              <a:avLst>
                <a:gd name="adj" fmla="val 42241"/>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16" name="Arrow: Chevron 15">
              <a:extLst>
                <a:ext uri="{FF2B5EF4-FFF2-40B4-BE49-F238E27FC236}">
                  <a16:creationId xmlns:a16="http://schemas.microsoft.com/office/drawing/2014/main" id="{E3AF9746-2D68-A2FA-908F-3F3C57DC5924}"/>
                </a:ext>
              </a:extLst>
            </p:cNvPr>
            <p:cNvSpPr/>
            <p:nvPr/>
          </p:nvSpPr>
          <p:spPr>
            <a:xfrm>
              <a:off x="5776448"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17" name="Arrow: Chevron 16">
              <a:extLst>
                <a:ext uri="{FF2B5EF4-FFF2-40B4-BE49-F238E27FC236}">
                  <a16:creationId xmlns:a16="http://schemas.microsoft.com/office/drawing/2014/main" id="{8F63E975-1804-CE8E-8618-27C03945B2CC}"/>
                </a:ext>
              </a:extLst>
            </p:cNvPr>
            <p:cNvSpPr/>
            <p:nvPr/>
          </p:nvSpPr>
          <p:spPr>
            <a:xfrm>
              <a:off x="7502009"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18" name="Arrow: Chevron 17">
              <a:extLst>
                <a:ext uri="{FF2B5EF4-FFF2-40B4-BE49-F238E27FC236}">
                  <a16:creationId xmlns:a16="http://schemas.microsoft.com/office/drawing/2014/main" id="{ABA0BB68-1A66-81B7-3761-27027A069226}"/>
                </a:ext>
              </a:extLst>
            </p:cNvPr>
            <p:cNvSpPr/>
            <p:nvPr/>
          </p:nvSpPr>
          <p:spPr>
            <a:xfrm>
              <a:off x="9227570"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grpSp>
    </p:spTree>
    <p:extLst>
      <p:ext uri="{BB962C8B-B14F-4D97-AF65-F5344CB8AC3E}">
        <p14:creationId xmlns:p14="http://schemas.microsoft.com/office/powerpoint/2010/main" val="3242884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FF5B6F0E-1A47-FEF0-3C04-17438D294EA1}"/>
              </a:ext>
            </a:extLst>
          </p:cNvPr>
          <p:cNvCxnSpPr>
            <a:cxnSpLocks/>
          </p:cNvCxnSpPr>
          <p:nvPr/>
        </p:nvCxnSpPr>
        <p:spPr>
          <a:xfrm>
            <a:off x="995191" y="3552897"/>
            <a:ext cx="775850" cy="0"/>
          </a:xfrm>
          <a:prstGeom prst="line">
            <a:avLst/>
          </a:prstGeom>
          <a:ln>
            <a:solidFill>
              <a:srgbClr val="B2BEC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F153CD3-B18D-9846-D647-749A0F8B7EF2}"/>
              </a:ext>
            </a:extLst>
          </p:cNvPr>
          <p:cNvCxnSpPr>
            <a:cxnSpLocks/>
          </p:cNvCxnSpPr>
          <p:nvPr/>
        </p:nvCxnSpPr>
        <p:spPr>
          <a:xfrm>
            <a:off x="870874" y="512192"/>
            <a:ext cx="793646" cy="0"/>
          </a:xfrm>
          <a:prstGeom prst="line">
            <a:avLst/>
          </a:prstGeom>
          <a:ln>
            <a:solidFill>
              <a:srgbClr val="B2BECE"/>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E46DD0B-3A20-7CB7-8B2B-ECA871FE38DD}"/>
              </a:ext>
            </a:extLst>
          </p:cNvPr>
          <p:cNvSpPr/>
          <p:nvPr/>
        </p:nvSpPr>
        <p:spPr>
          <a:xfrm>
            <a:off x="0" y="0"/>
            <a:ext cx="995191" cy="6858000"/>
          </a:xfrm>
          <a:prstGeom prst="rect">
            <a:avLst/>
          </a:prstGeom>
          <a:solidFill>
            <a:srgbClr val="2138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cxnSp>
        <p:nvCxnSpPr>
          <p:cNvPr id="16" name="Straight Connector 15">
            <a:extLst>
              <a:ext uri="{FF2B5EF4-FFF2-40B4-BE49-F238E27FC236}">
                <a16:creationId xmlns:a16="http://schemas.microsoft.com/office/drawing/2014/main" id="{5D039E43-3286-152D-A517-602F161411EA}"/>
              </a:ext>
            </a:extLst>
          </p:cNvPr>
          <p:cNvCxnSpPr>
            <a:cxnSpLocks/>
          </p:cNvCxnSpPr>
          <p:nvPr/>
        </p:nvCxnSpPr>
        <p:spPr>
          <a:xfrm flipH="1">
            <a:off x="7296002" y="531917"/>
            <a:ext cx="795" cy="6326083"/>
          </a:xfrm>
          <a:prstGeom prst="line">
            <a:avLst/>
          </a:prstGeom>
          <a:ln>
            <a:solidFill>
              <a:srgbClr val="B2BEC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C01EAB0-15AE-12E3-3005-03980700D6C1}"/>
              </a:ext>
            </a:extLst>
          </p:cNvPr>
          <p:cNvCxnSpPr>
            <a:cxnSpLocks/>
          </p:cNvCxnSpPr>
          <p:nvPr/>
        </p:nvCxnSpPr>
        <p:spPr>
          <a:xfrm rot="16200000">
            <a:off x="497595" y="3829170"/>
            <a:ext cx="0" cy="48178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2C22FE0-D34E-1072-EB52-F45A763AC1E3}"/>
              </a:ext>
            </a:extLst>
          </p:cNvPr>
          <p:cNvSpPr txBox="1"/>
          <p:nvPr/>
        </p:nvSpPr>
        <p:spPr>
          <a:xfrm rot="16200000">
            <a:off x="-1327584" y="1704258"/>
            <a:ext cx="3650358" cy="830997"/>
          </a:xfrm>
          <a:prstGeom prst="rect">
            <a:avLst/>
          </a:prstGeom>
          <a:noFill/>
        </p:spPr>
        <p:txBody>
          <a:bodyPr wrap="none" rtlCol="0">
            <a:spAutoFit/>
          </a:bodyPr>
          <a:lstStyle/>
          <a:p>
            <a:r>
              <a:rPr lang="en-IN" sz="4800">
                <a:solidFill>
                  <a:prstClr val="white"/>
                </a:solidFill>
                <a:latin typeface="Futura Std Medium" panose="020B0502020204020303" pitchFamily="34" charset="0"/>
              </a:rPr>
              <a:t>HIGHLIGHTS</a:t>
            </a:r>
          </a:p>
        </p:txBody>
      </p:sp>
      <p:sp>
        <p:nvSpPr>
          <p:cNvPr id="19" name="TextBox 18">
            <a:extLst>
              <a:ext uri="{FF2B5EF4-FFF2-40B4-BE49-F238E27FC236}">
                <a16:creationId xmlns:a16="http://schemas.microsoft.com/office/drawing/2014/main" id="{004147B9-B2CF-89BB-8F74-5C7611BA3D35}"/>
              </a:ext>
            </a:extLst>
          </p:cNvPr>
          <p:cNvSpPr txBox="1"/>
          <p:nvPr/>
        </p:nvSpPr>
        <p:spPr>
          <a:xfrm>
            <a:off x="1784468" y="3399009"/>
            <a:ext cx="1385316" cy="369332"/>
          </a:xfrm>
          <a:prstGeom prst="rect">
            <a:avLst/>
          </a:prstGeom>
          <a:noFill/>
        </p:spPr>
        <p:txBody>
          <a:bodyPr wrap="none" rtlCol="0">
            <a:spAutoFit/>
          </a:bodyPr>
          <a:lstStyle/>
          <a:p>
            <a:r>
              <a:rPr lang="en-IN" b="1">
                <a:solidFill>
                  <a:srgbClr val="213863"/>
                </a:solidFill>
                <a:latin typeface="Futura Std Medium" panose="020B0502020204020303" pitchFamily="34" charset="0"/>
                <a:cs typeface="Futura Medium" panose="020B0602020204020303"/>
              </a:rPr>
              <a:t>INDUSTRIES</a:t>
            </a:r>
          </a:p>
        </p:txBody>
      </p:sp>
      <p:cxnSp>
        <p:nvCxnSpPr>
          <p:cNvPr id="20" name="Straight Connector 19">
            <a:extLst>
              <a:ext uri="{FF2B5EF4-FFF2-40B4-BE49-F238E27FC236}">
                <a16:creationId xmlns:a16="http://schemas.microsoft.com/office/drawing/2014/main" id="{DBCE484E-7302-684F-FEFA-17FA1EA68618}"/>
              </a:ext>
            </a:extLst>
          </p:cNvPr>
          <p:cNvCxnSpPr>
            <a:cxnSpLocks/>
          </p:cNvCxnSpPr>
          <p:nvPr/>
        </p:nvCxnSpPr>
        <p:spPr>
          <a:xfrm>
            <a:off x="4167161" y="3583675"/>
            <a:ext cx="3128841" cy="0"/>
          </a:xfrm>
          <a:prstGeom prst="line">
            <a:avLst/>
          </a:prstGeom>
          <a:ln>
            <a:solidFill>
              <a:srgbClr val="B2BECE"/>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CBA9279-DCB6-1DB8-BD2D-75A7BE044D38}"/>
              </a:ext>
            </a:extLst>
          </p:cNvPr>
          <p:cNvSpPr txBox="1"/>
          <p:nvPr/>
        </p:nvSpPr>
        <p:spPr>
          <a:xfrm>
            <a:off x="7515629" y="334669"/>
            <a:ext cx="1914880" cy="369332"/>
          </a:xfrm>
          <a:prstGeom prst="rect">
            <a:avLst/>
          </a:prstGeom>
          <a:noFill/>
        </p:spPr>
        <p:txBody>
          <a:bodyPr wrap="square" rtlCol="0">
            <a:spAutoFit/>
          </a:bodyPr>
          <a:lstStyle/>
          <a:p>
            <a:pPr algn="ctr"/>
            <a:r>
              <a:rPr lang="en-IN" b="1">
                <a:solidFill>
                  <a:srgbClr val="213863"/>
                </a:solidFill>
                <a:latin typeface="Futura Std Medium" panose="020B0502020204020303" pitchFamily="34" charset="0"/>
                <a:cs typeface="Futura Medium" panose="020B0602020204020303"/>
              </a:rPr>
              <a:t>FOCUS AREAS</a:t>
            </a:r>
          </a:p>
        </p:txBody>
      </p:sp>
      <p:sp>
        <p:nvSpPr>
          <p:cNvPr id="22" name="TextBox 21">
            <a:extLst>
              <a:ext uri="{FF2B5EF4-FFF2-40B4-BE49-F238E27FC236}">
                <a16:creationId xmlns:a16="http://schemas.microsoft.com/office/drawing/2014/main" id="{9532B387-E4FB-4429-9B6A-C88172EF4D2C}"/>
              </a:ext>
            </a:extLst>
          </p:cNvPr>
          <p:cNvSpPr txBox="1"/>
          <p:nvPr/>
        </p:nvSpPr>
        <p:spPr>
          <a:xfrm>
            <a:off x="1674032" y="334669"/>
            <a:ext cx="2651094" cy="369332"/>
          </a:xfrm>
          <a:prstGeom prst="rect">
            <a:avLst/>
          </a:prstGeom>
          <a:noFill/>
        </p:spPr>
        <p:txBody>
          <a:bodyPr wrap="square" rtlCol="0">
            <a:spAutoFit/>
          </a:bodyPr>
          <a:lstStyle/>
          <a:p>
            <a:r>
              <a:rPr lang="en-IN" b="1">
                <a:solidFill>
                  <a:srgbClr val="213863"/>
                </a:solidFill>
                <a:latin typeface="Futura Std Medium" panose="020B0502020204020303" pitchFamily="34" charset="0"/>
                <a:cs typeface="Futura Medium" panose="020B0602020204020303"/>
              </a:rPr>
              <a:t>OUR BACKGROUND</a:t>
            </a:r>
          </a:p>
        </p:txBody>
      </p:sp>
      <p:cxnSp>
        <p:nvCxnSpPr>
          <p:cNvPr id="23" name="Straight Connector 22">
            <a:extLst>
              <a:ext uri="{FF2B5EF4-FFF2-40B4-BE49-F238E27FC236}">
                <a16:creationId xmlns:a16="http://schemas.microsoft.com/office/drawing/2014/main" id="{60B7FEC8-3428-0233-E975-0E90D24D9C32}"/>
              </a:ext>
            </a:extLst>
          </p:cNvPr>
          <p:cNvCxnSpPr>
            <a:cxnSpLocks/>
          </p:cNvCxnSpPr>
          <p:nvPr/>
        </p:nvCxnSpPr>
        <p:spPr>
          <a:xfrm>
            <a:off x="4023934" y="531917"/>
            <a:ext cx="3236748" cy="0"/>
          </a:xfrm>
          <a:prstGeom prst="line">
            <a:avLst/>
          </a:prstGeom>
          <a:ln>
            <a:solidFill>
              <a:srgbClr val="B2BEC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FE6595D-5CFE-01B5-0604-0399C2DD01F6}"/>
              </a:ext>
            </a:extLst>
          </p:cNvPr>
          <p:cNvCxnSpPr>
            <a:cxnSpLocks/>
          </p:cNvCxnSpPr>
          <p:nvPr/>
        </p:nvCxnSpPr>
        <p:spPr>
          <a:xfrm>
            <a:off x="6623132" y="532138"/>
            <a:ext cx="969317" cy="0"/>
          </a:xfrm>
          <a:prstGeom prst="line">
            <a:avLst/>
          </a:prstGeom>
          <a:ln>
            <a:solidFill>
              <a:srgbClr val="B2BECE"/>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AABC4F8-831D-1264-6867-486CEA8FD29C}"/>
              </a:ext>
            </a:extLst>
          </p:cNvPr>
          <p:cNvSpPr txBox="1"/>
          <p:nvPr/>
        </p:nvSpPr>
        <p:spPr>
          <a:xfrm>
            <a:off x="9915429" y="334669"/>
            <a:ext cx="2031892" cy="369332"/>
          </a:xfrm>
          <a:prstGeom prst="rect">
            <a:avLst/>
          </a:prstGeom>
          <a:noFill/>
        </p:spPr>
        <p:txBody>
          <a:bodyPr wrap="square" rtlCol="0">
            <a:spAutoFit/>
          </a:bodyPr>
          <a:lstStyle/>
          <a:p>
            <a:pPr algn="ctr"/>
            <a:r>
              <a:rPr lang="en-IN" b="1">
                <a:solidFill>
                  <a:srgbClr val="213863"/>
                </a:solidFill>
                <a:latin typeface="Futura Std Medium" panose="020B0502020204020303" pitchFamily="34" charset="0"/>
                <a:cs typeface="Futura Medium" panose="020B0602020204020303"/>
              </a:rPr>
              <a:t>PARTNERSHIPS</a:t>
            </a:r>
          </a:p>
        </p:txBody>
      </p:sp>
      <p:pic>
        <p:nvPicPr>
          <p:cNvPr id="26" name="Graphic 25">
            <a:extLst>
              <a:ext uri="{FF2B5EF4-FFF2-40B4-BE49-F238E27FC236}">
                <a16:creationId xmlns:a16="http://schemas.microsoft.com/office/drawing/2014/main" id="{6151A7D9-B063-4A96-F05D-528228250C6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30463" y="746680"/>
            <a:ext cx="1256464" cy="1123245"/>
          </a:xfrm>
          <a:prstGeom prst="rect">
            <a:avLst/>
          </a:prstGeom>
        </p:spPr>
      </p:pic>
      <p:pic>
        <p:nvPicPr>
          <p:cNvPr id="27" name="Graphic 26">
            <a:extLst>
              <a:ext uri="{FF2B5EF4-FFF2-40B4-BE49-F238E27FC236}">
                <a16:creationId xmlns:a16="http://schemas.microsoft.com/office/drawing/2014/main" id="{AA8AE64A-847E-5D4C-9E67-F4036993C46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85526" y="2104885"/>
            <a:ext cx="1091697" cy="367728"/>
          </a:xfrm>
          <a:prstGeom prst="rect">
            <a:avLst/>
          </a:prstGeom>
        </p:spPr>
      </p:pic>
      <p:cxnSp>
        <p:nvCxnSpPr>
          <p:cNvPr id="28" name="Straight Connector 27">
            <a:extLst>
              <a:ext uri="{FF2B5EF4-FFF2-40B4-BE49-F238E27FC236}">
                <a16:creationId xmlns:a16="http://schemas.microsoft.com/office/drawing/2014/main" id="{74FB8412-EC15-BD87-3328-616FB994B138}"/>
              </a:ext>
            </a:extLst>
          </p:cNvPr>
          <p:cNvCxnSpPr>
            <a:cxnSpLocks/>
          </p:cNvCxnSpPr>
          <p:nvPr/>
        </p:nvCxnSpPr>
        <p:spPr>
          <a:xfrm flipH="1">
            <a:off x="9666166" y="489636"/>
            <a:ext cx="795" cy="6326083"/>
          </a:xfrm>
          <a:prstGeom prst="line">
            <a:avLst/>
          </a:prstGeom>
          <a:ln>
            <a:solidFill>
              <a:srgbClr val="B2BECE"/>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5A646F3A-F1A9-09D0-1A1F-0F1E09060B61}"/>
              </a:ext>
            </a:extLst>
          </p:cNvPr>
          <p:cNvGrpSpPr/>
          <p:nvPr/>
        </p:nvGrpSpPr>
        <p:grpSpPr>
          <a:xfrm>
            <a:off x="7483069" y="2299505"/>
            <a:ext cx="1980000" cy="1368000"/>
            <a:chOff x="7488360" y="2284678"/>
            <a:chExt cx="1980000" cy="1368000"/>
          </a:xfrm>
        </p:grpSpPr>
        <p:sp>
          <p:nvSpPr>
            <p:cNvPr id="29" name="Rectangle: Rounded Corners 28">
              <a:extLst>
                <a:ext uri="{FF2B5EF4-FFF2-40B4-BE49-F238E27FC236}">
                  <a16:creationId xmlns:a16="http://schemas.microsoft.com/office/drawing/2014/main" id="{B56ECB60-9878-DA44-D1B6-E2CDD013D9C8}"/>
                </a:ext>
              </a:extLst>
            </p:cNvPr>
            <p:cNvSpPr/>
            <p:nvPr/>
          </p:nvSpPr>
          <p:spPr>
            <a:xfrm>
              <a:off x="7488360" y="2284678"/>
              <a:ext cx="1980000" cy="1368000"/>
            </a:xfrm>
            <a:prstGeom prst="roundRect">
              <a:avLst>
                <a:gd name="adj" fmla="val 5073"/>
              </a:avLst>
            </a:prstGeom>
            <a:solidFill>
              <a:schemeClr val="bg1"/>
            </a:solidFill>
            <a:ln w="9525">
              <a:solidFill>
                <a:srgbClr val="B2B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TextBox 29">
              <a:extLst>
                <a:ext uri="{FF2B5EF4-FFF2-40B4-BE49-F238E27FC236}">
                  <a16:creationId xmlns:a16="http://schemas.microsoft.com/office/drawing/2014/main" id="{AB422396-650D-67F1-D768-3F0023C99B0A}"/>
                </a:ext>
              </a:extLst>
            </p:cNvPr>
            <p:cNvSpPr txBox="1"/>
            <p:nvPr/>
          </p:nvSpPr>
          <p:spPr>
            <a:xfrm>
              <a:off x="7525213" y="3141642"/>
              <a:ext cx="1906294" cy="461665"/>
            </a:xfrm>
            <a:prstGeom prst="rect">
              <a:avLst/>
            </a:prstGeom>
            <a:noFill/>
          </p:spPr>
          <p:txBody>
            <a:bodyPr wrap="square" rtlCol="0">
              <a:spAutoFit/>
            </a:bodyPr>
            <a:lstStyle/>
            <a:p>
              <a:pPr algn="ctr"/>
              <a:r>
                <a:rPr lang="en-IN" sz="1200">
                  <a:solidFill>
                    <a:srgbClr val="213863"/>
                  </a:solidFill>
                  <a:latin typeface="Futura Medium" panose="020B0602020204020303"/>
                  <a:cs typeface="Futura Medium" panose="020B0602020204020303"/>
                </a:rPr>
                <a:t>Custom Application </a:t>
              </a:r>
              <a:br>
                <a:rPr lang="en-IN" sz="1200">
                  <a:solidFill>
                    <a:srgbClr val="213863"/>
                  </a:solidFill>
                  <a:latin typeface="Futura Medium" panose="020B0602020204020303"/>
                  <a:cs typeface="Futura Medium" panose="020B0602020204020303"/>
                </a:rPr>
              </a:br>
              <a:r>
                <a:rPr lang="en-IN" sz="1200">
                  <a:solidFill>
                    <a:srgbClr val="213863"/>
                  </a:solidFill>
                  <a:latin typeface="Futura Medium" panose="020B0602020204020303"/>
                  <a:cs typeface="Futura Medium" panose="020B0602020204020303"/>
                </a:rPr>
                <a:t>Development</a:t>
              </a:r>
            </a:p>
          </p:txBody>
        </p:sp>
        <p:pic>
          <p:nvPicPr>
            <p:cNvPr id="31" name="Graphic 30">
              <a:extLst>
                <a:ext uri="{FF2B5EF4-FFF2-40B4-BE49-F238E27FC236}">
                  <a16:creationId xmlns:a16="http://schemas.microsoft.com/office/drawing/2014/main" id="{8F27916C-2194-EE82-7CEB-50E456060130}"/>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18360" y="2409374"/>
              <a:ext cx="720000" cy="720000"/>
            </a:xfrm>
            <a:prstGeom prst="rect">
              <a:avLst/>
            </a:prstGeom>
          </p:spPr>
        </p:pic>
      </p:grpSp>
      <p:grpSp>
        <p:nvGrpSpPr>
          <p:cNvPr id="3" name="Group 2">
            <a:extLst>
              <a:ext uri="{FF2B5EF4-FFF2-40B4-BE49-F238E27FC236}">
                <a16:creationId xmlns:a16="http://schemas.microsoft.com/office/drawing/2014/main" id="{5577A6D1-527D-6744-3362-D0FA095BEB7E}"/>
              </a:ext>
            </a:extLst>
          </p:cNvPr>
          <p:cNvGrpSpPr/>
          <p:nvPr/>
        </p:nvGrpSpPr>
        <p:grpSpPr>
          <a:xfrm>
            <a:off x="7483069" y="809682"/>
            <a:ext cx="1980000" cy="1368000"/>
            <a:chOff x="7497764" y="809682"/>
            <a:chExt cx="1980000" cy="1368000"/>
          </a:xfrm>
        </p:grpSpPr>
        <p:sp>
          <p:nvSpPr>
            <p:cNvPr id="32" name="Rectangle: Rounded Corners 31">
              <a:extLst>
                <a:ext uri="{FF2B5EF4-FFF2-40B4-BE49-F238E27FC236}">
                  <a16:creationId xmlns:a16="http://schemas.microsoft.com/office/drawing/2014/main" id="{F87D3D88-8617-91C7-29B0-F916CF8CE3F1}"/>
                </a:ext>
              </a:extLst>
            </p:cNvPr>
            <p:cNvSpPr/>
            <p:nvPr/>
          </p:nvSpPr>
          <p:spPr>
            <a:xfrm>
              <a:off x="7497764" y="809682"/>
              <a:ext cx="1980000" cy="1368000"/>
            </a:xfrm>
            <a:prstGeom prst="roundRect">
              <a:avLst>
                <a:gd name="adj" fmla="val 5073"/>
              </a:avLst>
            </a:prstGeom>
            <a:solidFill>
              <a:schemeClr val="bg1"/>
            </a:solidFill>
            <a:ln w="9525">
              <a:solidFill>
                <a:srgbClr val="B2B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TextBox 32">
              <a:extLst>
                <a:ext uri="{FF2B5EF4-FFF2-40B4-BE49-F238E27FC236}">
                  <a16:creationId xmlns:a16="http://schemas.microsoft.com/office/drawing/2014/main" id="{75149DBE-2F52-9F76-AF8A-1730EB43D965}"/>
                </a:ext>
              </a:extLst>
            </p:cNvPr>
            <p:cNvSpPr txBox="1"/>
            <p:nvPr/>
          </p:nvSpPr>
          <p:spPr>
            <a:xfrm>
              <a:off x="7534617" y="1666646"/>
              <a:ext cx="1906294" cy="461665"/>
            </a:xfrm>
            <a:prstGeom prst="rect">
              <a:avLst/>
            </a:prstGeom>
            <a:noFill/>
          </p:spPr>
          <p:txBody>
            <a:bodyPr wrap="square" rtlCol="0">
              <a:spAutoFit/>
            </a:bodyPr>
            <a:lstStyle/>
            <a:p>
              <a:pPr algn="ctr"/>
              <a:r>
                <a:rPr lang="en-IN" sz="1200">
                  <a:solidFill>
                    <a:srgbClr val="213863"/>
                  </a:solidFill>
                  <a:latin typeface="Futura Medium" panose="020B0602020204020303"/>
                  <a:cs typeface="Futura Medium" panose="020B0602020204020303"/>
                </a:rPr>
                <a:t>Data Management</a:t>
              </a:r>
            </a:p>
            <a:p>
              <a:pPr algn="ctr"/>
              <a:r>
                <a:rPr lang="en-IN" sz="1200">
                  <a:solidFill>
                    <a:srgbClr val="213863"/>
                  </a:solidFill>
                  <a:latin typeface="Futura Medium" panose="020B0602020204020303"/>
                  <a:cs typeface="Futura Medium" panose="020B0602020204020303"/>
                </a:rPr>
                <a:t>&amp; Visualization</a:t>
              </a:r>
            </a:p>
          </p:txBody>
        </p:sp>
        <p:grpSp>
          <p:nvGrpSpPr>
            <p:cNvPr id="34" name="Graphic 38">
              <a:extLst>
                <a:ext uri="{FF2B5EF4-FFF2-40B4-BE49-F238E27FC236}">
                  <a16:creationId xmlns:a16="http://schemas.microsoft.com/office/drawing/2014/main" id="{13A6A503-7F64-EE9A-1FF2-05B066D8861A}"/>
                </a:ext>
              </a:extLst>
            </p:cNvPr>
            <p:cNvGrpSpPr>
              <a:grpSpLocks noChangeAspect="1"/>
            </p:cNvGrpSpPr>
            <p:nvPr/>
          </p:nvGrpSpPr>
          <p:grpSpPr>
            <a:xfrm>
              <a:off x="8172234" y="965930"/>
              <a:ext cx="631045" cy="648160"/>
              <a:chOff x="4581211" y="3221930"/>
              <a:chExt cx="869851" cy="893443"/>
            </a:xfrm>
            <a:noFill/>
          </p:grpSpPr>
          <p:sp>
            <p:nvSpPr>
              <p:cNvPr id="35" name="Freeform: Shape 34">
                <a:extLst>
                  <a:ext uri="{FF2B5EF4-FFF2-40B4-BE49-F238E27FC236}">
                    <a16:creationId xmlns:a16="http://schemas.microsoft.com/office/drawing/2014/main" id="{37B2EA07-FE5B-F88A-0F43-D2481D10A644}"/>
                  </a:ext>
                </a:extLst>
              </p:cNvPr>
              <p:cNvSpPr/>
              <p:nvPr/>
            </p:nvSpPr>
            <p:spPr>
              <a:xfrm>
                <a:off x="4881247" y="3610547"/>
                <a:ext cx="504825" cy="504826"/>
              </a:xfrm>
              <a:custGeom>
                <a:avLst/>
                <a:gdLst>
                  <a:gd name="connsiteX0" fmla="*/ 503873 w 504825"/>
                  <a:gd name="connsiteY0" fmla="*/ 207645 h 504825"/>
                  <a:gd name="connsiteX1" fmla="*/ 461010 w 504825"/>
                  <a:gd name="connsiteY1" fmla="*/ 200025 h 504825"/>
                  <a:gd name="connsiteX2" fmla="*/ 441008 w 504825"/>
                  <a:gd name="connsiteY2" fmla="*/ 151448 h 504825"/>
                  <a:gd name="connsiteX3" fmla="*/ 465773 w 504825"/>
                  <a:gd name="connsiteY3" fmla="*/ 116205 h 504825"/>
                  <a:gd name="connsiteX4" fmla="*/ 464820 w 504825"/>
                  <a:gd name="connsiteY4" fmla="*/ 101917 h 504825"/>
                  <a:gd name="connsiteX5" fmla="*/ 410528 w 504825"/>
                  <a:gd name="connsiteY5" fmla="*/ 47625 h 504825"/>
                  <a:gd name="connsiteX6" fmla="*/ 396240 w 504825"/>
                  <a:gd name="connsiteY6" fmla="*/ 46673 h 504825"/>
                  <a:gd name="connsiteX7" fmla="*/ 360998 w 504825"/>
                  <a:gd name="connsiteY7" fmla="*/ 71438 h 504825"/>
                  <a:gd name="connsiteX8" fmla="*/ 312420 w 504825"/>
                  <a:gd name="connsiteY8" fmla="*/ 51435 h 504825"/>
                  <a:gd name="connsiteX9" fmla="*/ 304800 w 504825"/>
                  <a:gd name="connsiteY9" fmla="*/ 8573 h 504825"/>
                  <a:gd name="connsiteX10" fmla="*/ 294323 w 504825"/>
                  <a:gd name="connsiteY10" fmla="*/ 0 h 504825"/>
                  <a:gd name="connsiteX11" fmla="*/ 218123 w 504825"/>
                  <a:gd name="connsiteY11" fmla="*/ 0 h 504825"/>
                  <a:gd name="connsiteX12" fmla="*/ 207645 w 504825"/>
                  <a:gd name="connsiteY12" fmla="*/ 8573 h 504825"/>
                  <a:gd name="connsiteX13" fmla="*/ 200025 w 504825"/>
                  <a:gd name="connsiteY13" fmla="*/ 51435 h 504825"/>
                  <a:gd name="connsiteX14" fmla="*/ 151448 w 504825"/>
                  <a:gd name="connsiteY14" fmla="*/ 71438 h 504825"/>
                  <a:gd name="connsiteX15" fmla="*/ 116205 w 504825"/>
                  <a:gd name="connsiteY15" fmla="*/ 46673 h 504825"/>
                  <a:gd name="connsiteX16" fmla="*/ 101918 w 504825"/>
                  <a:gd name="connsiteY16" fmla="*/ 47625 h 504825"/>
                  <a:gd name="connsiteX17" fmla="*/ 47625 w 504825"/>
                  <a:gd name="connsiteY17" fmla="*/ 101917 h 504825"/>
                  <a:gd name="connsiteX18" fmla="*/ 46673 w 504825"/>
                  <a:gd name="connsiteY18" fmla="*/ 116205 h 504825"/>
                  <a:gd name="connsiteX19" fmla="*/ 71438 w 504825"/>
                  <a:gd name="connsiteY19" fmla="*/ 151448 h 504825"/>
                  <a:gd name="connsiteX20" fmla="*/ 51435 w 504825"/>
                  <a:gd name="connsiteY20" fmla="*/ 200025 h 504825"/>
                  <a:gd name="connsiteX21" fmla="*/ 8573 w 504825"/>
                  <a:gd name="connsiteY21" fmla="*/ 207645 h 504825"/>
                  <a:gd name="connsiteX22" fmla="*/ 0 w 504825"/>
                  <a:gd name="connsiteY22" fmla="*/ 218123 h 504825"/>
                  <a:gd name="connsiteX23" fmla="*/ 0 w 504825"/>
                  <a:gd name="connsiteY23" fmla="*/ 294323 h 504825"/>
                  <a:gd name="connsiteX24" fmla="*/ 8573 w 504825"/>
                  <a:gd name="connsiteY24" fmla="*/ 304800 h 504825"/>
                  <a:gd name="connsiteX25" fmla="*/ 51435 w 504825"/>
                  <a:gd name="connsiteY25" fmla="*/ 312420 h 504825"/>
                  <a:gd name="connsiteX26" fmla="*/ 61913 w 504825"/>
                  <a:gd name="connsiteY26" fmla="*/ 341948 h 504825"/>
                  <a:gd name="connsiteX27" fmla="*/ 62865 w 504825"/>
                  <a:gd name="connsiteY27" fmla="*/ 343853 h 504825"/>
                  <a:gd name="connsiteX28" fmla="*/ 71438 w 504825"/>
                  <a:gd name="connsiteY28" fmla="*/ 361950 h 504825"/>
                  <a:gd name="connsiteX29" fmla="*/ 46673 w 504825"/>
                  <a:gd name="connsiteY29" fmla="*/ 397192 h 504825"/>
                  <a:gd name="connsiteX30" fmla="*/ 47625 w 504825"/>
                  <a:gd name="connsiteY30" fmla="*/ 411480 h 504825"/>
                  <a:gd name="connsiteX31" fmla="*/ 101918 w 504825"/>
                  <a:gd name="connsiteY31" fmla="*/ 465773 h 504825"/>
                  <a:gd name="connsiteX32" fmla="*/ 116205 w 504825"/>
                  <a:gd name="connsiteY32" fmla="*/ 466725 h 504825"/>
                  <a:gd name="connsiteX33" fmla="*/ 151448 w 504825"/>
                  <a:gd name="connsiteY33" fmla="*/ 441960 h 504825"/>
                  <a:gd name="connsiteX34" fmla="*/ 200025 w 504825"/>
                  <a:gd name="connsiteY34" fmla="*/ 461963 h 504825"/>
                  <a:gd name="connsiteX35" fmla="*/ 207645 w 504825"/>
                  <a:gd name="connsiteY35" fmla="*/ 504825 h 504825"/>
                  <a:gd name="connsiteX36" fmla="*/ 218123 w 504825"/>
                  <a:gd name="connsiteY36" fmla="*/ 513398 h 504825"/>
                  <a:gd name="connsiteX37" fmla="*/ 294323 w 504825"/>
                  <a:gd name="connsiteY37" fmla="*/ 513398 h 504825"/>
                  <a:gd name="connsiteX38" fmla="*/ 304800 w 504825"/>
                  <a:gd name="connsiteY38" fmla="*/ 504825 h 504825"/>
                  <a:gd name="connsiteX39" fmla="*/ 312420 w 504825"/>
                  <a:gd name="connsiteY39" fmla="*/ 461963 h 504825"/>
                  <a:gd name="connsiteX40" fmla="*/ 360998 w 504825"/>
                  <a:gd name="connsiteY40" fmla="*/ 441960 h 504825"/>
                  <a:gd name="connsiteX41" fmla="*/ 396240 w 504825"/>
                  <a:gd name="connsiteY41" fmla="*/ 466725 h 504825"/>
                  <a:gd name="connsiteX42" fmla="*/ 410528 w 504825"/>
                  <a:gd name="connsiteY42" fmla="*/ 465773 h 504825"/>
                  <a:gd name="connsiteX43" fmla="*/ 464820 w 504825"/>
                  <a:gd name="connsiteY43" fmla="*/ 411480 h 504825"/>
                  <a:gd name="connsiteX44" fmla="*/ 465773 w 504825"/>
                  <a:gd name="connsiteY44" fmla="*/ 397192 h 504825"/>
                  <a:gd name="connsiteX45" fmla="*/ 441008 w 504825"/>
                  <a:gd name="connsiteY45" fmla="*/ 361950 h 504825"/>
                  <a:gd name="connsiteX46" fmla="*/ 461010 w 504825"/>
                  <a:gd name="connsiteY46" fmla="*/ 313373 h 504825"/>
                  <a:gd name="connsiteX47" fmla="*/ 503873 w 504825"/>
                  <a:gd name="connsiteY47" fmla="*/ 305753 h 504825"/>
                  <a:gd name="connsiteX48" fmla="*/ 512445 w 504825"/>
                  <a:gd name="connsiteY48" fmla="*/ 295275 h 504825"/>
                  <a:gd name="connsiteX49" fmla="*/ 512445 w 504825"/>
                  <a:gd name="connsiteY49" fmla="*/ 219075 h 504825"/>
                  <a:gd name="connsiteX50" fmla="*/ 503873 w 504825"/>
                  <a:gd name="connsiteY50" fmla="*/ 207645 h 504825"/>
                  <a:gd name="connsiteX51" fmla="*/ 258127 w 504825"/>
                  <a:gd name="connsiteY51" fmla="*/ 353378 h 504825"/>
                  <a:gd name="connsiteX52" fmla="*/ 257175 w 504825"/>
                  <a:gd name="connsiteY52" fmla="*/ 353378 h 504825"/>
                  <a:gd name="connsiteX53" fmla="*/ 256223 w 504825"/>
                  <a:gd name="connsiteY53" fmla="*/ 353378 h 504825"/>
                  <a:gd name="connsiteX54" fmla="*/ 159068 w 504825"/>
                  <a:gd name="connsiteY54" fmla="*/ 256223 h 504825"/>
                  <a:gd name="connsiteX55" fmla="*/ 255270 w 504825"/>
                  <a:gd name="connsiteY55" fmla="*/ 159067 h 504825"/>
                  <a:gd name="connsiteX56" fmla="*/ 258127 w 504825"/>
                  <a:gd name="connsiteY56" fmla="*/ 159067 h 504825"/>
                  <a:gd name="connsiteX57" fmla="*/ 352425 w 504825"/>
                  <a:gd name="connsiteY57" fmla="*/ 255270 h 504825"/>
                  <a:gd name="connsiteX58" fmla="*/ 258127 w 504825"/>
                  <a:gd name="connsiteY58" fmla="*/ 353378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04825" h="504825">
                    <a:moveTo>
                      <a:pt x="503873" y="207645"/>
                    </a:moveTo>
                    <a:lnTo>
                      <a:pt x="461010" y="200025"/>
                    </a:lnTo>
                    <a:cubicBezTo>
                      <a:pt x="456248" y="182880"/>
                      <a:pt x="449580" y="166688"/>
                      <a:pt x="441008" y="151448"/>
                    </a:cubicBezTo>
                    <a:lnTo>
                      <a:pt x="465773" y="116205"/>
                    </a:lnTo>
                    <a:cubicBezTo>
                      <a:pt x="468630" y="111442"/>
                      <a:pt x="468630" y="105728"/>
                      <a:pt x="464820" y="101917"/>
                    </a:cubicBezTo>
                    <a:lnTo>
                      <a:pt x="410528" y="47625"/>
                    </a:lnTo>
                    <a:cubicBezTo>
                      <a:pt x="406718" y="43815"/>
                      <a:pt x="401003" y="43815"/>
                      <a:pt x="396240" y="46673"/>
                    </a:cubicBezTo>
                    <a:lnTo>
                      <a:pt x="360998" y="71438"/>
                    </a:lnTo>
                    <a:cubicBezTo>
                      <a:pt x="345758" y="62865"/>
                      <a:pt x="329565" y="56198"/>
                      <a:pt x="312420" y="51435"/>
                    </a:cubicBezTo>
                    <a:lnTo>
                      <a:pt x="304800" y="8573"/>
                    </a:lnTo>
                    <a:cubicBezTo>
                      <a:pt x="303848" y="3810"/>
                      <a:pt x="299085" y="0"/>
                      <a:pt x="294323" y="0"/>
                    </a:cubicBezTo>
                    <a:lnTo>
                      <a:pt x="218123" y="0"/>
                    </a:lnTo>
                    <a:cubicBezTo>
                      <a:pt x="213360" y="0"/>
                      <a:pt x="208598" y="3810"/>
                      <a:pt x="207645" y="8573"/>
                    </a:cubicBezTo>
                    <a:lnTo>
                      <a:pt x="200025" y="51435"/>
                    </a:lnTo>
                    <a:cubicBezTo>
                      <a:pt x="182880" y="56198"/>
                      <a:pt x="166688" y="62865"/>
                      <a:pt x="151448" y="71438"/>
                    </a:cubicBezTo>
                    <a:lnTo>
                      <a:pt x="116205" y="46673"/>
                    </a:lnTo>
                    <a:cubicBezTo>
                      <a:pt x="111443" y="43815"/>
                      <a:pt x="105727" y="43815"/>
                      <a:pt x="101918" y="47625"/>
                    </a:cubicBezTo>
                    <a:lnTo>
                      <a:pt x="47625" y="101917"/>
                    </a:lnTo>
                    <a:cubicBezTo>
                      <a:pt x="43815" y="105728"/>
                      <a:pt x="43815" y="111442"/>
                      <a:pt x="46673" y="116205"/>
                    </a:cubicBezTo>
                    <a:lnTo>
                      <a:pt x="71438" y="151448"/>
                    </a:lnTo>
                    <a:cubicBezTo>
                      <a:pt x="62865" y="166688"/>
                      <a:pt x="56198" y="182880"/>
                      <a:pt x="51435" y="200025"/>
                    </a:cubicBezTo>
                    <a:lnTo>
                      <a:pt x="8573" y="207645"/>
                    </a:lnTo>
                    <a:cubicBezTo>
                      <a:pt x="3810" y="208598"/>
                      <a:pt x="0" y="213360"/>
                      <a:pt x="0" y="218123"/>
                    </a:cubicBezTo>
                    <a:lnTo>
                      <a:pt x="0" y="294323"/>
                    </a:lnTo>
                    <a:cubicBezTo>
                      <a:pt x="0" y="299085"/>
                      <a:pt x="3810" y="303848"/>
                      <a:pt x="8573" y="304800"/>
                    </a:cubicBezTo>
                    <a:lnTo>
                      <a:pt x="51435" y="312420"/>
                    </a:lnTo>
                    <a:cubicBezTo>
                      <a:pt x="54293" y="322898"/>
                      <a:pt x="58102" y="332423"/>
                      <a:pt x="61913" y="341948"/>
                    </a:cubicBezTo>
                    <a:cubicBezTo>
                      <a:pt x="61913" y="341948"/>
                      <a:pt x="61913" y="342900"/>
                      <a:pt x="62865" y="343853"/>
                    </a:cubicBezTo>
                    <a:cubicBezTo>
                      <a:pt x="65723" y="349567"/>
                      <a:pt x="68580" y="355283"/>
                      <a:pt x="71438" y="361950"/>
                    </a:cubicBezTo>
                    <a:lnTo>
                      <a:pt x="46673" y="397192"/>
                    </a:lnTo>
                    <a:cubicBezTo>
                      <a:pt x="43815" y="401955"/>
                      <a:pt x="43815" y="407670"/>
                      <a:pt x="47625" y="411480"/>
                    </a:cubicBezTo>
                    <a:lnTo>
                      <a:pt x="101918" y="465773"/>
                    </a:lnTo>
                    <a:cubicBezTo>
                      <a:pt x="105727" y="469583"/>
                      <a:pt x="111443" y="469583"/>
                      <a:pt x="116205" y="466725"/>
                    </a:cubicBezTo>
                    <a:lnTo>
                      <a:pt x="151448" y="441960"/>
                    </a:lnTo>
                    <a:cubicBezTo>
                      <a:pt x="167640" y="450533"/>
                      <a:pt x="183833" y="458153"/>
                      <a:pt x="200025" y="461963"/>
                    </a:cubicBezTo>
                    <a:lnTo>
                      <a:pt x="207645" y="504825"/>
                    </a:lnTo>
                    <a:cubicBezTo>
                      <a:pt x="208598" y="509588"/>
                      <a:pt x="213360" y="513398"/>
                      <a:pt x="218123" y="513398"/>
                    </a:cubicBezTo>
                    <a:lnTo>
                      <a:pt x="294323" y="513398"/>
                    </a:lnTo>
                    <a:cubicBezTo>
                      <a:pt x="299085" y="513398"/>
                      <a:pt x="303848" y="509588"/>
                      <a:pt x="304800" y="504825"/>
                    </a:cubicBezTo>
                    <a:lnTo>
                      <a:pt x="312420" y="461963"/>
                    </a:lnTo>
                    <a:cubicBezTo>
                      <a:pt x="329565" y="457200"/>
                      <a:pt x="345758" y="450533"/>
                      <a:pt x="360998" y="441960"/>
                    </a:cubicBezTo>
                    <a:lnTo>
                      <a:pt x="396240" y="466725"/>
                    </a:lnTo>
                    <a:cubicBezTo>
                      <a:pt x="401003" y="469583"/>
                      <a:pt x="406718" y="469583"/>
                      <a:pt x="410528" y="465773"/>
                    </a:cubicBezTo>
                    <a:lnTo>
                      <a:pt x="464820" y="411480"/>
                    </a:lnTo>
                    <a:cubicBezTo>
                      <a:pt x="468630" y="407670"/>
                      <a:pt x="468630" y="401955"/>
                      <a:pt x="465773" y="397192"/>
                    </a:cubicBezTo>
                    <a:lnTo>
                      <a:pt x="441008" y="361950"/>
                    </a:lnTo>
                    <a:cubicBezTo>
                      <a:pt x="449580" y="346710"/>
                      <a:pt x="456248" y="330517"/>
                      <a:pt x="461010" y="313373"/>
                    </a:cubicBezTo>
                    <a:lnTo>
                      <a:pt x="503873" y="305753"/>
                    </a:lnTo>
                    <a:cubicBezTo>
                      <a:pt x="508635" y="304800"/>
                      <a:pt x="512445" y="300038"/>
                      <a:pt x="512445" y="295275"/>
                    </a:cubicBezTo>
                    <a:lnTo>
                      <a:pt x="512445" y="219075"/>
                    </a:lnTo>
                    <a:cubicBezTo>
                      <a:pt x="512445" y="213360"/>
                      <a:pt x="508635" y="208598"/>
                      <a:pt x="503873" y="207645"/>
                    </a:cubicBezTo>
                    <a:close/>
                    <a:moveTo>
                      <a:pt x="258127" y="353378"/>
                    </a:moveTo>
                    <a:cubicBezTo>
                      <a:pt x="258127" y="353378"/>
                      <a:pt x="257175" y="353378"/>
                      <a:pt x="257175" y="353378"/>
                    </a:cubicBezTo>
                    <a:lnTo>
                      <a:pt x="256223" y="353378"/>
                    </a:lnTo>
                    <a:cubicBezTo>
                      <a:pt x="200977" y="353378"/>
                      <a:pt x="159068" y="308610"/>
                      <a:pt x="159068" y="256223"/>
                    </a:cubicBezTo>
                    <a:cubicBezTo>
                      <a:pt x="159068" y="202883"/>
                      <a:pt x="201930" y="159067"/>
                      <a:pt x="255270" y="159067"/>
                    </a:cubicBezTo>
                    <a:cubicBezTo>
                      <a:pt x="256223" y="159067"/>
                      <a:pt x="256223" y="159067"/>
                      <a:pt x="258127" y="159067"/>
                    </a:cubicBezTo>
                    <a:cubicBezTo>
                      <a:pt x="310515" y="160973"/>
                      <a:pt x="352425" y="202883"/>
                      <a:pt x="352425" y="255270"/>
                    </a:cubicBezTo>
                    <a:cubicBezTo>
                      <a:pt x="351473" y="309563"/>
                      <a:pt x="310515" y="351473"/>
                      <a:pt x="258127" y="353378"/>
                    </a:cubicBezTo>
                    <a:close/>
                  </a:path>
                </a:pathLst>
              </a:custGeom>
              <a:grpFill/>
              <a:ln w="19050" cap="flat">
                <a:solidFill>
                  <a:srgbClr val="0077D0"/>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74FCBC73-A9DF-7918-642B-0B8DF3131530}"/>
                  </a:ext>
                </a:extLst>
              </p:cNvPr>
              <p:cNvSpPr/>
              <p:nvPr/>
            </p:nvSpPr>
            <p:spPr>
              <a:xfrm>
                <a:off x="5155787" y="3337401"/>
                <a:ext cx="295275" cy="295275"/>
              </a:xfrm>
              <a:custGeom>
                <a:avLst/>
                <a:gdLst>
                  <a:gd name="connsiteX0" fmla="*/ 293147 w 295275"/>
                  <a:gd name="connsiteY0" fmla="*/ 136937 h 295275"/>
                  <a:gd name="connsiteX1" fmla="*/ 297910 w 295275"/>
                  <a:gd name="connsiteY1" fmla="*/ 124555 h 295275"/>
                  <a:gd name="connsiteX2" fmla="*/ 284575 w 295275"/>
                  <a:gd name="connsiteY2" fmla="*/ 83598 h 295275"/>
                  <a:gd name="connsiteX3" fmla="*/ 273145 w 295275"/>
                  <a:gd name="connsiteY3" fmla="*/ 75977 h 295275"/>
                  <a:gd name="connsiteX4" fmla="*/ 252190 w 295275"/>
                  <a:gd name="connsiteY4" fmla="*/ 78835 h 295275"/>
                  <a:gd name="connsiteX5" fmla="*/ 235997 w 295275"/>
                  <a:gd name="connsiteY5" fmla="*/ 59785 h 295275"/>
                  <a:gd name="connsiteX6" fmla="*/ 242665 w 295275"/>
                  <a:gd name="connsiteY6" fmla="*/ 38830 h 295275"/>
                  <a:gd name="connsiteX7" fmla="*/ 236950 w 295275"/>
                  <a:gd name="connsiteY7" fmla="*/ 26448 h 295275"/>
                  <a:gd name="connsiteX8" fmla="*/ 198850 w 295275"/>
                  <a:gd name="connsiteY8" fmla="*/ 6445 h 295275"/>
                  <a:gd name="connsiteX9" fmla="*/ 185515 w 295275"/>
                  <a:gd name="connsiteY9" fmla="*/ 9302 h 295275"/>
                  <a:gd name="connsiteX10" fmla="*/ 172180 w 295275"/>
                  <a:gd name="connsiteY10" fmla="*/ 26448 h 295275"/>
                  <a:gd name="connsiteX11" fmla="*/ 147415 w 295275"/>
                  <a:gd name="connsiteY11" fmla="*/ 24543 h 295275"/>
                  <a:gd name="connsiteX12" fmla="*/ 136938 w 295275"/>
                  <a:gd name="connsiteY12" fmla="*/ 5493 h 295275"/>
                  <a:gd name="connsiteX13" fmla="*/ 124555 w 295275"/>
                  <a:gd name="connsiteY13" fmla="*/ 730 h 295275"/>
                  <a:gd name="connsiteX14" fmla="*/ 83597 w 295275"/>
                  <a:gd name="connsiteY14" fmla="*/ 14065 h 295275"/>
                  <a:gd name="connsiteX15" fmla="*/ 75978 w 295275"/>
                  <a:gd name="connsiteY15" fmla="*/ 25495 h 295275"/>
                  <a:gd name="connsiteX16" fmla="*/ 78835 w 295275"/>
                  <a:gd name="connsiteY16" fmla="*/ 46450 h 295275"/>
                  <a:gd name="connsiteX17" fmla="*/ 59785 w 295275"/>
                  <a:gd name="connsiteY17" fmla="*/ 62643 h 295275"/>
                  <a:gd name="connsiteX18" fmla="*/ 38830 w 295275"/>
                  <a:gd name="connsiteY18" fmla="*/ 55975 h 295275"/>
                  <a:gd name="connsiteX19" fmla="*/ 26447 w 295275"/>
                  <a:gd name="connsiteY19" fmla="*/ 61690 h 295275"/>
                  <a:gd name="connsiteX20" fmla="*/ 6445 w 295275"/>
                  <a:gd name="connsiteY20" fmla="*/ 99790 h 295275"/>
                  <a:gd name="connsiteX21" fmla="*/ 9303 w 295275"/>
                  <a:gd name="connsiteY21" fmla="*/ 113125 h 295275"/>
                  <a:gd name="connsiteX22" fmla="*/ 26447 w 295275"/>
                  <a:gd name="connsiteY22" fmla="*/ 126460 h 295275"/>
                  <a:gd name="connsiteX23" fmla="*/ 24542 w 295275"/>
                  <a:gd name="connsiteY23" fmla="*/ 151225 h 295275"/>
                  <a:gd name="connsiteX24" fmla="*/ 5492 w 295275"/>
                  <a:gd name="connsiteY24" fmla="*/ 161703 h 295275"/>
                  <a:gd name="connsiteX25" fmla="*/ 730 w 295275"/>
                  <a:gd name="connsiteY25" fmla="*/ 174085 h 295275"/>
                  <a:gd name="connsiteX26" fmla="*/ 14065 w 295275"/>
                  <a:gd name="connsiteY26" fmla="*/ 215043 h 295275"/>
                  <a:gd name="connsiteX27" fmla="*/ 25495 w 295275"/>
                  <a:gd name="connsiteY27" fmla="*/ 222662 h 295275"/>
                  <a:gd name="connsiteX28" fmla="*/ 47403 w 295275"/>
                  <a:gd name="connsiteY28" fmla="*/ 219805 h 295275"/>
                  <a:gd name="connsiteX29" fmla="*/ 63595 w 295275"/>
                  <a:gd name="connsiteY29" fmla="*/ 238855 h 295275"/>
                  <a:gd name="connsiteX30" fmla="*/ 56928 w 295275"/>
                  <a:gd name="connsiteY30" fmla="*/ 259810 h 295275"/>
                  <a:gd name="connsiteX31" fmla="*/ 62642 w 295275"/>
                  <a:gd name="connsiteY31" fmla="*/ 272193 h 295275"/>
                  <a:gd name="connsiteX32" fmla="*/ 100742 w 295275"/>
                  <a:gd name="connsiteY32" fmla="*/ 292195 h 295275"/>
                  <a:gd name="connsiteX33" fmla="*/ 114078 w 295275"/>
                  <a:gd name="connsiteY33" fmla="*/ 289337 h 295275"/>
                  <a:gd name="connsiteX34" fmla="*/ 127413 w 295275"/>
                  <a:gd name="connsiteY34" fmla="*/ 272193 h 295275"/>
                  <a:gd name="connsiteX35" fmla="*/ 152178 w 295275"/>
                  <a:gd name="connsiteY35" fmla="*/ 274098 h 295275"/>
                  <a:gd name="connsiteX36" fmla="*/ 162655 w 295275"/>
                  <a:gd name="connsiteY36" fmla="*/ 293148 h 295275"/>
                  <a:gd name="connsiteX37" fmla="*/ 172180 w 295275"/>
                  <a:gd name="connsiteY37" fmla="*/ 298862 h 295275"/>
                  <a:gd name="connsiteX38" fmla="*/ 175038 w 295275"/>
                  <a:gd name="connsiteY38" fmla="*/ 297910 h 295275"/>
                  <a:gd name="connsiteX39" fmla="*/ 215995 w 295275"/>
                  <a:gd name="connsiteY39" fmla="*/ 284575 h 295275"/>
                  <a:gd name="connsiteX40" fmla="*/ 223615 w 295275"/>
                  <a:gd name="connsiteY40" fmla="*/ 273145 h 295275"/>
                  <a:gd name="connsiteX41" fmla="*/ 220757 w 295275"/>
                  <a:gd name="connsiteY41" fmla="*/ 252190 h 295275"/>
                  <a:gd name="connsiteX42" fmla="*/ 239807 w 295275"/>
                  <a:gd name="connsiteY42" fmla="*/ 235998 h 295275"/>
                  <a:gd name="connsiteX43" fmla="*/ 260763 w 295275"/>
                  <a:gd name="connsiteY43" fmla="*/ 242665 h 295275"/>
                  <a:gd name="connsiteX44" fmla="*/ 273145 w 295275"/>
                  <a:gd name="connsiteY44" fmla="*/ 236950 h 295275"/>
                  <a:gd name="connsiteX45" fmla="*/ 293147 w 295275"/>
                  <a:gd name="connsiteY45" fmla="*/ 198850 h 295275"/>
                  <a:gd name="connsiteX46" fmla="*/ 290290 w 295275"/>
                  <a:gd name="connsiteY46" fmla="*/ 185515 h 295275"/>
                  <a:gd name="connsiteX47" fmla="*/ 273145 w 295275"/>
                  <a:gd name="connsiteY47" fmla="*/ 172180 h 295275"/>
                  <a:gd name="connsiteX48" fmla="*/ 275050 w 295275"/>
                  <a:gd name="connsiteY48" fmla="*/ 147415 h 295275"/>
                  <a:gd name="connsiteX49" fmla="*/ 293147 w 295275"/>
                  <a:gd name="connsiteY49" fmla="*/ 136937 h 295275"/>
                  <a:gd name="connsiteX50" fmla="*/ 191230 w 295275"/>
                  <a:gd name="connsiteY50" fmla="*/ 170275 h 295275"/>
                  <a:gd name="connsiteX51" fmla="*/ 127413 w 295275"/>
                  <a:gd name="connsiteY51" fmla="*/ 190278 h 295275"/>
                  <a:gd name="connsiteX52" fmla="*/ 107410 w 295275"/>
                  <a:gd name="connsiteY52" fmla="*/ 126460 h 295275"/>
                  <a:gd name="connsiteX53" fmla="*/ 171228 w 295275"/>
                  <a:gd name="connsiteY53" fmla="*/ 106457 h 295275"/>
                  <a:gd name="connsiteX54" fmla="*/ 191230 w 295275"/>
                  <a:gd name="connsiteY54" fmla="*/ 170275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95275" h="295275">
                    <a:moveTo>
                      <a:pt x="293147" y="136937"/>
                    </a:moveTo>
                    <a:cubicBezTo>
                      <a:pt x="297910" y="134080"/>
                      <a:pt x="299815" y="129318"/>
                      <a:pt x="297910" y="124555"/>
                    </a:cubicBezTo>
                    <a:lnTo>
                      <a:pt x="284575" y="83598"/>
                    </a:lnTo>
                    <a:cubicBezTo>
                      <a:pt x="282670" y="78835"/>
                      <a:pt x="277907" y="75977"/>
                      <a:pt x="273145" y="75977"/>
                    </a:cubicBezTo>
                    <a:lnTo>
                      <a:pt x="252190" y="78835"/>
                    </a:lnTo>
                    <a:cubicBezTo>
                      <a:pt x="247428" y="72168"/>
                      <a:pt x="241713" y="65500"/>
                      <a:pt x="235997" y="59785"/>
                    </a:cubicBezTo>
                    <a:lnTo>
                      <a:pt x="242665" y="38830"/>
                    </a:lnTo>
                    <a:cubicBezTo>
                      <a:pt x="244570" y="34068"/>
                      <a:pt x="241713" y="28352"/>
                      <a:pt x="236950" y="26448"/>
                    </a:cubicBezTo>
                    <a:lnTo>
                      <a:pt x="198850" y="6445"/>
                    </a:lnTo>
                    <a:cubicBezTo>
                      <a:pt x="194088" y="4540"/>
                      <a:pt x="188372" y="5493"/>
                      <a:pt x="185515" y="9302"/>
                    </a:cubicBezTo>
                    <a:lnTo>
                      <a:pt x="172180" y="26448"/>
                    </a:lnTo>
                    <a:cubicBezTo>
                      <a:pt x="164560" y="24543"/>
                      <a:pt x="155988" y="24543"/>
                      <a:pt x="147415" y="24543"/>
                    </a:cubicBezTo>
                    <a:lnTo>
                      <a:pt x="136938" y="5493"/>
                    </a:lnTo>
                    <a:cubicBezTo>
                      <a:pt x="134080" y="730"/>
                      <a:pt x="129317" y="-1175"/>
                      <a:pt x="124555" y="730"/>
                    </a:cubicBezTo>
                    <a:lnTo>
                      <a:pt x="83597" y="14065"/>
                    </a:lnTo>
                    <a:cubicBezTo>
                      <a:pt x="78835" y="15970"/>
                      <a:pt x="75978" y="20732"/>
                      <a:pt x="75978" y="25495"/>
                    </a:cubicBezTo>
                    <a:lnTo>
                      <a:pt x="78835" y="46450"/>
                    </a:lnTo>
                    <a:cubicBezTo>
                      <a:pt x="72167" y="51212"/>
                      <a:pt x="65500" y="56927"/>
                      <a:pt x="59785" y="62643"/>
                    </a:cubicBezTo>
                    <a:lnTo>
                      <a:pt x="38830" y="55975"/>
                    </a:lnTo>
                    <a:cubicBezTo>
                      <a:pt x="34067" y="54070"/>
                      <a:pt x="28353" y="56927"/>
                      <a:pt x="26447" y="61690"/>
                    </a:cubicBezTo>
                    <a:lnTo>
                      <a:pt x="6445" y="99790"/>
                    </a:lnTo>
                    <a:cubicBezTo>
                      <a:pt x="4540" y="104552"/>
                      <a:pt x="5492" y="110268"/>
                      <a:pt x="9303" y="113125"/>
                    </a:cubicBezTo>
                    <a:lnTo>
                      <a:pt x="26447" y="126460"/>
                    </a:lnTo>
                    <a:cubicBezTo>
                      <a:pt x="24542" y="134080"/>
                      <a:pt x="24542" y="142653"/>
                      <a:pt x="24542" y="151225"/>
                    </a:cubicBezTo>
                    <a:lnTo>
                      <a:pt x="5492" y="161703"/>
                    </a:lnTo>
                    <a:cubicBezTo>
                      <a:pt x="730" y="164560"/>
                      <a:pt x="-1175" y="169323"/>
                      <a:pt x="730" y="174085"/>
                    </a:cubicBezTo>
                    <a:lnTo>
                      <a:pt x="14065" y="215043"/>
                    </a:lnTo>
                    <a:cubicBezTo>
                      <a:pt x="15970" y="219805"/>
                      <a:pt x="20732" y="223615"/>
                      <a:pt x="25495" y="222662"/>
                    </a:cubicBezTo>
                    <a:lnTo>
                      <a:pt x="47403" y="219805"/>
                    </a:lnTo>
                    <a:cubicBezTo>
                      <a:pt x="52165" y="226473"/>
                      <a:pt x="57880" y="233140"/>
                      <a:pt x="63595" y="238855"/>
                    </a:cubicBezTo>
                    <a:lnTo>
                      <a:pt x="56928" y="259810"/>
                    </a:lnTo>
                    <a:cubicBezTo>
                      <a:pt x="55022" y="264573"/>
                      <a:pt x="57880" y="270287"/>
                      <a:pt x="62642" y="272193"/>
                    </a:cubicBezTo>
                    <a:lnTo>
                      <a:pt x="100742" y="292195"/>
                    </a:lnTo>
                    <a:cubicBezTo>
                      <a:pt x="105505" y="294100"/>
                      <a:pt x="111220" y="293148"/>
                      <a:pt x="114078" y="289337"/>
                    </a:cubicBezTo>
                    <a:lnTo>
                      <a:pt x="127413" y="272193"/>
                    </a:lnTo>
                    <a:cubicBezTo>
                      <a:pt x="135032" y="274098"/>
                      <a:pt x="143605" y="274098"/>
                      <a:pt x="152178" y="274098"/>
                    </a:cubicBezTo>
                    <a:lnTo>
                      <a:pt x="162655" y="293148"/>
                    </a:lnTo>
                    <a:cubicBezTo>
                      <a:pt x="164560" y="296957"/>
                      <a:pt x="168370" y="298862"/>
                      <a:pt x="172180" y="298862"/>
                    </a:cubicBezTo>
                    <a:cubicBezTo>
                      <a:pt x="173132" y="298862"/>
                      <a:pt x="174085" y="298862"/>
                      <a:pt x="175038" y="297910"/>
                    </a:cubicBezTo>
                    <a:lnTo>
                      <a:pt x="215995" y="284575"/>
                    </a:lnTo>
                    <a:cubicBezTo>
                      <a:pt x="220757" y="282670"/>
                      <a:pt x="223615" y="277907"/>
                      <a:pt x="223615" y="273145"/>
                    </a:cubicBezTo>
                    <a:lnTo>
                      <a:pt x="220757" y="252190"/>
                    </a:lnTo>
                    <a:cubicBezTo>
                      <a:pt x="227425" y="247428"/>
                      <a:pt x="234092" y="241712"/>
                      <a:pt x="239807" y="235998"/>
                    </a:cubicBezTo>
                    <a:lnTo>
                      <a:pt x="260763" y="242665"/>
                    </a:lnTo>
                    <a:cubicBezTo>
                      <a:pt x="265525" y="244570"/>
                      <a:pt x="271240" y="241712"/>
                      <a:pt x="273145" y="236950"/>
                    </a:cubicBezTo>
                    <a:lnTo>
                      <a:pt x="293147" y="198850"/>
                    </a:lnTo>
                    <a:cubicBezTo>
                      <a:pt x="295053" y="194087"/>
                      <a:pt x="294100" y="188373"/>
                      <a:pt x="290290" y="185515"/>
                    </a:cubicBezTo>
                    <a:lnTo>
                      <a:pt x="273145" y="172180"/>
                    </a:lnTo>
                    <a:cubicBezTo>
                      <a:pt x="275050" y="164560"/>
                      <a:pt x="275050" y="155987"/>
                      <a:pt x="275050" y="147415"/>
                    </a:cubicBezTo>
                    <a:lnTo>
                      <a:pt x="293147" y="136937"/>
                    </a:lnTo>
                    <a:close/>
                    <a:moveTo>
                      <a:pt x="191230" y="170275"/>
                    </a:moveTo>
                    <a:cubicBezTo>
                      <a:pt x="179800" y="193135"/>
                      <a:pt x="152178" y="202660"/>
                      <a:pt x="127413" y="190278"/>
                    </a:cubicBezTo>
                    <a:cubicBezTo>
                      <a:pt x="103600" y="177895"/>
                      <a:pt x="95028" y="150273"/>
                      <a:pt x="107410" y="126460"/>
                    </a:cubicBezTo>
                    <a:cubicBezTo>
                      <a:pt x="118840" y="103600"/>
                      <a:pt x="147415" y="94075"/>
                      <a:pt x="171228" y="106457"/>
                    </a:cubicBezTo>
                    <a:cubicBezTo>
                      <a:pt x="194088" y="118840"/>
                      <a:pt x="203613" y="147415"/>
                      <a:pt x="191230" y="170275"/>
                    </a:cubicBezTo>
                    <a:close/>
                  </a:path>
                </a:pathLst>
              </a:custGeom>
              <a:grpFill/>
              <a:ln w="19050" cap="flat">
                <a:solidFill>
                  <a:srgbClr val="0077D0"/>
                </a:solid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C4891D4B-7944-601A-AC0D-5CDC0AC92550}"/>
                  </a:ext>
                </a:extLst>
              </p:cNvPr>
              <p:cNvSpPr/>
              <p:nvPr/>
            </p:nvSpPr>
            <p:spPr>
              <a:xfrm>
                <a:off x="4582162" y="3545777"/>
                <a:ext cx="542925" cy="219075"/>
              </a:xfrm>
              <a:custGeom>
                <a:avLst/>
                <a:gdLst>
                  <a:gd name="connsiteX0" fmla="*/ 272420 w 542925"/>
                  <a:gd name="connsiteY0" fmla="*/ 219075 h 219075"/>
                  <a:gd name="connsiteX1" fmla="*/ 341000 w 542925"/>
                  <a:gd name="connsiteY1" fmla="*/ 215265 h 219075"/>
                  <a:gd name="connsiteX2" fmla="*/ 325760 w 542925"/>
                  <a:gd name="connsiteY2" fmla="*/ 193358 h 219075"/>
                  <a:gd name="connsiteX3" fmla="*/ 329570 w 542925"/>
                  <a:gd name="connsiteY3" fmla="*/ 151448 h 219075"/>
                  <a:gd name="connsiteX4" fmla="*/ 383863 w 542925"/>
                  <a:gd name="connsiteY4" fmla="*/ 97155 h 219075"/>
                  <a:gd name="connsiteX5" fmla="*/ 406723 w 542925"/>
                  <a:gd name="connsiteY5" fmla="*/ 87630 h 219075"/>
                  <a:gd name="connsiteX6" fmla="*/ 424820 w 542925"/>
                  <a:gd name="connsiteY6" fmla="*/ 93345 h 219075"/>
                  <a:gd name="connsiteX7" fmla="*/ 450538 w 542925"/>
                  <a:gd name="connsiteY7" fmla="*/ 110490 h 219075"/>
                  <a:gd name="connsiteX8" fmla="*/ 479113 w 542925"/>
                  <a:gd name="connsiteY8" fmla="*/ 99060 h 219075"/>
                  <a:gd name="connsiteX9" fmla="*/ 483875 w 542925"/>
                  <a:gd name="connsiteY9" fmla="*/ 69533 h 219075"/>
                  <a:gd name="connsiteX10" fmla="*/ 516260 w 542925"/>
                  <a:gd name="connsiteY10" fmla="*/ 42863 h 219075"/>
                  <a:gd name="connsiteX11" fmla="*/ 546740 w 542925"/>
                  <a:gd name="connsiteY11" fmla="*/ 42863 h 219075"/>
                  <a:gd name="connsiteX12" fmla="*/ 546740 w 542925"/>
                  <a:gd name="connsiteY12" fmla="*/ 0 h 219075"/>
                  <a:gd name="connsiteX13" fmla="*/ 273373 w 542925"/>
                  <a:gd name="connsiteY13" fmla="*/ 83820 h 219075"/>
                  <a:gd name="connsiteX14" fmla="*/ 5 w 542925"/>
                  <a:gd name="connsiteY14" fmla="*/ 0 h 219075"/>
                  <a:gd name="connsiteX15" fmla="*/ 5 w 542925"/>
                  <a:gd name="connsiteY15" fmla="*/ 104775 h 219075"/>
                  <a:gd name="connsiteX16" fmla="*/ 272420 w 542925"/>
                  <a:gd name="connsiteY16" fmla="*/ 21907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2925" h="219075">
                    <a:moveTo>
                      <a:pt x="272420" y="219075"/>
                    </a:moveTo>
                    <a:cubicBezTo>
                      <a:pt x="296233" y="219075"/>
                      <a:pt x="319093" y="218123"/>
                      <a:pt x="341000" y="215265"/>
                    </a:cubicBezTo>
                    <a:lnTo>
                      <a:pt x="325760" y="193358"/>
                    </a:lnTo>
                    <a:cubicBezTo>
                      <a:pt x="317188" y="180023"/>
                      <a:pt x="318140" y="162878"/>
                      <a:pt x="329570" y="151448"/>
                    </a:cubicBezTo>
                    <a:lnTo>
                      <a:pt x="383863" y="97155"/>
                    </a:lnTo>
                    <a:cubicBezTo>
                      <a:pt x="389578" y="90488"/>
                      <a:pt x="398150" y="87630"/>
                      <a:pt x="406723" y="87630"/>
                    </a:cubicBezTo>
                    <a:cubicBezTo>
                      <a:pt x="413390" y="87630"/>
                      <a:pt x="419105" y="89535"/>
                      <a:pt x="424820" y="93345"/>
                    </a:cubicBezTo>
                    <a:lnTo>
                      <a:pt x="450538" y="110490"/>
                    </a:lnTo>
                    <a:cubicBezTo>
                      <a:pt x="460063" y="105728"/>
                      <a:pt x="468635" y="101918"/>
                      <a:pt x="479113" y="99060"/>
                    </a:cubicBezTo>
                    <a:lnTo>
                      <a:pt x="483875" y="69533"/>
                    </a:lnTo>
                    <a:cubicBezTo>
                      <a:pt x="486733" y="53340"/>
                      <a:pt x="500068" y="42863"/>
                      <a:pt x="516260" y="42863"/>
                    </a:cubicBezTo>
                    <a:lnTo>
                      <a:pt x="546740" y="42863"/>
                    </a:lnTo>
                    <a:lnTo>
                      <a:pt x="546740" y="0"/>
                    </a:lnTo>
                    <a:cubicBezTo>
                      <a:pt x="502925" y="49530"/>
                      <a:pt x="398150" y="83820"/>
                      <a:pt x="273373" y="83820"/>
                    </a:cubicBezTo>
                    <a:cubicBezTo>
                      <a:pt x="148595" y="83820"/>
                      <a:pt x="42868" y="49530"/>
                      <a:pt x="5" y="0"/>
                    </a:cubicBezTo>
                    <a:lnTo>
                      <a:pt x="5" y="104775"/>
                    </a:lnTo>
                    <a:cubicBezTo>
                      <a:pt x="-947" y="166688"/>
                      <a:pt x="124783" y="219075"/>
                      <a:pt x="272420" y="219075"/>
                    </a:cubicBezTo>
                    <a:close/>
                  </a:path>
                </a:pathLst>
              </a:custGeom>
              <a:grpFill/>
              <a:ln w="19050" cap="flat">
                <a:solidFill>
                  <a:srgbClr val="0077D0"/>
                </a:solid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C59501F3-7E6C-242B-5F30-044BFF9C3697}"/>
                  </a:ext>
                </a:extLst>
              </p:cNvPr>
              <p:cNvSpPr/>
              <p:nvPr/>
            </p:nvSpPr>
            <p:spPr>
              <a:xfrm>
                <a:off x="4582170" y="3702939"/>
                <a:ext cx="333376" cy="238125"/>
              </a:xfrm>
              <a:custGeom>
                <a:avLst/>
                <a:gdLst>
                  <a:gd name="connsiteX0" fmla="*/ 0 w 333375"/>
                  <a:gd name="connsiteY0" fmla="*/ 139065 h 238125"/>
                  <a:gd name="connsiteX1" fmla="*/ 1905 w 333375"/>
                  <a:gd name="connsiteY1" fmla="*/ 143828 h 238125"/>
                  <a:gd name="connsiteX2" fmla="*/ 273368 w 333375"/>
                  <a:gd name="connsiteY2" fmla="*/ 242888 h 238125"/>
                  <a:gd name="connsiteX3" fmla="*/ 332422 w 333375"/>
                  <a:gd name="connsiteY3" fmla="*/ 240030 h 238125"/>
                  <a:gd name="connsiteX4" fmla="*/ 303847 w 333375"/>
                  <a:gd name="connsiteY4" fmla="*/ 235268 h 238125"/>
                  <a:gd name="connsiteX5" fmla="*/ 277178 w 333375"/>
                  <a:gd name="connsiteY5" fmla="*/ 202883 h 238125"/>
                  <a:gd name="connsiteX6" fmla="*/ 277178 w 333375"/>
                  <a:gd name="connsiteY6" fmla="*/ 126683 h 238125"/>
                  <a:gd name="connsiteX7" fmla="*/ 303847 w 333375"/>
                  <a:gd name="connsiteY7" fmla="*/ 95250 h 238125"/>
                  <a:gd name="connsiteX8" fmla="*/ 334328 w 333375"/>
                  <a:gd name="connsiteY8" fmla="*/ 89535 h 238125"/>
                  <a:gd name="connsiteX9" fmla="*/ 337185 w 333375"/>
                  <a:gd name="connsiteY9" fmla="*/ 80963 h 238125"/>
                  <a:gd name="connsiteX10" fmla="*/ 275272 w 333375"/>
                  <a:gd name="connsiteY10" fmla="*/ 83820 h 238125"/>
                  <a:gd name="connsiteX11" fmla="*/ 1905 w 333375"/>
                  <a:gd name="connsiteY11" fmla="*/ 0 h 238125"/>
                  <a:gd name="connsiteX12" fmla="*/ 1905 w 333375"/>
                  <a:gd name="connsiteY12" fmla="*/ 130493 h 238125"/>
                  <a:gd name="connsiteX13" fmla="*/ 1905 w 333375"/>
                  <a:gd name="connsiteY13" fmla="*/ 133350 h 238125"/>
                  <a:gd name="connsiteX14" fmla="*/ 0 w 333375"/>
                  <a:gd name="connsiteY14" fmla="*/ 13906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 h="238125">
                    <a:moveTo>
                      <a:pt x="0" y="139065"/>
                    </a:moveTo>
                    <a:cubicBezTo>
                      <a:pt x="0" y="140970"/>
                      <a:pt x="952" y="141923"/>
                      <a:pt x="1905" y="143828"/>
                    </a:cubicBezTo>
                    <a:cubicBezTo>
                      <a:pt x="20955" y="200025"/>
                      <a:pt x="137160" y="242888"/>
                      <a:pt x="273368" y="242888"/>
                    </a:cubicBezTo>
                    <a:cubicBezTo>
                      <a:pt x="293370" y="242888"/>
                      <a:pt x="312420" y="241935"/>
                      <a:pt x="332422" y="240030"/>
                    </a:cubicBezTo>
                    <a:lnTo>
                      <a:pt x="303847" y="235268"/>
                    </a:lnTo>
                    <a:cubicBezTo>
                      <a:pt x="288608" y="232410"/>
                      <a:pt x="277178" y="219075"/>
                      <a:pt x="277178" y="202883"/>
                    </a:cubicBezTo>
                    <a:lnTo>
                      <a:pt x="277178" y="126683"/>
                    </a:lnTo>
                    <a:cubicBezTo>
                      <a:pt x="277178" y="111443"/>
                      <a:pt x="288608" y="98108"/>
                      <a:pt x="303847" y="95250"/>
                    </a:cubicBezTo>
                    <a:lnTo>
                      <a:pt x="334328" y="89535"/>
                    </a:lnTo>
                    <a:cubicBezTo>
                      <a:pt x="335280" y="86678"/>
                      <a:pt x="336233" y="83820"/>
                      <a:pt x="337185" y="80963"/>
                    </a:cubicBezTo>
                    <a:cubicBezTo>
                      <a:pt x="317183" y="82868"/>
                      <a:pt x="296228" y="83820"/>
                      <a:pt x="275272" y="83820"/>
                    </a:cubicBezTo>
                    <a:cubicBezTo>
                      <a:pt x="149543" y="83820"/>
                      <a:pt x="44768" y="49530"/>
                      <a:pt x="1905" y="0"/>
                    </a:cubicBezTo>
                    <a:lnTo>
                      <a:pt x="1905" y="130493"/>
                    </a:lnTo>
                    <a:cubicBezTo>
                      <a:pt x="1905" y="131445"/>
                      <a:pt x="1905" y="132398"/>
                      <a:pt x="1905" y="133350"/>
                    </a:cubicBezTo>
                    <a:cubicBezTo>
                      <a:pt x="0" y="135255"/>
                      <a:pt x="0" y="137160"/>
                      <a:pt x="0" y="139065"/>
                    </a:cubicBezTo>
                    <a:close/>
                  </a:path>
                </a:pathLst>
              </a:custGeom>
              <a:grpFill/>
              <a:ln w="19050" cap="flat">
                <a:solidFill>
                  <a:srgbClr val="0077D0"/>
                </a:solid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640DB50B-562F-B548-69B0-B1959112070E}"/>
                  </a:ext>
                </a:extLst>
              </p:cNvPr>
              <p:cNvSpPr/>
              <p:nvPr/>
            </p:nvSpPr>
            <p:spPr>
              <a:xfrm>
                <a:off x="4581211" y="3221930"/>
                <a:ext cx="542925" cy="190500"/>
              </a:xfrm>
              <a:custGeom>
                <a:avLst/>
                <a:gdLst>
                  <a:gd name="connsiteX0" fmla="*/ 273368 w 542925"/>
                  <a:gd name="connsiteY0" fmla="*/ 198120 h 190500"/>
                  <a:gd name="connsiteX1" fmla="*/ 546735 w 542925"/>
                  <a:gd name="connsiteY1" fmla="*/ 99060 h 190500"/>
                  <a:gd name="connsiteX2" fmla="*/ 273368 w 542925"/>
                  <a:gd name="connsiteY2" fmla="*/ 0 h 190500"/>
                  <a:gd name="connsiteX3" fmla="*/ 0 w 542925"/>
                  <a:gd name="connsiteY3" fmla="*/ 99060 h 190500"/>
                  <a:gd name="connsiteX4" fmla="*/ 273368 w 542925"/>
                  <a:gd name="connsiteY4" fmla="*/ 19812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925" h="190500">
                    <a:moveTo>
                      <a:pt x="273368" y="198120"/>
                    </a:moveTo>
                    <a:cubicBezTo>
                      <a:pt x="437198" y="198120"/>
                      <a:pt x="546735" y="146685"/>
                      <a:pt x="546735" y="99060"/>
                    </a:cubicBezTo>
                    <a:cubicBezTo>
                      <a:pt x="546735" y="51435"/>
                      <a:pt x="437198" y="0"/>
                      <a:pt x="273368" y="0"/>
                    </a:cubicBezTo>
                    <a:cubicBezTo>
                      <a:pt x="109537" y="0"/>
                      <a:pt x="0" y="51435"/>
                      <a:pt x="0" y="99060"/>
                    </a:cubicBezTo>
                    <a:cubicBezTo>
                      <a:pt x="0" y="146685"/>
                      <a:pt x="110490" y="198120"/>
                      <a:pt x="273368" y="198120"/>
                    </a:cubicBezTo>
                    <a:close/>
                  </a:path>
                </a:pathLst>
              </a:custGeom>
              <a:grpFill/>
              <a:ln w="19050" cap="flat">
                <a:solidFill>
                  <a:srgbClr val="0077D0"/>
                </a:solid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57433347-ED1D-397B-C5E8-5D9AB105180B}"/>
                  </a:ext>
                </a:extLst>
              </p:cNvPr>
              <p:cNvSpPr/>
              <p:nvPr/>
            </p:nvSpPr>
            <p:spPr>
              <a:xfrm>
                <a:off x="4582164" y="3883917"/>
                <a:ext cx="380999" cy="219075"/>
              </a:xfrm>
              <a:custGeom>
                <a:avLst/>
                <a:gdLst>
                  <a:gd name="connsiteX0" fmla="*/ 329565 w 381000"/>
                  <a:gd name="connsiteY0" fmla="*/ 153353 h 219075"/>
                  <a:gd name="connsiteX1" fmla="*/ 325755 w 381000"/>
                  <a:gd name="connsiteY1" fmla="*/ 112395 h 219075"/>
                  <a:gd name="connsiteX2" fmla="*/ 343853 w 381000"/>
                  <a:gd name="connsiteY2" fmla="*/ 86678 h 219075"/>
                  <a:gd name="connsiteX3" fmla="*/ 340995 w 381000"/>
                  <a:gd name="connsiteY3" fmla="*/ 80010 h 219075"/>
                  <a:gd name="connsiteX4" fmla="*/ 273368 w 381000"/>
                  <a:gd name="connsiteY4" fmla="*/ 83820 h 219075"/>
                  <a:gd name="connsiteX5" fmla="*/ 0 w 381000"/>
                  <a:gd name="connsiteY5" fmla="*/ 0 h 219075"/>
                  <a:gd name="connsiteX6" fmla="*/ 0 w 381000"/>
                  <a:gd name="connsiteY6" fmla="*/ 104775 h 219075"/>
                  <a:gd name="connsiteX7" fmla="*/ 273368 w 381000"/>
                  <a:gd name="connsiteY7" fmla="*/ 219075 h 219075"/>
                  <a:gd name="connsiteX8" fmla="*/ 385762 w 381000"/>
                  <a:gd name="connsiteY8" fmla="*/ 208598 h 219075"/>
                  <a:gd name="connsiteX9" fmla="*/ 384810 w 381000"/>
                  <a:gd name="connsiteY9" fmla="*/ 207645 h 219075"/>
                  <a:gd name="connsiteX10" fmla="*/ 329565 w 381000"/>
                  <a:gd name="connsiteY10" fmla="*/ 1533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0" h="219075">
                    <a:moveTo>
                      <a:pt x="329565" y="153353"/>
                    </a:moveTo>
                    <a:cubicBezTo>
                      <a:pt x="318135" y="141923"/>
                      <a:pt x="317183" y="124778"/>
                      <a:pt x="325755" y="112395"/>
                    </a:cubicBezTo>
                    <a:lnTo>
                      <a:pt x="343853" y="86678"/>
                    </a:lnTo>
                    <a:cubicBezTo>
                      <a:pt x="342900" y="84773"/>
                      <a:pt x="340995" y="80010"/>
                      <a:pt x="340995" y="80010"/>
                    </a:cubicBezTo>
                    <a:cubicBezTo>
                      <a:pt x="319088" y="82868"/>
                      <a:pt x="296228" y="83820"/>
                      <a:pt x="273368" y="83820"/>
                    </a:cubicBezTo>
                    <a:cubicBezTo>
                      <a:pt x="149543" y="83820"/>
                      <a:pt x="42863" y="49530"/>
                      <a:pt x="0" y="0"/>
                    </a:cubicBezTo>
                    <a:lnTo>
                      <a:pt x="0" y="104775"/>
                    </a:lnTo>
                    <a:cubicBezTo>
                      <a:pt x="0" y="166688"/>
                      <a:pt x="125730" y="219075"/>
                      <a:pt x="273368" y="219075"/>
                    </a:cubicBezTo>
                    <a:cubicBezTo>
                      <a:pt x="312420" y="219075"/>
                      <a:pt x="350520" y="215265"/>
                      <a:pt x="385762" y="208598"/>
                    </a:cubicBezTo>
                    <a:cubicBezTo>
                      <a:pt x="385762" y="208598"/>
                      <a:pt x="384810" y="207645"/>
                      <a:pt x="384810" y="207645"/>
                    </a:cubicBezTo>
                    <a:lnTo>
                      <a:pt x="329565" y="153353"/>
                    </a:lnTo>
                    <a:close/>
                  </a:path>
                </a:pathLst>
              </a:custGeom>
              <a:grpFill/>
              <a:ln w="19050" cap="flat">
                <a:solidFill>
                  <a:srgbClr val="0077D0"/>
                </a:solidFill>
                <a:prstDash val="solid"/>
                <a:miter/>
              </a:ln>
            </p:spPr>
            <p:txBody>
              <a:bodyPr rtlCol="0" anchor="ctr"/>
              <a:lstStyle/>
              <a:p>
                <a:endParaRPr lang="en-IN"/>
              </a:p>
            </p:txBody>
          </p:sp>
          <p:sp>
            <p:nvSpPr>
              <p:cNvPr id="41" name="Freeform: Shape 40">
                <a:extLst>
                  <a:ext uri="{FF2B5EF4-FFF2-40B4-BE49-F238E27FC236}">
                    <a16:creationId xmlns:a16="http://schemas.microsoft.com/office/drawing/2014/main" id="{A424B9FC-0A5D-D54E-8664-7CB6E4988AA2}"/>
                  </a:ext>
                </a:extLst>
              </p:cNvPr>
              <p:cNvSpPr>
                <a:spLocks noChangeAspect="1"/>
              </p:cNvSpPr>
              <p:nvPr/>
            </p:nvSpPr>
            <p:spPr>
              <a:xfrm>
                <a:off x="4581214" y="3366701"/>
                <a:ext cx="542925" cy="238125"/>
              </a:xfrm>
              <a:custGeom>
                <a:avLst/>
                <a:gdLst>
                  <a:gd name="connsiteX0" fmla="*/ 273368 w 542925"/>
                  <a:gd name="connsiteY0" fmla="*/ 240982 h 238125"/>
                  <a:gd name="connsiteX1" fmla="*/ 546735 w 542925"/>
                  <a:gd name="connsiteY1" fmla="*/ 126682 h 238125"/>
                  <a:gd name="connsiteX2" fmla="*/ 546735 w 542925"/>
                  <a:gd name="connsiteY2" fmla="*/ 0 h 238125"/>
                  <a:gd name="connsiteX3" fmla="*/ 273368 w 542925"/>
                  <a:gd name="connsiteY3" fmla="*/ 74295 h 238125"/>
                  <a:gd name="connsiteX4" fmla="*/ 0 w 542925"/>
                  <a:gd name="connsiteY4" fmla="*/ 0 h 238125"/>
                  <a:gd name="connsiteX5" fmla="*/ 0 w 542925"/>
                  <a:gd name="connsiteY5" fmla="*/ 126682 h 238125"/>
                  <a:gd name="connsiteX6" fmla="*/ 273368 w 542925"/>
                  <a:gd name="connsiteY6" fmla="*/ 240982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25" h="238125">
                    <a:moveTo>
                      <a:pt x="273368" y="240982"/>
                    </a:moveTo>
                    <a:cubicBezTo>
                      <a:pt x="421958" y="240982"/>
                      <a:pt x="546735" y="188595"/>
                      <a:pt x="546735" y="126682"/>
                    </a:cubicBezTo>
                    <a:lnTo>
                      <a:pt x="546735" y="0"/>
                    </a:lnTo>
                    <a:cubicBezTo>
                      <a:pt x="502920" y="43815"/>
                      <a:pt x="398145" y="74295"/>
                      <a:pt x="273368" y="74295"/>
                    </a:cubicBezTo>
                    <a:cubicBezTo>
                      <a:pt x="147637" y="74295"/>
                      <a:pt x="42862" y="43815"/>
                      <a:pt x="0" y="0"/>
                    </a:cubicBezTo>
                    <a:lnTo>
                      <a:pt x="0" y="126682"/>
                    </a:lnTo>
                    <a:cubicBezTo>
                      <a:pt x="0" y="189547"/>
                      <a:pt x="125730" y="240982"/>
                      <a:pt x="273368" y="240982"/>
                    </a:cubicBezTo>
                    <a:close/>
                  </a:path>
                </a:pathLst>
              </a:custGeom>
              <a:grpFill/>
              <a:ln w="19050" cap="flat">
                <a:solidFill>
                  <a:srgbClr val="0077D0"/>
                </a:solidFill>
                <a:prstDash val="solid"/>
                <a:miter/>
              </a:ln>
            </p:spPr>
            <p:txBody>
              <a:bodyPr rtlCol="0" anchor="ctr"/>
              <a:lstStyle/>
              <a:p>
                <a:endParaRPr lang="en-IN"/>
              </a:p>
            </p:txBody>
          </p:sp>
        </p:grpSp>
      </p:grpSp>
      <p:cxnSp>
        <p:nvCxnSpPr>
          <p:cNvPr id="42" name="Straight Connector 41">
            <a:extLst>
              <a:ext uri="{FF2B5EF4-FFF2-40B4-BE49-F238E27FC236}">
                <a16:creationId xmlns:a16="http://schemas.microsoft.com/office/drawing/2014/main" id="{D6202464-3153-8E0E-7527-C7E03CA4F8AC}"/>
              </a:ext>
            </a:extLst>
          </p:cNvPr>
          <p:cNvCxnSpPr>
            <a:cxnSpLocks/>
          </p:cNvCxnSpPr>
          <p:nvPr/>
        </p:nvCxnSpPr>
        <p:spPr>
          <a:xfrm>
            <a:off x="11832000" y="526722"/>
            <a:ext cx="360000" cy="0"/>
          </a:xfrm>
          <a:prstGeom prst="line">
            <a:avLst/>
          </a:prstGeom>
          <a:ln>
            <a:solidFill>
              <a:srgbClr val="B2BECE"/>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C27219F-2079-BF95-FD69-A71056AFDC76}"/>
              </a:ext>
            </a:extLst>
          </p:cNvPr>
          <p:cNvSpPr txBox="1"/>
          <p:nvPr/>
        </p:nvSpPr>
        <p:spPr>
          <a:xfrm>
            <a:off x="9852970" y="3207910"/>
            <a:ext cx="2131826" cy="366434"/>
          </a:xfrm>
          <a:prstGeom prst="rect">
            <a:avLst/>
          </a:prstGeom>
          <a:noFill/>
        </p:spPr>
        <p:txBody>
          <a:bodyPr wrap="square" rtlCol="0">
            <a:spAutoFit/>
          </a:bodyPr>
          <a:lstStyle/>
          <a:p>
            <a:pPr algn="ctr"/>
            <a:r>
              <a:rPr lang="en-IN" sz="1700" b="1">
                <a:solidFill>
                  <a:srgbClr val="213863"/>
                </a:solidFill>
                <a:latin typeface="Futura Std Medium" panose="020B0502020204020303" pitchFamily="34" charset="0"/>
                <a:cs typeface="Futura Medium" panose="020B0602020204020303"/>
              </a:rPr>
              <a:t>CERTIFICATIONS</a:t>
            </a:r>
          </a:p>
        </p:txBody>
      </p:sp>
      <p:cxnSp>
        <p:nvCxnSpPr>
          <p:cNvPr id="44" name="Straight Connector 43">
            <a:extLst>
              <a:ext uri="{FF2B5EF4-FFF2-40B4-BE49-F238E27FC236}">
                <a16:creationId xmlns:a16="http://schemas.microsoft.com/office/drawing/2014/main" id="{8D5E490B-FFAB-0C20-35A7-03C019BADEC1}"/>
              </a:ext>
            </a:extLst>
          </p:cNvPr>
          <p:cNvCxnSpPr>
            <a:cxnSpLocks/>
          </p:cNvCxnSpPr>
          <p:nvPr/>
        </p:nvCxnSpPr>
        <p:spPr>
          <a:xfrm>
            <a:off x="9662345" y="3387287"/>
            <a:ext cx="347509" cy="0"/>
          </a:xfrm>
          <a:prstGeom prst="line">
            <a:avLst/>
          </a:prstGeom>
          <a:ln>
            <a:solidFill>
              <a:srgbClr val="B2BECE"/>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94A99D5-DC4D-C09F-55D2-A695EBD32539}"/>
              </a:ext>
            </a:extLst>
          </p:cNvPr>
          <p:cNvCxnSpPr>
            <a:cxnSpLocks/>
          </p:cNvCxnSpPr>
          <p:nvPr/>
        </p:nvCxnSpPr>
        <p:spPr>
          <a:xfrm>
            <a:off x="11900704" y="3387287"/>
            <a:ext cx="291296" cy="0"/>
          </a:xfrm>
          <a:prstGeom prst="line">
            <a:avLst/>
          </a:prstGeom>
          <a:ln>
            <a:solidFill>
              <a:srgbClr val="B2BECE"/>
            </a:solidFill>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BBE52E55-3E85-90AD-8C50-01BDBA66D56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260186" y="3693026"/>
            <a:ext cx="1336895" cy="465817"/>
          </a:xfrm>
          <a:prstGeom prst="rect">
            <a:avLst/>
          </a:prstGeom>
        </p:spPr>
      </p:pic>
      <p:pic>
        <p:nvPicPr>
          <p:cNvPr id="47" name="Picture 46">
            <a:extLst>
              <a:ext uri="{FF2B5EF4-FFF2-40B4-BE49-F238E27FC236}">
                <a16:creationId xmlns:a16="http://schemas.microsoft.com/office/drawing/2014/main" id="{15581177-530F-12F9-214F-FDA776DFAF3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254463" y="4876923"/>
            <a:ext cx="1336895" cy="464200"/>
          </a:xfrm>
          <a:prstGeom prst="rect">
            <a:avLst/>
          </a:prstGeom>
        </p:spPr>
      </p:pic>
      <p:pic>
        <p:nvPicPr>
          <p:cNvPr id="48" name="Picture 47">
            <a:extLst>
              <a:ext uri="{FF2B5EF4-FFF2-40B4-BE49-F238E27FC236}">
                <a16:creationId xmlns:a16="http://schemas.microsoft.com/office/drawing/2014/main" id="{1537E025-334A-19F4-904A-1C8C23187AC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241324" y="4286181"/>
            <a:ext cx="1336895" cy="464200"/>
          </a:xfrm>
          <a:prstGeom prst="rect">
            <a:avLst/>
          </a:prstGeom>
        </p:spPr>
      </p:pic>
      <p:pic>
        <p:nvPicPr>
          <p:cNvPr id="49" name="Picture 2">
            <a:extLst>
              <a:ext uri="{FF2B5EF4-FFF2-40B4-BE49-F238E27FC236}">
                <a16:creationId xmlns:a16="http://schemas.microsoft.com/office/drawing/2014/main" id="{1AF65768-6108-43D8-0550-AB110F93CC7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rot="16200000">
            <a:off x="-745853" y="5187523"/>
            <a:ext cx="2450760" cy="546708"/>
          </a:xfrm>
          <a:prstGeom prst="rect">
            <a:avLst/>
          </a:prstGeom>
        </p:spPr>
      </p:pic>
      <p:sp>
        <p:nvSpPr>
          <p:cNvPr id="50" name="Rectangle 49">
            <a:extLst>
              <a:ext uri="{FF2B5EF4-FFF2-40B4-BE49-F238E27FC236}">
                <a16:creationId xmlns:a16="http://schemas.microsoft.com/office/drawing/2014/main" id="{15DE4F22-93FB-E4EB-D6A1-71CD9D0D2D34}"/>
              </a:ext>
            </a:extLst>
          </p:cNvPr>
          <p:cNvSpPr/>
          <p:nvPr/>
        </p:nvSpPr>
        <p:spPr>
          <a:xfrm>
            <a:off x="1147581" y="4077385"/>
            <a:ext cx="6166322" cy="2585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pic>
        <p:nvPicPr>
          <p:cNvPr id="51" name="Graphic 50">
            <a:extLst>
              <a:ext uri="{FF2B5EF4-FFF2-40B4-BE49-F238E27FC236}">
                <a16:creationId xmlns:a16="http://schemas.microsoft.com/office/drawing/2014/main" id="{B0030834-7898-C9C1-C90F-045C5446FA38}"/>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026029" y="4461185"/>
            <a:ext cx="4487474" cy="2071142"/>
          </a:xfrm>
          <a:prstGeom prst="rect">
            <a:avLst/>
          </a:prstGeom>
        </p:spPr>
      </p:pic>
      <p:cxnSp>
        <p:nvCxnSpPr>
          <p:cNvPr id="52" name="Straight Connector 51">
            <a:extLst>
              <a:ext uri="{FF2B5EF4-FFF2-40B4-BE49-F238E27FC236}">
                <a16:creationId xmlns:a16="http://schemas.microsoft.com/office/drawing/2014/main" id="{62FB38CB-6E81-3695-408C-25FFA4C21BAB}"/>
              </a:ext>
            </a:extLst>
          </p:cNvPr>
          <p:cNvCxnSpPr>
            <a:cxnSpLocks/>
            <a:stCxn id="19" idx="3"/>
          </p:cNvCxnSpPr>
          <p:nvPr/>
        </p:nvCxnSpPr>
        <p:spPr>
          <a:xfrm>
            <a:off x="3169784" y="3583675"/>
            <a:ext cx="4126218" cy="0"/>
          </a:xfrm>
          <a:prstGeom prst="line">
            <a:avLst/>
          </a:prstGeom>
          <a:ln>
            <a:solidFill>
              <a:srgbClr val="B2BECE"/>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BF993FB-2DCA-18FD-E40F-BEC6B408969D}"/>
              </a:ext>
            </a:extLst>
          </p:cNvPr>
          <p:cNvCxnSpPr>
            <a:cxnSpLocks/>
          </p:cNvCxnSpPr>
          <p:nvPr/>
        </p:nvCxnSpPr>
        <p:spPr>
          <a:xfrm flipH="1">
            <a:off x="3024953" y="4255697"/>
            <a:ext cx="85171" cy="0"/>
          </a:xfrm>
          <a:prstGeom prst="line">
            <a:avLst/>
          </a:prstGeom>
          <a:ln w="12700">
            <a:solidFill>
              <a:srgbClr val="213863"/>
            </a:solidFill>
            <a:prstDash val="sysDash"/>
          </a:ln>
        </p:spPr>
        <p:style>
          <a:lnRef idx="1">
            <a:schemeClr val="accent1"/>
          </a:lnRef>
          <a:fillRef idx="0">
            <a:schemeClr val="accent1"/>
          </a:fillRef>
          <a:effectRef idx="0">
            <a:schemeClr val="accent1"/>
          </a:effectRef>
          <a:fontRef idx="minor">
            <a:schemeClr val="tx1"/>
          </a:fontRef>
        </p:style>
      </p:cxnSp>
      <p:pic>
        <p:nvPicPr>
          <p:cNvPr id="54" name="Graphic 53">
            <a:extLst>
              <a:ext uri="{FF2B5EF4-FFF2-40B4-BE49-F238E27FC236}">
                <a16:creationId xmlns:a16="http://schemas.microsoft.com/office/drawing/2014/main" id="{2C4D8A65-6100-CAF1-DF25-60901D5ED7E8}"/>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031282" y="4203243"/>
            <a:ext cx="4487474" cy="2071142"/>
          </a:xfrm>
          <a:prstGeom prst="rect">
            <a:avLst/>
          </a:prstGeom>
        </p:spPr>
      </p:pic>
      <p:pic>
        <p:nvPicPr>
          <p:cNvPr id="55" name="Graphic 54">
            <a:extLst>
              <a:ext uri="{FF2B5EF4-FFF2-40B4-BE49-F238E27FC236}">
                <a16:creationId xmlns:a16="http://schemas.microsoft.com/office/drawing/2014/main" id="{E43A7BC5-F452-3F07-D390-2E6FDC8B69BF}"/>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393942" y="1250236"/>
            <a:ext cx="577779" cy="468000"/>
          </a:xfrm>
          <a:prstGeom prst="rect">
            <a:avLst/>
          </a:prstGeom>
        </p:spPr>
      </p:pic>
      <p:pic>
        <p:nvPicPr>
          <p:cNvPr id="56" name="Graphic 55">
            <a:extLst>
              <a:ext uri="{FF2B5EF4-FFF2-40B4-BE49-F238E27FC236}">
                <a16:creationId xmlns:a16="http://schemas.microsoft.com/office/drawing/2014/main" id="{6395B425-F14C-D578-88EC-F32B3F67C3E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694443" y="1250236"/>
            <a:ext cx="447652" cy="468000"/>
          </a:xfrm>
          <a:prstGeom prst="rect">
            <a:avLst/>
          </a:prstGeom>
        </p:spPr>
      </p:pic>
      <p:grpSp>
        <p:nvGrpSpPr>
          <p:cNvPr id="57" name="Group 56">
            <a:extLst>
              <a:ext uri="{FF2B5EF4-FFF2-40B4-BE49-F238E27FC236}">
                <a16:creationId xmlns:a16="http://schemas.microsoft.com/office/drawing/2014/main" id="{7452CB41-00F0-B8BD-8917-588652C471D6}"/>
              </a:ext>
            </a:extLst>
          </p:cNvPr>
          <p:cNvGrpSpPr/>
          <p:nvPr/>
        </p:nvGrpSpPr>
        <p:grpSpPr>
          <a:xfrm>
            <a:off x="4555001" y="1063339"/>
            <a:ext cx="2286758" cy="764390"/>
            <a:chOff x="4461069" y="982646"/>
            <a:chExt cx="2286758" cy="764390"/>
          </a:xfrm>
        </p:grpSpPr>
        <p:sp>
          <p:nvSpPr>
            <p:cNvPr id="58" name="Rectangle: Rounded Corners 97">
              <a:extLst>
                <a:ext uri="{FF2B5EF4-FFF2-40B4-BE49-F238E27FC236}">
                  <a16:creationId xmlns:a16="http://schemas.microsoft.com/office/drawing/2014/main" id="{6968C2FB-376C-A51E-3574-3DFB86A420EA}"/>
                </a:ext>
              </a:extLst>
            </p:cNvPr>
            <p:cNvSpPr/>
            <p:nvPr/>
          </p:nvSpPr>
          <p:spPr>
            <a:xfrm>
              <a:off x="4461069" y="1027036"/>
              <a:ext cx="720000" cy="720000"/>
            </a:xfrm>
            <a:prstGeom prst="roundRect">
              <a:avLst>
                <a:gd name="adj" fmla="val 50000"/>
              </a:avLst>
            </a:prstGeom>
            <a:solidFill>
              <a:srgbClr val="0045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pic>
          <p:nvPicPr>
            <p:cNvPr id="59" name="Graphic 58">
              <a:extLst>
                <a:ext uri="{FF2B5EF4-FFF2-40B4-BE49-F238E27FC236}">
                  <a16:creationId xmlns:a16="http://schemas.microsoft.com/office/drawing/2014/main" id="{4874E094-9CFF-DE1B-760B-71B8C61DA835}"/>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4641069" y="1198853"/>
              <a:ext cx="360000" cy="376366"/>
            </a:xfrm>
            <a:prstGeom prst="rect">
              <a:avLst/>
            </a:prstGeom>
          </p:spPr>
        </p:pic>
        <p:sp>
          <p:nvSpPr>
            <p:cNvPr id="60" name="TextBox 59">
              <a:extLst>
                <a:ext uri="{FF2B5EF4-FFF2-40B4-BE49-F238E27FC236}">
                  <a16:creationId xmlns:a16="http://schemas.microsoft.com/office/drawing/2014/main" id="{6FC48CAB-A57B-E87C-626D-55A2C1D2B895}"/>
                </a:ext>
              </a:extLst>
            </p:cNvPr>
            <p:cNvSpPr txBox="1"/>
            <p:nvPr/>
          </p:nvSpPr>
          <p:spPr>
            <a:xfrm>
              <a:off x="5213781" y="982646"/>
              <a:ext cx="1254876" cy="553998"/>
            </a:xfrm>
            <a:prstGeom prst="rect">
              <a:avLst/>
            </a:prstGeom>
            <a:noFill/>
          </p:spPr>
          <p:txBody>
            <a:bodyPr wrap="square" rtlCol="0">
              <a:spAutoFit/>
            </a:bodyPr>
            <a:lstStyle/>
            <a:p>
              <a:r>
                <a:rPr lang="en-IN" sz="3000">
                  <a:solidFill>
                    <a:srgbClr val="004589"/>
                  </a:solidFill>
                  <a:latin typeface="Futura LT" pitchFamily="50" charset="0"/>
                  <a:cs typeface="Futura Medium" panose="020B0602020204020303"/>
                </a:rPr>
                <a:t>15+</a:t>
              </a:r>
            </a:p>
          </p:txBody>
        </p:sp>
        <p:sp>
          <p:nvSpPr>
            <p:cNvPr id="61" name="TextBox 60">
              <a:extLst>
                <a:ext uri="{FF2B5EF4-FFF2-40B4-BE49-F238E27FC236}">
                  <a16:creationId xmlns:a16="http://schemas.microsoft.com/office/drawing/2014/main" id="{21BE7D4C-52BE-FDBB-B77B-8D664FCC754D}"/>
                </a:ext>
              </a:extLst>
            </p:cNvPr>
            <p:cNvSpPr txBox="1"/>
            <p:nvPr/>
          </p:nvSpPr>
          <p:spPr>
            <a:xfrm>
              <a:off x="5266331" y="1452872"/>
              <a:ext cx="1481496" cy="292388"/>
            </a:xfrm>
            <a:prstGeom prst="rect">
              <a:avLst/>
            </a:prstGeom>
            <a:noFill/>
          </p:spPr>
          <p:txBody>
            <a:bodyPr wrap="none" rtlCol="0">
              <a:spAutoFit/>
            </a:bodyPr>
            <a:lstStyle/>
            <a:p>
              <a:r>
                <a:rPr lang="en-IN" sz="1300">
                  <a:solidFill>
                    <a:srgbClr val="213863"/>
                  </a:solidFill>
                  <a:latin typeface="Futura Medium" panose="020B0602020204020303"/>
                  <a:cs typeface="Futura Medium" panose="020B0602020204020303"/>
                </a:rPr>
                <a:t>Years in Business</a:t>
              </a:r>
            </a:p>
          </p:txBody>
        </p:sp>
      </p:grpSp>
      <p:grpSp>
        <p:nvGrpSpPr>
          <p:cNvPr id="62" name="Group 61">
            <a:extLst>
              <a:ext uri="{FF2B5EF4-FFF2-40B4-BE49-F238E27FC236}">
                <a16:creationId xmlns:a16="http://schemas.microsoft.com/office/drawing/2014/main" id="{7636AD37-B1A4-9C0C-B6A7-2407E8681B14}"/>
              </a:ext>
            </a:extLst>
          </p:cNvPr>
          <p:cNvGrpSpPr/>
          <p:nvPr/>
        </p:nvGrpSpPr>
        <p:grpSpPr>
          <a:xfrm>
            <a:off x="1363891" y="1065627"/>
            <a:ext cx="2701528" cy="764390"/>
            <a:chOff x="1225631" y="2277788"/>
            <a:chExt cx="2701528" cy="764390"/>
          </a:xfrm>
        </p:grpSpPr>
        <p:sp>
          <p:nvSpPr>
            <p:cNvPr id="63" name="Rectangle: Rounded Corners 102">
              <a:extLst>
                <a:ext uri="{FF2B5EF4-FFF2-40B4-BE49-F238E27FC236}">
                  <a16:creationId xmlns:a16="http://schemas.microsoft.com/office/drawing/2014/main" id="{633448CC-D126-C792-E5D1-777446648229}"/>
                </a:ext>
              </a:extLst>
            </p:cNvPr>
            <p:cNvSpPr/>
            <p:nvPr/>
          </p:nvSpPr>
          <p:spPr>
            <a:xfrm>
              <a:off x="1225631" y="2322178"/>
              <a:ext cx="720000" cy="720000"/>
            </a:xfrm>
            <a:prstGeom prst="roundRect">
              <a:avLst>
                <a:gd name="adj" fmla="val 50000"/>
              </a:avLst>
            </a:prstGeom>
            <a:solidFill>
              <a:srgbClr val="007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pic>
          <p:nvPicPr>
            <p:cNvPr id="64" name="Graphic 63">
              <a:extLst>
                <a:ext uri="{FF2B5EF4-FFF2-40B4-BE49-F238E27FC236}">
                  <a16:creationId xmlns:a16="http://schemas.microsoft.com/office/drawing/2014/main" id="{3054177D-0E40-8124-8953-35E8A6A1092F}"/>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369631" y="2527591"/>
              <a:ext cx="432000" cy="309175"/>
            </a:xfrm>
            <a:prstGeom prst="rect">
              <a:avLst/>
            </a:prstGeom>
          </p:spPr>
        </p:pic>
        <p:sp>
          <p:nvSpPr>
            <p:cNvPr id="65" name="TextBox 64">
              <a:extLst>
                <a:ext uri="{FF2B5EF4-FFF2-40B4-BE49-F238E27FC236}">
                  <a16:creationId xmlns:a16="http://schemas.microsoft.com/office/drawing/2014/main" id="{F3F2733B-1AB8-4165-9589-0B7D956380B9}"/>
                </a:ext>
              </a:extLst>
            </p:cNvPr>
            <p:cNvSpPr txBox="1"/>
            <p:nvPr/>
          </p:nvSpPr>
          <p:spPr>
            <a:xfrm>
              <a:off x="2033692" y="2277788"/>
              <a:ext cx="1152510" cy="553998"/>
            </a:xfrm>
            <a:prstGeom prst="rect">
              <a:avLst/>
            </a:prstGeom>
            <a:noFill/>
          </p:spPr>
          <p:txBody>
            <a:bodyPr wrap="square" rtlCol="0">
              <a:spAutoFit/>
            </a:bodyPr>
            <a:lstStyle/>
            <a:p>
              <a:r>
                <a:rPr lang="en-IN" sz="3000">
                  <a:solidFill>
                    <a:srgbClr val="0077D0"/>
                  </a:solidFill>
                  <a:latin typeface="Futura LT" pitchFamily="50" charset="0"/>
                  <a:cs typeface="Futura Medium" panose="020B0602020204020303"/>
                </a:rPr>
                <a:t>375+</a:t>
              </a:r>
            </a:p>
          </p:txBody>
        </p:sp>
        <p:sp>
          <p:nvSpPr>
            <p:cNvPr id="66" name="TextBox 65">
              <a:extLst>
                <a:ext uri="{FF2B5EF4-FFF2-40B4-BE49-F238E27FC236}">
                  <a16:creationId xmlns:a16="http://schemas.microsoft.com/office/drawing/2014/main" id="{417D2BB4-3A7C-AF2C-52DF-0BFAC3C2C8AB}"/>
                </a:ext>
              </a:extLst>
            </p:cNvPr>
            <p:cNvSpPr txBox="1"/>
            <p:nvPr/>
          </p:nvSpPr>
          <p:spPr>
            <a:xfrm>
              <a:off x="2033692" y="2748014"/>
              <a:ext cx="1893467" cy="292388"/>
            </a:xfrm>
            <a:prstGeom prst="rect">
              <a:avLst/>
            </a:prstGeom>
            <a:noFill/>
          </p:spPr>
          <p:txBody>
            <a:bodyPr wrap="none" rtlCol="0">
              <a:spAutoFit/>
            </a:bodyPr>
            <a:lstStyle/>
            <a:p>
              <a:r>
                <a:rPr lang="en-IN" sz="1300">
                  <a:solidFill>
                    <a:srgbClr val="213863"/>
                  </a:solidFill>
                  <a:latin typeface="Futura Medium" panose="020B0602020204020303"/>
                  <a:cs typeface="Futura Medium" panose="020B0602020204020303"/>
                </a:rPr>
                <a:t>Employees (US/India)</a:t>
              </a:r>
            </a:p>
          </p:txBody>
        </p:sp>
      </p:grpSp>
      <p:grpSp>
        <p:nvGrpSpPr>
          <p:cNvPr id="67" name="Group 66">
            <a:extLst>
              <a:ext uri="{FF2B5EF4-FFF2-40B4-BE49-F238E27FC236}">
                <a16:creationId xmlns:a16="http://schemas.microsoft.com/office/drawing/2014/main" id="{BEF7A5C0-A906-7186-0AC6-D8D2E89A4948}"/>
              </a:ext>
            </a:extLst>
          </p:cNvPr>
          <p:cNvGrpSpPr/>
          <p:nvPr/>
        </p:nvGrpSpPr>
        <p:grpSpPr>
          <a:xfrm>
            <a:off x="2741765" y="2238171"/>
            <a:ext cx="2736794" cy="764390"/>
            <a:chOff x="1225631" y="3004928"/>
            <a:chExt cx="2736794" cy="764390"/>
          </a:xfrm>
        </p:grpSpPr>
        <p:sp>
          <p:nvSpPr>
            <p:cNvPr id="68" name="Rectangle: Rounded Corners 114">
              <a:extLst>
                <a:ext uri="{FF2B5EF4-FFF2-40B4-BE49-F238E27FC236}">
                  <a16:creationId xmlns:a16="http://schemas.microsoft.com/office/drawing/2014/main" id="{E353DA57-8FE9-5421-F208-077302F6DFE4}"/>
                </a:ext>
              </a:extLst>
            </p:cNvPr>
            <p:cNvSpPr/>
            <p:nvPr/>
          </p:nvSpPr>
          <p:spPr>
            <a:xfrm>
              <a:off x="1225631" y="3049318"/>
              <a:ext cx="720000" cy="720000"/>
            </a:xfrm>
            <a:prstGeom prst="roundRect">
              <a:avLst>
                <a:gd name="adj" fmla="val 50000"/>
              </a:avLst>
            </a:prstGeom>
            <a:solidFill>
              <a:srgbClr val="849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sp>
          <p:nvSpPr>
            <p:cNvPr id="69" name="TextBox 68">
              <a:extLst>
                <a:ext uri="{FF2B5EF4-FFF2-40B4-BE49-F238E27FC236}">
                  <a16:creationId xmlns:a16="http://schemas.microsoft.com/office/drawing/2014/main" id="{7D339AAC-93CA-1EE2-B6E2-6A48F37CD0E2}"/>
                </a:ext>
              </a:extLst>
            </p:cNvPr>
            <p:cNvSpPr txBox="1"/>
            <p:nvPr/>
          </p:nvSpPr>
          <p:spPr>
            <a:xfrm>
              <a:off x="2002162" y="3004928"/>
              <a:ext cx="1152510" cy="553998"/>
            </a:xfrm>
            <a:prstGeom prst="rect">
              <a:avLst/>
            </a:prstGeom>
            <a:noFill/>
          </p:spPr>
          <p:txBody>
            <a:bodyPr wrap="square" rtlCol="0">
              <a:spAutoFit/>
            </a:bodyPr>
            <a:lstStyle/>
            <a:p>
              <a:r>
                <a:rPr lang="en-IN" sz="3000">
                  <a:solidFill>
                    <a:srgbClr val="8497B0"/>
                  </a:solidFill>
                  <a:latin typeface="Futura LT" pitchFamily="50" charset="0"/>
                  <a:cs typeface="Futura Medium" panose="020B0602020204020303"/>
                </a:rPr>
                <a:t>150+</a:t>
              </a:r>
            </a:p>
          </p:txBody>
        </p:sp>
        <p:sp>
          <p:nvSpPr>
            <p:cNvPr id="70" name="TextBox 69">
              <a:extLst>
                <a:ext uri="{FF2B5EF4-FFF2-40B4-BE49-F238E27FC236}">
                  <a16:creationId xmlns:a16="http://schemas.microsoft.com/office/drawing/2014/main" id="{1C586BC8-A0E5-8DE0-0FBB-F8BD16FEF6F0}"/>
                </a:ext>
              </a:extLst>
            </p:cNvPr>
            <p:cNvSpPr txBox="1"/>
            <p:nvPr/>
          </p:nvSpPr>
          <p:spPr>
            <a:xfrm>
              <a:off x="2033692" y="3475154"/>
              <a:ext cx="1928733" cy="292388"/>
            </a:xfrm>
            <a:prstGeom prst="rect">
              <a:avLst/>
            </a:prstGeom>
            <a:noFill/>
          </p:spPr>
          <p:txBody>
            <a:bodyPr wrap="none" rtlCol="0">
              <a:spAutoFit/>
            </a:bodyPr>
            <a:lstStyle/>
            <a:p>
              <a:r>
                <a:rPr lang="en-IN" sz="1300">
                  <a:solidFill>
                    <a:srgbClr val="213863"/>
                  </a:solidFill>
                  <a:latin typeface="Futura Medium" panose="020B0602020204020303"/>
                  <a:cs typeface="Futura Medium" panose="020B0602020204020303"/>
                </a:rPr>
                <a:t>Certified Professionals</a:t>
              </a:r>
            </a:p>
          </p:txBody>
        </p:sp>
        <p:pic>
          <p:nvPicPr>
            <p:cNvPr id="71" name="Graphic 70">
              <a:extLst>
                <a:ext uri="{FF2B5EF4-FFF2-40B4-BE49-F238E27FC236}">
                  <a16:creationId xmlns:a16="http://schemas.microsoft.com/office/drawing/2014/main" id="{E028BDB0-3446-C734-3D6F-7024BB204D56}"/>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444267" y="3211438"/>
              <a:ext cx="324000" cy="378700"/>
            </a:xfrm>
            <a:prstGeom prst="rect">
              <a:avLst/>
            </a:prstGeom>
          </p:spPr>
        </p:pic>
      </p:grpSp>
      <p:pic>
        <p:nvPicPr>
          <p:cNvPr id="72" name="Picture 71">
            <a:extLst>
              <a:ext uri="{FF2B5EF4-FFF2-40B4-BE49-F238E27FC236}">
                <a16:creationId xmlns:a16="http://schemas.microsoft.com/office/drawing/2014/main" id="{7E948EF4-84B6-B3A9-A571-9C9B469BE1CE}"/>
              </a:ext>
            </a:extLst>
          </p:cNvPr>
          <p:cNvPicPr>
            <a:picLocks noChangeAspect="1"/>
          </p:cNvPicPr>
          <p:nvPr/>
        </p:nvPicPr>
        <p:blipFill>
          <a:blip r:embed="rId25"/>
          <a:stretch>
            <a:fillRect/>
          </a:stretch>
        </p:blipFill>
        <p:spPr>
          <a:xfrm>
            <a:off x="10272837" y="2629778"/>
            <a:ext cx="1367699" cy="519884"/>
          </a:xfrm>
          <a:prstGeom prst="rect">
            <a:avLst/>
          </a:prstGeom>
        </p:spPr>
      </p:pic>
      <p:grpSp>
        <p:nvGrpSpPr>
          <p:cNvPr id="73" name="Group 72">
            <a:extLst>
              <a:ext uri="{FF2B5EF4-FFF2-40B4-BE49-F238E27FC236}">
                <a16:creationId xmlns:a16="http://schemas.microsoft.com/office/drawing/2014/main" id="{29D934B1-2BDE-3E55-0B74-C08F9EB46205}"/>
              </a:ext>
            </a:extLst>
          </p:cNvPr>
          <p:cNvGrpSpPr/>
          <p:nvPr/>
        </p:nvGrpSpPr>
        <p:grpSpPr>
          <a:xfrm>
            <a:off x="7483069" y="3789328"/>
            <a:ext cx="1980000" cy="1388765"/>
            <a:chOff x="7478186" y="803367"/>
            <a:chExt cx="1980000" cy="1388765"/>
          </a:xfrm>
        </p:grpSpPr>
        <p:sp>
          <p:nvSpPr>
            <p:cNvPr id="74" name="Rectangle: Rounded Corners 73">
              <a:extLst>
                <a:ext uri="{FF2B5EF4-FFF2-40B4-BE49-F238E27FC236}">
                  <a16:creationId xmlns:a16="http://schemas.microsoft.com/office/drawing/2014/main" id="{46D14A31-33E9-88E7-B68F-B207E195350C}"/>
                </a:ext>
              </a:extLst>
            </p:cNvPr>
            <p:cNvSpPr/>
            <p:nvPr/>
          </p:nvSpPr>
          <p:spPr>
            <a:xfrm>
              <a:off x="7478186" y="803367"/>
              <a:ext cx="1980000" cy="1368000"/>
            </a:xfrm>
            <a:prstGeom prst="roundRect">
              <a:avLst>
                <a:gd name="adj" fmla="val 5073"/>
              </a:avLst>
            </a:prstGeom>
            <a:solidFill>
              <a:schemeClr val="bg1"/>
            </a:solidFill>
            <a:ln w="9525">
              <a:solidFill>
                <a:srgbClr val="B2B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TextBox 74">
              <a:extLst>
                <a:ext uri="{FF2B5EF4-FFF2-40B4-BE49-F238E27FC236}">
                  <a16:creationId xmlns:a16="http://schemas.microsoft.com/office/drawing/2014/main" id="{0DABA321-5515-41B9-2CE8-D63235C954A7}"/>
                </a:ext>
              </a:extLst>
            </p:cNvPr>
            <p:cNvSpPr txBox="1"/>
            <p:nvPr/>
          </p:nvSpPr>
          <p:spPr>
            <a:xfrm>
              <a:off x="7515039" y="1730467"/>
              <a:ext cx="1906294" cy="461665"/>
            </a:xfrm>
            <a:prstGeom prst="rect">
              <a:avLst/>
            </a:prstGeom>
            <a:noFill/>
          </p:spPr>
          <p:txBody>
            <a:bodyPr wrap="square" rtlCol="0">
              <a:spAutoFit/>
            </a:bodyPr>
            <a:lstStyle/>
            <a:p>
              <a:pPr algn="ctr"/>
              <a:r>
                <a:rPr lang="en-IN" sz="1200">
                  <a:solidFill>
                    <a:srgbClr val="213863"/>
                  </a:solidFill>
                  <a:latin typeface="Futura Medium" panose="020B0602020204020303"/>
                  <a:cs typeface="Futura Medium" panose="020B0602020204020303"/>
                </a:rPr>
                <a:t>Microsoft</a:t>
              </a:r>
            </a:p>
            <a:p>
              <a:pPr algn="ctr"/>
              <a:r>
                <a:rPr lang="en-IN" sz="1200">
                  <a:solidFill>
                    <a:srgbClr val="213863"/>
                  </a:solidFill>
                  <a:latin typeface="Futura Medium" panose="020B0602020204020303"/>
                  <a:cs typeface="Futura Medium" panose="020B0602020204020303"/>
                </a:rPr>
                <a:t>Dynamics 365</a:t>
              </a:r>
            </a:p>
          </p:txBody>
        </p:sp>
        <p:pic>
          <p:nvPicPr>
            <p:cNvPr id="76" name="Picture 75">
              <a:extLst>
                <a:ext uri="{FF2B5EF4-FFF2-40B4-BE49-F238E27FC236}">
                  <a16:creationId xmlns:a16="http://schemas.microsoft.com/office/drawing/2014/main" id="{6C66A395-B8F6-0DEB-17B5-78CFE477DCF0}"/>
                </a:ext>
              </a:extLst>
            </p:cNvPr>
            <p:cNvPicPr>
              <a:picLocks noChangeAspect="1"/>
            </p:cNvPicPr>
            <p:nvPr/>
          </p:nvPicPr>
          <p:blipFill>
            <a:blip r:embed="rId26"/>
            <a:stretch>
              <a:fillRect/>
            </a:stretch>
          </p:blipFill>
          <p:spPr>
            <a:xfrm>
              <a:off x="8110294" y="865959"/>
              <a:ext cx="673415" cy="791075"/>
            </a:xfrm>
            <a:prstGeom prst="rect">
              <a:avLst/>
            </a:prstGeom>
          </p:spPr>
        </p:pic>
      </p:grpSp>
      <p:grpSp>
        <p:nvGrpSpPr>
          <p:cNvPr id="77" name="Group 76">
            <a:extLst>
              <a:ext uri="{FF2B5EF4-FFF2-40B4-BE49-F238E27FC236}">
                <a16:creationId xmlns:a16="http://schemas.microsoft.com/office/drawing/2014/main" id="{78D95F95-FC46-16FD-6903-38A0E585EED8}"/>
              </a:ext>
            </a:extLst>
          </p:cNvPr>
          <p:cNvGrpSpPr/>
          <p:nvPr/>
        </p:nvGrpSpPr>
        <p:grpSpPr>
          <a:xfrm>
            <a:off x="7483069" y="5299916"/>
            <a:ext cx="1980000" cy="1368000"/>
            <a:chOff x="7494603" y="5295043"/>
            <a:chExt cx="1980000" cy="1368000"/>
          </a:xfrm>
        </p:grpSpPr>
        <p:sp>
          <p:nvSpPr>
            <p:cNvPr id="78" name="Rectangle: Rounded Corners 8">
              <a:extLst>
                <a:ext uri="{FF2B5EF4-FFF2-40B4-BE49-F238E27FC236}">
                  <a16:creationId xmlns:a16="http://schemas.microsoft.com/office/drawing/2014/main" id="{FADD3DAD-CE4E-03FB-5D4C-169841BFCB45}"/>
                </a:ext>
              </a:extLst>
            </p:cNvPr>
            <p:cNvSpPr/>
            <p:nvPr/>
          </p:nvSpPr>
          <p:spPr>
            <a:xfrm>
              <a:off x="7494603" y="5295043"/>
              <a:ext cx="1980000" cy="1368000"/>
            </a:xfrm>
            <a:prstGeom prst="roundRect">
              <a:avLst>
                <a:gd name="adj" fmla="val 5073"/>
              </a:avLst>
            </a:prstGeom>
            <a:solidFill>
              <a:schemeClr val="bg1"/>
            </a:solidFill>
            <a:ln w="9525">
              <a:solidFill>
                <a:srgbClr val="B2B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9" name="Picture 78">
              <a:extLst>
                <a:ext uri="{FF2B5EF4-FFF2-40B4-BE49-F238E27FC236}">
                  <a16:creationId xmlns:a16="http://schemas.microsoft.com/office/drawing/2014/main" id="{78FFEBE6-E2B4-6462-FE50-51D186650D88}"/>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8091278" y="5369758"/>
              <a:ext cx="818341" cy="820405"/>
            </a:xfrm>
            <a:prstGeom prst="rect">
              <a:avLst/>
            </a:prstGeom>
          </p:spPr>
        </p:pic>
        <p:sp>
          <p:nvSpPr>
            <p:cNvPr id="80" name="TextBox 79">
              <a:extLst>
                <a:ext uri="{FF2B5EF4-FFF2-40B4-BE49-F238E27FC236}">
                  <a16:creationId xmlns:a16="http://schemas.microsoft.com/office/drawing/2014/main" id="{BC89480A-2405-9034-D53B-A5972FB022B8}"/>
                </a:ext>
              </a:extLst>
            </p:cNvPr>
            <p:cNvSpPr txBox="1"/>
            <p:nvPr/>
          </p:nvSpPr>
          <p:spPr>
            <a:xfrm>
              <a:off x="7560324" y="6183067"/>
              <a:ext cx="1906294" cy="461665"/>
            </a:xfrm>
            <a:prstGeom prst="rect">
              <a:avLst/>
            </a:prstGeom>
            <a:noFill/>
          </p:spPr>
          <p:txBody>
            <a:bodyPr wrap="square" rtlCol="0">
              <a:spAutoFit/>
            </a:bodyPr>
            <a:lstStyle/>
            <a:p>
              <a:pPr algn="ctr"/>
              <a:r>
                <a:rPr lang="en-IN" sz="1200">
                  <a:solidFill>
                    <a:srgbClr val="213863"/>
                  </a:solidFill>
                  <a:latin typeface="Futura Medium" panose="020B0602020204020303"/>
                  <a:cs typeface="Futura Medium" panose="020B0602020204020303"/>
                </a:rPr>
                <a:t>IT Mergers, Acquisitions, Divestitures</a:t>
              </a:r>
            </a:p>
          </p:txBody>
        </p:sp>
      </p:grpSp>
      <p:cxnSp>
        <p:nvCxnSpPr>
          <p:cNvPr id="81" name="Straight Connector 80">
            <a:extLst>
              <a:ext uri="{FF2B5EF4-FFF2-40B4-BE49-F238E27FC236}">
                <a16:creationId xmlns:a16="http://schemas.microsoft.com/office/drawing/2014/main" id="{8A9C8179-89B4-D6BE-EAA8-F0F0C6011B7B}"/>
              </a:ext>
            </a:extLst>
          </p:cNvPr>
          <p:cNvCxnSpPr>
            <a:cxnSpLocks/>
          </p:cNvCxnSpPr>
          <p:nvPr/>
        </p:nvCxnSpPr>
        <p:spPr>
          <a:xfrm>
            <a:off x="9342785" y="489636"/>
            <a:ext cx="679560" cy="0"/>
          </a:xfrm>
          <a:prstGeom prst="line">
            <a:avLst/>
          </a:prstGeom>
          <a:ln>
            <a:solidFill>
              <a:srgbClr val="B2BECE"/>
            </a:solidFill>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75AFD0D5-3AC6-6CA8-84FF-4F5FDDB355F4}"/>
              </a:ext>
            </a:extLst>
          </p:cNvPr>
          <p:cNvGrpSpPr/>
          <p:nvPr/>
        </p:nvGrpSpPr>
        <p:grpSpPr>
          <a:xfrm>
            <a:off x="1098488" y="3940499"/>
            <a:ext cx="1715046" cy="1324045"/>
            <a:chOff x="2457012" y="4622093"/>
            <a:chExt cx="1673358" cy="1324045"/>
          </a:xfrm>
        </p:grpSpPr>
        <p:sp>
          <p:nvSpPr>
            <p:cNvPr id="83" name="TextBox 82">
              <a:extLst>
                <a:ext uri="{FF2B5EF4-FFF2-40B4-BE49-F238E27FC236}">
                  <a16:creationId xmlns:a16="http://schemas.microsoft.com/office/drawing/2014/main" id="{AC41A830-6981-E45E-72BE-6AFB1BE6D099}"/>
                </a:ext>
              </a:extLst>
            </p:cNvPr>
            <p:cNvSpPr txBox="1"/>
            <p:nvPr/>
          </p:nvSpPr>
          <p:spPr>
            <a:xfrm>
              <a:off x="2457012" y="5653750"/>
              <a:ext cx="1673358" cy="292388"/>
            </a:xfrm>
            <a:prstGeom prst="rect">
              <a:avLst/>
            </a:prstGeom>
            <a:noFill/>
          </p:spPr>
          <p:txBody>
            <a:bodyPr wrap="square">
              <a:spAutoFit/>
            </a:bodyPr>
            <a:lstStyle/>
            <a:p>
              <a:pPr algn="ctr"/>
              <a:r>
                <a:rPr lang="en-US" sz="1300" b="1">
                  <a:solidFill>
                    <a:srgbClr val="213863"/>
                  </a:solidFill>
                  <a:latin typeface="Futura Medium" panose="020B0602020204020303"/>
                </a:rPr>
                <a:t>Financial</a:t>
              </a:r>
            </a:p>
          </p:txBody>
        </p:sp>
        <p:sp>
          <p:nvSpPr>
            <p:cNvPr id="84" name="Oval 83">
              <a:extLst>
                <a:ext uri="{FF2B5EF4-FFF2-40B4-BE49-F238E27FC236}">
                  <a16:creationId xmlns:a16="http://schemas.microsoft.com/office/drawing/2014/main" id="{627085D4-31FC-D9ED-0D6A-749B9FF9A9FF}"/>
                </a:ext>
              </a:extLst>
            </p:cNvPr>
            <p:cNvSpPr/>
            <p:nvPr/>
          </p:nvSpPr>
          <p:spPr>
            <a:xfrm>
              <a:off x="2797981" y="4622093"/>
              <a:ext cx="991422" cy="991422"/>
            </a:xfrm>
            <a:prstGeom prst="ellipse">
              <a:avLst/>
            </a:prstGeom>
            <a:solidFill>
              <a:srgbClr val="004589"/>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5A2E9803-098C-7D5D-0486-67CB444B4ACD}"/>
                </a:ext>
              </a:extLst>
            </p:cNvPr>
            <p:cNvSpPr/>
            <p:nvPr/>
          </p:nvSpPr>
          <p:spPr>
            <a:xfrm>
              <a:off x="2868137" y="4692251"/>
              <a:ext cx="851107" cy="851107"/>
            </a:xfrm>
            <a:prstGeom prst="ellipse">
              <a:avLst/>
            </a:prstGeom>
            <a:solidFill>
              <a:schemeClr val="bg1"/>
            </a:solidFill>
            <a:ln>
              <a:noFill/>
            </a:ln>
            <a:effectLst>
              <a:outerShdw blurRad="50800" dist="381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lumMod val="75000"/>
                    <a:lumOff val="25000"/>
                  </a:schemeClr>
                </a:solidFill>
                <a:latin typeface="+mj-lt"/>
              </a:endParaRPr>
            </a:p>
          </p:txBody>
        </p:sp>
      </p:grpSp>
      <p:grpSp>
        <p:nvGrpSpPr>
          <p:cNvPr id="86" name="Group 85">
            <a:extLst>
              <a:ext uri="{FF2B5EF4-FFF2-40B4-BE49-F238E27FC236}">
                <a16:creationId xmlns:a16="http://schemas.microsoft.com/office/drawing/2014/main" id="{A8C89019-988D-CD2B-DC24-78CDDCB9849E}"/>
              </a:ext>
            </a:extLst>
          </p:cNvPr>
          <p:cNvGrpSpPr/>
          <p:nvPr/>
        </p:nvGrpSpPr>
        <p:grpSpPr>
          <a:xfrm>
            <a:off x="2525039" y="5180151"/>
            <a:ext cx="1715046" cy="1324045"/>
            <a:chOff x="2457012" y="4622093"/>
            <a:chExt cx="1673358" cy="1324045"/>
          </a:xfrm>
        </p:grpSpPr>
        <p:sp>
          <p:nvSpPr>
            <p:cNvPr id="87" name="TextBox 86">
              <a:extLst>
                <a:ext uri="{FF2B5EF4-FFF2-40B4-BE49-F238E27FC236}">
                  <a16:creationId xmlns:a16="http://schemas.microsoft.com/office/drawing/2014/main" id="{4F31E22D-167E-D1A3-D597-6EB96DEC0D92}"/>
                </a:ext>
              </a:extLst>
            </p:cNvPr>
            <p:cNvSpPr txBox="1"/>
            <p:nvPr/>
          </p:nvSpPr>
          <p:spPr>
            <a:xfrm>
              <a:off x="2457012" y="5653750"/>
              <a:ext cx="1673358" cy="292388"/>
            </a:xfrm>
            <a:prstGeom prst="rect">
              <a:avLst/>
            </a:prstGeom>
            <a:noFill/>
          </p:spPr>
          <p:txBody>
            <a:bodyPr wrap="square">
              <a:spAutoFit/>
            </a:bodyPr>
            <a:lstStyle/>
            <a:p>
              <a:pPr algn="ctr"/>
              <a:r>
                <a:rPr lang="en-US" sz="1300" b="1">
                  <a:solidFill>
                    <a:srgbClr val="213863"/>
                  </a:solidFill>
                  <a:latin typeface="Futura Medium" panose="020B0602020204020303"/>
                </a:rPr>
                <a:t>Insurance</a:t>
              </a:r>
            </a:p>
          </p:txBody>
        </p:sp>
        <p:sp>
          <p:nvSpPr>
            <p:cNvPr id="88" name="Oval 87">
              <a:extLst>
                <a:ext uri="{FF2B5EF4-FFF2-40B4-BE49-F238E27FC236}">
                  <a16:creationId xmlns:a16="http://schemas.microsoft.com/office/drawing/2014/main" id="{84FF7416-C556-AE5E-5739-D69FA9F9CCA6}"/>
                </a:ext>
              </a:extLst>
            </p:cNvPr>
            <p:cNvSpPr/>
            <p:nvPr/>
          </p:nvSpPr>
          <p:spPr>
            <a:xfrm>
              <a:off x="2797981" y="4622093"/>
              <a:ext cx="991422" cy="991422"/>
            </a:xfrm>
            <a:prstGeom prst="ellipse">
              <a:avLst/>
            </a:prstGeom>
            <a:solidFill>
              <a:srgbClr val="004589"/>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3E6E5EEE-E896-B9F1-03CC-016793AC52C8}"/>
                </a:ext>
              </a:extLst>
            </p:cNvPr>
            <p:cNvSpPr/>
            <p:nvPr/>
          </p:nvSpPr>
          <p:spPr>
            <a:xfrm>
              <a:off x="2868137" y="4692251"/>
              <a:ext cx="851107" cy="851107"/>
            </a:xfrm>
            <a:prstGeom prst="ellipse">
              <a:avLst/>
            </a:prstGeom>
            <a:solidFill>
              <a:schemeClr val="bg1"/>
            </a:solidFill>
            <a:ln>
              <a:noFill/>
            </a:ln>
            <a:effectLst>
              <a:outerShdw blurRad="50800" dist="381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lumMod val="75000"/>
                    <a:lumOff val="25000"/>
                  </a:schemeClr>
                </a:solidFill>
                <a:latin typeface="+mj-lt"/>
              </a:endParaRPr>
            </a:p>
          </p:txBody>
        </p:sp>
      </p:grpSp>
      <p:grpSp>
        <p:nvGrpSpPr>
          <p:cNvPr id="90" name="Group 89">
            <a:extLst>
              <a:ext uri="{FF2B5EF4-FFF2-40B4-BE49-F238E27FC236}">
                <a16:creationId xmlns:a16="http://schemas.microsoft.com/office/drawing/2014/main" id="{70A6D0CD-F63A-16DE-4B71-728E85AAA9AB}"/>
              </a:ext>
            </a:extLst>
          </p:cNvPr>
          <p:cNvGrpSpPr/>
          <p:nvPr/>
        </p:nvGrpSpPr>
        <p:grpSpPr>
          <a:xfrm>
            <a:off x="4007182" y="3934872"/>
            <a:ext cx="1669942" cy="1324045"/>
            <a:chOff x="2457012" y="4622093"/>
            <a:chExt cx="1629350" cy="1324045"/>
          </a:xfrm>
        </p:grpSpPr>
        <p:sp>
          <p:nvSpPr>
            <p:cNvPr id="91" name="TextBox 90">
              <a:extLst>
                <a:ext uri="{FF2B5EF4-FFF2-40B4-BE49-F238E27FC236}">
                  <a16:creationId xmlns:a16="http://schemas.microsoft.com/office/drawing/2014/main" id="{5CAF6D4B-6061-D3BD-B4F2-3FC15A032080}"/>
                </a:ext>
              </a:extLst>
            </p:cNvPr>
            <p:cNvSpPr txBox="1"/>
            <p:nvPr/>
          </p:nvSpPr>
          <p:spPr>
            <a:xfrm>
              <a:off x="2457012" y="5653750"/>
              <a:ext cx="1629350" cy="292388"/>
            </a:xfrm>
            <a:prstGeom prst="rect">
              <a:avLst/>
            </a:prstGeom>
            <a:noFill/>
          </p:spPr>
          <p:txBody>
            <a:bodyPr wrap="square">
              <a:spAutoFit/>
            </a:bodyPr>
            <a:lstStyle/>
            <a:p>
              <a:pPr algn="ctr"/>
              <a:r>
                <a:rPr lang="en-US" sz="1300" b="1">
                  <a:solidFill>
                    <a:srgbClr val="213863"/>
                  </a:solidFill>
                  <a:latin typeface="Futura Medium" panose="020B0602020204020303"/>
                </a:rPr>
                <a:t>Utilities &amp; Energy</a:t>
              </a:r>
            </a:p>
          </p:txBody>
        </p:sp>
        <p:sp>
          <p:nvSpPr>
            <p:cNvPr id="92" name="Oval 91">
              <a:extLst>
                <a:ext uri="{FF2B5EF4-FFF2-40B4-BE49-F238E27FC236}">
                  <a16:creationId xmlns:a16="http://schemas.microsoft.com/office/drawing/2014/main" id="{CAFEA756-EA8D-C320-34CF-1B402A1659B9}"/>
                </a:ext>
              </a:extLst>
            </p:cNvPr>
            <p:cNvSpPr/>
            <p:nvPr/>
          </p:nvSpPr>
          <p:spPr>
            <a:xfrm>
              <a:off x="2797981" y="4622093"/>
              <a:ext cx="991422" cy="991422"/>
            </a:xfrm>
            <a:prstGeom prst="ellipse">
              <a:avLst/>
            </a:prstGeom>
            <a:solidFill>
              <a:srgbClr val="004589"/>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CCCF5900-D0A3-241F-3989-576685B18BA3}"/>
                </a:ext>
              </a:extLst>
            </p:cNvPr>
            <p:cNvSpPr/>
            <p:nvPr/>
          </p:nvSpPr>
          <p:spPr>
            <a:xfrm>
              <a:off x="2868137" y="4692251"/>
              <a:ext cx="851107" cy="851107"/>
            </a:xfrm>
            <a:prstGeom prst="ellipse">
              <a:avLst/>
            </a:prstGeom>
            <a:solidFill>
              <a:schemeClr val="bg1"/>
            </a:solidFill>
            <a:ln>
              <a:noFill/>
            </a:ln>
            <a:effectLst>
              <a:outerShdw blurRad="50800" dist="381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lumMod val="75000"/>
                    <a:lumOff val="25000"/>
                  </a:schemeClr>
                </a:solidFill>
                <a:latin typeface="+mj-lt"/>
              </a:endParaRPr>
            </a:p>
          </p:txBody>
        </p:sp>
      </p:grpSp>
      <p:grpSp>
        <p:nvGrpSpPr>
          <p:cNvPr id="94" name="Group 93">
            <a:extLst>
              <a:ext uri="{FF2B5EF4-FFF2-40B4-BE49-F238E27FC236}">
                <a16:creationId xmlns:a16="http://schemas.microsoft.com/office/drawing/2014/main" id="{9904690F-8599-873A-6681-24A45A8D5355}"/>
              </a:ext>
            </a:extLst>
          </p:cNvPr>
          <p:cNvGrpSpPr/>
          <p:nvPr/>
        </p:nvGrpSpPr>
        <p:grpSpPr>
          <a:xfrm>
            <a:off x="5399567" y="5171411"/>
            <a:ext cx="1786806" cy="1324045"/>
            <a:chOff x="2457012" y="4622093"/>
            <a:chExt cx="1743374" cy="1324045"/>
          </a:xfrm>
        </p:grpSpPr>
        <p:sp>
          <p:nvSpPr>
            <p:cNvPr id="95" name="TextBox 94">
              <a:extLst>
                <a:ext uri="{FF2B5EF4-FFF2-40B4-BE49-F238E27FC236}">
                  <a16:creationId xmlns:a16="http://schemas.microsoft.com/office/drawing/2014/main" id="{20EC3221-AC34-9D6D-9F01-CD352753CE6D}"/>
                </a:ext>
              </a:extLst>
            </p:cNvPr>
            <p:cNvSpPr txBox="1"/>
            <p:nvPr/>
          </p:nvSpPr>
          <p:spPr>
            <a:xfrm>
              <a:off x="2457012" y="5653750"/>
              <a:ext cx="1743374" cy="292388"/>
            </a:xfrm>
            <a:prstGeom prst="rect">
              <a:avLst/>
            </a:prstGeom>
            <a:noFill/>
          </p:spPr>
          <p:txBody>
            <a:bodyPr wrap="square">
              <a:spAutoFit/>
            </a:bodyPr>
            <a:lstStyle/>
            <a:p>
              <a:pPr algn="ctr"/>
              <a:r>
                <a:rPr lang="en-US" sz="1300" b="1">
                  <a:solidFill>
                    <a:srgbClr val="213863"/>
                  </a:solidFill>
                  <a:latin typeface="Futura Medium" panose="020B0602020204020303"/>
                </a:rPr>
                <a:t>Service Companies</a:t>
              </a:r>
            </a:p>
          </p:txBody>
        </p:sp>
        <p:sp>
          <p:nvSpPr>
            <p:cNvPr id="96" name="Oval 95">
              <a:extLst>
                <a:ext uri="{FF2B5EF4-FFF2-40B4-BE49-F238E27FC236}">
                  <a16:creationId xmlns:a16="http://schemas.microsoft.com/office/drawing/2014/main" id="{52932C0D-2775-165E-634A-1F00F4135ADA}"/>
                </a:ext>
              </a:extLst>
            </p:cNvPr>
            <p:cNvSpPr/>
            <p:nvPr/>
          </p:nvSpPr>
          <p:spPr>
            <a:xfrm>
              <a:off x="2797981" y="4622093"/>
              <a:ext cx="991422" cy="991422"/>
            </a:xfrm>
            <a:prstGeom prst="ellipse">
              <a:avLst/>
            </a:prstGeom>
            <a:solidFill>
              <a:srgbClr val="004589"/>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7D2353B4-74D1-85E5-C9A4-D7DD7B857169}"/>
                </a:ext>
              </a:extLst>
            </p:cNvPr>
            <p:cNvSpPr/>
            <p:nvPr/>
          </p:nvSpPr>
          <p:spPr>
            <a:xfrm>
              <a:off x="2868137" y="4692251"/>
              <a:ext cx="851107" cy="851107"/>
            </a:xfrm>
            <a:prstGeom prst="ellipse">
              <a:avLst/>
            </a:prstGeom>
            <a:solidFill>
              <a:schemeClr val="bg1"/>
            </a:solidFill>
            <a:ln>
              <a:noFill/>
            </a:ln>
            <a:effectLst>
              <a:outerShdw blurRad="50800" dist="381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lumMod val="75000"/>
                    <a:lumOff val="25000"/>
                  </a:schemeClr>
                </a:solidFill>
                <a:latin typeface="+mj-lt"/>
              </a:endParaRPr>
            </a:p>
          </p:txBody>
        </p:sp>
      </p:grpSp>
      <p:pic>
        <p:nvPicPr>
          <p:cNvPr id="98" name="Graphic 97" descr="Bull with solid fill">
            <a:extLst>
              <a:ext uri="{FF2B5EF4-FFF2-40B4-BE49-F238E27FC236}">
                <a16:creationId xmlns:a16="http://schemas.microsoft.com/office/drawing/2014/main" id="{9ED5178F-1864-50A8-55F0-13FCBA628306}"/>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665783" y="4138857"/>
            <a:ext cx="611875" cy="611875"/>
          </a:xfrm>
          <a:prstGeom prst="rect">
            <a:avLst/>
          </a:prstGeom>
        </p:spPr>
      </p:pic>
      <p:pic>
        <p:nvPicPr>
          <p:cNvPr id="99" name="Graphic 98" descr="Renewable Energy with solid fill">
            <a:extLst>
              <a:ext uri="{FF2B5EF4-FFF2-40B4-BE49-F238E27FC236}">
                <a16:creationId xmlns:a16="http://schemas.microsoft.com/office/drawing/2014/main" id="{5FF862AF-60DE-6577-0D50-9A00C9986063}"/>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4547265" y="4095231"/>
            <a:ext cx="655055" cy="655055"/>
          </a:xfrm>
          <a:prstGeom prst="rect">
            <a:avLst/>
          </a:prstGeom>
        </p:spPr>
      </p:pic>
      <p:pic>
        <p:nvPicPr>
          <p:cNvPr id="100" name="Graphic 99" descr="Shield Tick with solid fill">
            <a:extLst>
              <a:ext uri="{FF2B5EF4-FFF2-40B4-BE49-F238E27FC236}">
                <a16:creationId xmlns:a16="http://schemas.microsoft.com/office/drawing/2014/main" id="{33BE52AF-E45A-AD79-9E1E-6AEBB5AACD5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3092494" y="5402849"/>
            <a:ext cx="556055" cy="556055"/>
          </a:xfrm>
          <a:prstGeom prst="rect">
            <a:avLst/>
          </a:prstGeom>
        </p:spPr>
      </p:pic>
      <p:pic>
        <p:nvPicPr>
          <p:cNvPr id="101" name="Graphic 100" descr="Covered plate with solid fill">
            <a:extLst>
              <a:ext uri="{FF2B5EF4-FFF2-40B4-BE49-F238E27FC236}">
                <a16:creationId xmlns:a16="http://schemas.microsoft.com/office/drawing/2014/main" id="{C1A0171E-3F5F-B406-0DA1-B4F9F25070F8}"/>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5964992" y="5324435"/>
            <a:ext cx="597597" cy="597597"/>
          </a:xfrm>
          <a:prstGeom prst="rect">
            <a:avLst/>
          </a:prstGeom>
        </p:spPr>
      </p:pic>
      <p:pic>
        <p:nvPicPr>
          <p:cNvPr id="102" name="Picture 2" descr="A close-up of a logo&#10;&#10;Description automatically generated">
            <a:extLst>
              <a:ext uri="{FF2B5EF4-FFF2-40B4-BE49-F238E27FC236}">
                <a16:creationId xmlns:a16="http://schemas.microsoft.com/office/drawing/2014/main" id="{5FFCEB14-3970-4C72-B467-5A63B29A855E}"/>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0254462" y="6112793"/>
            <a:ext cx="1322962" cy="486291"/>
          </a:xfrm>
          <a:prstGeom prst="rect">
            <a:avLst/>
          </a:prstGeom>
          <a:solidFill>
            <a:schemeClr val="tx1">
              <a:lumMod val="50000"/>
              <a:lumOff val="50000"/>
            </a:schemeClr>
          </a:solidFill>
          <a:ln>
            <a:solidFill>
              <a:schemeClr val="tx1">
                <a:lumMod val="50000"/>
                <a:lumOff val="50000"/>
              </a:schemeClr>
            </a:solidFill>
          </a:ln>
        </p:spPr>
      </p:pic>
      <p:pic>
        <p:nvPicPr>
          <p:cNvPr id="2" name="Picture 1">
            <a:extLst>
              <a:ext uri="{FF2B5EF4-FFF2-40B4-BE49-F238E27FC236}">
                <a16:creationId xmlns:a16="http://schemas.microsoft.com/office/drawing/2014/main" id="{D26E7697-A559-293E-A66C-818EF3E137B5}"/>
              </a:ext>
            </a:extLst>
          </p:cNvPr>
          <p:cNvPicPr>
            <a:picLocks noChangeAspect="1"/>
          </p:cNvPicPr>
          <p:nvPr/>
        </p:nvPicPr>
        <p:blipFill>
          <a:blip r:embed="rId37"/>
          <a:stretch>
            <a:fillRect/>
          </a:stretch>
        </p:blipFill>
        <p:spPr>
          <a:xfrm>
            <a:off x="10252121" y="5472904"/>
            <a:ext cx="1353024" cy="486000"/>
          </a:xfrm>
          <a:prstGeom prst="rect">
            <a:avLst/>
          </a:prstGeom>
        </p:spPr>
      </p:pic>
    </p:spTree>
    <p:extLst>
      <p:ext uri="{BB962C8B-B14F-4D97-AF65-F5344CB8AC3E}">
        <p14:creationId xmlns:p14="http://schemas.microsoft.com/office/powerpoint/2010/main" val="442736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3F6BC-B443-17E5-D033-7A13B4BDE7E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015D447-4D69-BB76-55D2-8C3D09D8FF29}"/>
              </a:ext>
            </a:extLst>
          </p:cNvPr>
          <p:cNvSpPr txBox="1"/>
          <p:nvPr/>
        </p:nvSpPr>
        <p:spPr>
          <a:xfrm>
            <a:off x="1068662" y="2844225"/>
            <a:ext cx="7502375" cy="584775"/>
          </a:xfrm>
          <a:prstGeom prst="rect">
            <a:avLst/>
          </a:prstGeom>
          <a:noFill/>
        </p:spPr>
        <p:txBody>
          <a:bodyPr wrap="none" rtlCol="0">
            <a:spAutoFit/>
          </a:bodyPr>
          <a:lstStyle/>
          <a:p>
            <a:r>
              <a:rPr lang="en-US" sz="3200" dirty="0">
                <a:solidFill>
                  <a:schemeClr val="bg1"/>
                </a:solidFill>
                <a:latin typeface="Futura Std Medium" panose="020B0502020204020303"/>
              </a:rPr>
              <a:t>Post-Close Execution and Integration</a:t>
            </a:r>
          </a:p>
        </p:txBody>
      </p:sp>
    </p:spTree>
    <p:extLst>
      <p:ext uri="{BB962C8B-B14F-4D97-AF65-F5344CB8AC3E}">
        <p14:creationId xmlns:p14="http://schemas.microsoft.com/office/powerpoint/2010/main" val="1747074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9D7AC-1961-63FC-EFEE-940C89D3928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B73B697-FCC5-986B-D470-CC5144C964BF}"/>
              </a:ext>
            </a:extLst>
          </p:cNvPr>
          <p:cNvSpPr>
            <a:spLocks noGrp="1"/>
          </p:cNvSpPr>
          <p:nvPr>
            <p:ph type="body" sz="quarter" idx="10"/>
          </p:nvPr>
        </p:nvSpPr>
        <p:spPr/>
        <p:txBody>
          <a:bodyPr/>
          <a:lstStyle/>
          <a:p>
            <a:r>
              <a:rPr lang="en-US" dirty="0"/>
              <a:t>Let’s Go</a:t>
            </a:r>
          </a:p>
        </p:txBody>
      </p:sp>
      <p:pic>
        <p:nvPicPr>
          <p:cNvPr id="1026" name="Picture 2">
            <a:extLst>
              <a:ext uri="{FF2B5EF4-FFF2-40B4-BE49-F238E27FC236}">
                <a16:creationId xmlns:a16="http://schemas.microsoft.com/office/drawing/2014/main" id="{5940240D-9A74-ADDA-1007-737B6E1E3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110" y="865599"/>
            <a:ext cx="8265779" cy="512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014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47429-A8F4-5372-B854-16F9C93B1B8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CA5A104-10B8-2B99-E669-6AF9D2D9A5EF}"/>
              </a:ext>
            </a:extLst>
          </p:cNvPr>
          <p:cNvSpPr>
            <a:spLocks noGrp="1"/>
          </p:cNvSpPr>
          <p:nvPr>
            <p:ph type="body" sz="quarter" idx="10"/>
          </p:nvPr>
        </p:nvSpPr>
        <p:spPr/>
        <p:txBody>
          <a:bodyPr/>
          <a:lstStyle/>
          <a:p>
            <a:r>
              <a:rPr lang="en-US"/>
              <a:t>What’s the Plan &amp; </a:t>
            </a:r>
            <a:r>
              <a:rPr lang="en-US" i="1"/>
              <a:t>Tracking Progress</a:t>
            </a:r>
          </a:p>
        </p:txBody>
      </p:sp>
      <p:pic>
        <p:nvPicPr>
          <p:cNvPr id="4" name="Picture 3">
            <a:extLst>
              <a:ext uri="{FF2B5EF4-FFF2-40B4-BE49-F238E27FC236}">
                <a16:creationId xmlns:a16="http://schemas.microsoft.com/office/drawing/2014/main" id="{451872AA-1334-94B9-1C8F-933EB77D2C38}"/>
              </a:ext>
            </a:extLst>
          </p:cNvPr>
          <p:cNvPicPr>
            <a:picLocks noChangeAspect="1"/>
          </p:cNvPicPr>
          <p:nvPr/>
        </p:nvPicPr>
        <p:blipFill>
          <a:blip r:embed="rId3"/>
          <a:stretch>
            <a:fillRect/>
          </a:stretch>
        </p:blipFill>
        <p:spPr>
          <a:xfrm>
            <a:off x="2044857" y="819958"/>
            <a:ext cx="8102286" cy="5749026"/>
          </a:xfrm>
          <a:prstGeom prst="rect">
            <a:avLst/>
          </a:prstGeom>
        </p:spPr>
      </p:pic>
      <p:grpSp>
        <p:nvGrpSpPr>
          <p:cNvPr id="3" name="Group 2">
            <a:extLst>
              <a:ext uri="{FF2B5EF4-FFF2-40B4-BE49-F238E27FC236}">
                <a16:creationId xmlns:a16="http://schemas.microsoft.com/office/drawing/2014/main" id="{B9E59FA5-474A-DABE-9A2E-BA32BBBD883B}"/>
              </a:ext>
            </a:extLst>
          </p:cNvPr>
          <p:cNvGrpSpPr/>
          <p:nvPr/>
        </p:nvGrpSpPr>
        <p:grpSpPr>
          <a:xfrm>
            <a:off x="8016972" y="120412"/>
            <a:ext cx="2979158" cy="280628"/>
            <a:chOff x="599765" y="2654710"/>
            <a:chExt cx="10840065" cy="1140542"/>
          </a:xfrm>
        </p:grpSpPr>
        <p:sp>
          <p:nvSpPr>
            <p:cNvPr id="5" name="Arrow: Chevron 4">
              <a:extLst>
                <a:ext uri="{FF2B5EF4-FFF2-40B4-BE49-F238E27FC236}">
                  <a16:creationId xmlns:a16="http://schemas.microsoft.com/office/drawing/2014/main" id="{5F4A9017-54C0-6021-D246-B9BB6502AA4C}"/>
                </a:ext>
              </a:extLst>
            </p:cNvPr>
            <p:cNvSpPr/>
            <p:nvPr/>
          </p:nvSpPr>
          <p:spPr>
            <a:xfrm>
              <a:off x="599765"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6" name="Arrow: Chevron 5">
              <a:extLst>
                <a:ext uri="{FF2B5EF4-FFF2-40B4-BE49-F238E27FC236}">
                  <a16:creationId xmlns:a16="http://schemas.microsoft.com/office/drawing/2014/main" id="{34EC4177-63F1-C4EF-8115-D8B66D002DAA}"/>
                </a:ext>
              </a:extLst>
            </p:cNvPr>
            <p:cNvSpPr/>
            <p:nvPr/>
          </p:nvSpPr>
          <p:spPr>
            <a:xfrm>
              <a:off x="2325326"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7" name="Arrow: Chevron 6">
              <a:extLst>
                <a:ext uri="{FF2B5EF4-FFF2-40B4-BE49-F238E27FC236}">
                  <a16:creationId xmlns:a16="http://schemas.microsoft.com/office/drawing/2014/main" id="{CD5887D3-7D04-24B6-9083-54A7B61BC00F}"/>
                </a:ext>
              </a:extLst>
            </p:cNvPr>
            <p:cNvSpPr/>
            <p:nvPr/>
          </p:nvSpPr>
          <p:spPr>
            <a:xfrm>
              <a:off x="4050886" y="2654710"/>
              <a:ext cx="2212259" cy="1140542"/>
            </a:xfrm>
            <a:prstGeom prst="chevron">
              <a:avLst>
                <a:gd name="adj" fmla="val 42241"/>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8" name="Arrow: Chevron 7">
              <a:extLst>
                <a:ext uri="{FF2B5EF4-FFF2-40B4-BE49-F238E27FC236}">
                  <a16:creationId xmlns:a16="http://schemas.microsoft.com/office/drawing/2014/main" id="{638E582C-8CC3-C0BC-3BA7-11BC7AC6890C}"/>
                </a:ext>
              </a:extLst>
            </p:cNvPr>
            <p:cNvSpPr/>
            <p:nvPr/>
          </p:nvSpPr>
          <p:spPr>
            <a:xfrm>
              <a:off x="5776448"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9" name="Arrow: Chevron 8">
              <a:extLst>
                <a:ext uri="{FF2B5EF4-FFF2-40B4-BE49-F238E27FC236}">
                  <a16:creationId xmlns:a16="http://schemas.microsoft.com/office/drawing/2014/main" id="{81D875BD-5111-EE0A-F08D-B2D22E846A2E}"/>
                </a:ext>
              </a:extLst>
            </p:cNvPr>
            <p:cNvSpPr/>
            <p:nvPr/>
          </p:nvSpPr>
          <p:spPr>
            <a:xfrm>
              <a:off x="7502009" y="2654710"/>
              <a:ext cx="2212260" cy="1140542"/>
            </a:xfrm>
            <a:prstGeom prst="chevron">
              <a:avLst>
                <a:gd name="adj" fmla="val 42241"/>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10" name="Arrow: Chevron 9">
              <a:extLst>
                <a:ext uri="{FF2B5EF4-FFF2-40B4-BE49-F238E27FC236}">
                  <a16:creationId xmlns:a16="http://schemas.microsoft.com/office/drawing/2014/main" id="{87647B7A-60DF-A6CE-8594-1AAF5FC1D8E9}"/>
                </a:ext>
              </a:extLst>
            </p:cNvPr>
            <p:cNvSpPr/>
            <p:nvPr/>
          </p:nvSpPr>
          <p:spPr>
            <a:xfrm>
              <a:off x="9227570" y="2654710"/>
              <a:ext cx="2212260" cy="1140542"/>
            </a:xfrm>
            <a:prstGeom prst="chevron">
              <a:avLst>
                <a:gd name="adj" fmla="val 42241"/>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grpSp>
    </p:spTree>
    <p:extLst>
      <p:ext uri="{BB962C8B-B14F-4D97-AF65-F5344CB8AC3E}">
        <p14:creationId xmlns:p14="http://schemas.microsoft.com/office/powerpoint/2010/main" val="245798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5CD8D-041E-C9BF-7FED-47ACAA04372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7025F0C-C5B3-70ED-A143-774318555DE6}"/>
              </a:ext>
            </a:extLst>
          </p:cNvPr>
          <p:cNvSpPr>
            <a:spLocks noGrp="1"/>
          </p:cNvSpPr>
          <p:nvPr>
            <p:ph type="body" sz="quarter" idx="10"/>
          </p:nvPr>
        </p:nvSpPr>
        <p:spPr/>
        <p:txBody>
          <a:bodyPr/>
          <a:lstStyle/>
          <a:p>
            <a:r>
              <a:rPr lang="en-US"/>
              <a:t>What’s the Plan </a:t>
            </a:r>
            <a:r>
              <a:rPr lang="en-US" dirty="0"/>
              <a:t>&amp; </a:t>
            </a:r>
            <a:r>
              <a:rPr lang="en-US" i="1"/>
              <a:t>Tracking Progress</a:t>
            </a:r>
          </a:p>
        </p:txBody>
      </p:sp>
      <p:pic>
        <p:nvPicPr>
          <p:cNvPr id="4" name="Picture 3">
            <a:extLst>
              <a:ext uri="{FF2B5EF4-FFF2-40B4-BE49-F238E27FC236}">
                <a16:creationId xmlns:a16="http://schemas.microsoft.com/office/drawing/2014/main" id="{96611BAE-F709-481D-0A7E-B1442C48A0F4}"/>
              </a:ext>
            </a:extLst>
          </p:cNvPr>
          <p:cNvPicPr>
            <a:picLocks noChangeAspect="1"/>
          </p:cNvPicPr>
          <p:nvPr/>
        </p:nvPicPr>
        <p:blipFill>
          <a:blip r:embed="rId2"/>
          <a:stretch>
            <a:fillRect/>
          </a:stretch>
        </p:blipFill>
        <p:spPr>
          <a:xfrm>
            <a:off x="3736977" y="1150374"/>
            <a:ext cx="7739132" cy="4917009"/>
          </a:xfrm>
          <a:prstGeom prst="rect">
            <a:avLst/>
          </a:prstGeom>
        </p:spPr>
      </p:pic>
      <p:sp>
        <p:nvSpPr>
          <p:cNvPr id="6" name="TextBox 5">
            <a:extLst>
              <a:ext uri="{FF2B5EF4-FFF2-40B4-BE49-F238E27FC236}">
                <a16:creationId xmlns:a16="http://schemas.microsoft.com/office/drawing/2014/main" id="{8B65E4FD-2326-8300-4735-1800141AE2A6}"/>
              </a:ext>
            </a:extLst>
          </p:cNvPr>
          <p:cNvSpPr txBox="1"/>
          <p:nvPr/>
        </p:nvSpPr>
        <p:spPr>
          <a:xfrm>
            <a:off x="5286460" y="842597"/>
            <a:ext cx="5375002" cy="307777"/>
          </a:xfrm>
          <a:prstGeom prst="rect">
            <a:avLst/>
          </a:prstGeom>
          <a:noFill/>
        </p:spPr>
        <p:txBody>
          <a:bodyPr wrap="square">
            <a:spAutoFit/>
          </a:bodyPr>
          <a:lstStyle/>
          <a:p>
            <a:pPr algn="ctr"/>
            <a:r>
              <a:rPr lang="en-US" sz="1400" i="1" dirty="0">
                <a:solidFill>
                  <a:schemeClr val="accent1"/>
                </a:solidFill>
                <a:latin typeface="Futura LT"/>
              </a:rPr>
              <a:t>EXAMPLE TRANSITION SERVICES COST / VALUE TRACKING</a:t>
            </a:r>
          </a:p>
        </p:txBody>
      </p:sp>
      <p:sp>
        <p:nvSpPr>
          <p:cNvPr id="7" name="TextBox 6">
            <a:extLst>
              <a:ext uri="{FF2B5EF4-FFF2-40B4-BE49-F238E27FC236}">
                <a16:creationId xmlns:a16="http://schemas.microsoft.com/office/drawing/2014/main" id="{E189CF17-FDB5-B497-D5B1-B7768B36D3AB}"/>
              </a:ext>
            </a:extLst>
          </p:cNvPr>
          <p:cNvSpPr txBox="1"/>
          <p:nvPr/>
        </p:nvSpPr>
        <p:spPr>
          <a:xfrm>
            <a:off x="568361" y="6497564"/>
            <a:ext cx="3867151" cy="276999"/>
          </a:xfrm>
          <a:prstGeom prst="rect">
            <a:avLst/>
          </a:prstGeom>
          <a:noFill/>
        </p:spPr>
        <p:txBody>
          <a:bodyPr wrap="square">
            <a:spAutoFit/>
          </a:bodyPr>
          <a:lstStyle/>
          <a:p>
            <a:r>
              <a:rPr lang="en-US" sz="1200" spc="-35">
                <a:latin typeface="Futura Std Medium"/>
                <a:cs typeface="Arial"/>
              </a:rPr>
              <a:t>* Detailed Examples illustrated in the Appendix</a:t>
            </a:r>
          </a:p>
        </p:txBody>
      </p:sp>
      <p:sp>
        <p:nvSpPr>
          <p:cNvPr id="8" name="TextBox 7">
            <a:extLst>
              <a:ext uri="{FF2B5EF4-FFF2-40B4-BE49-F238E27FC236}">
                <a16:creationId xmlns:a16="http://schemas.microsoft.com/office/drawing/2014/main" id="{C2EE074A-4173-AEE6-DF69-F2D0865CBD66}"/>
              </a:ext>
            </a:extLst>
          </p:cNvPr>
          <p:cNvSpPr txBox="1"/>
          <p:nvPr/>
        </p:nvSpPr>
        <p:spPr>
          <a:xfrm>
            <a:off x="568361" y="2437179"/>
            <a:ext cx="3168616" cy="2062103"/>
          </a:xfrm>
          <a:prstGeom prst="rect">
            <a:avLst/>
          </a:prstGeom>
          <a:noFill/>
        </p:spPr>
        <p:txBody>
          <a:bodyPr wrap="square" lIns="91440" tIns="45720" rIns="91440" bIns="45720" anchor="t">
            <a:spAutoFit/>
          </a:bodyPr>
          <a:lstStyle/>
          <a:p>
            <a:r>
              <a:rPr lang="en-US" sz="2000" spc="-35">
                <a:latin typeface="Futura Std Medium"/>
                <a:cs typeface="Arial"/>
              </a:rPr>
              <a:t>Tracking </a:t>
            </a:r>
            <a:r>
              <a:rPr lang="en-US" sz="2000" b="1" i="1" spc="-35">
                <a:latin typeface="Futura Std Medium"/>
                <a:cs typeface="Arial"/>
              </a:rPr>
              <a:t>'realized value'</a:t>
            </a:r>
            <a:r>
              <a:rPr lang="en-US" sz="2000" spc="-35">
                <a:latin typeface="Futura Std Medium"/>
                <a:cs typeface="Arial"/>
              </a:rPr>
              <a:t> throughout the post-close phase is imperative to ensure what was planned and budgeted, is delivered </a:t>
            </a:r>
            <a:r>
              <a:rPr lang="en-US" sz="2000" b="1" i="1" spc="-35">
                <a:latin typeface="Futura Std Medium"/>
                <a:cs typeface="Arial"/>
              </a:rPr>
              <a:t>– on time.</a:t>
            </a:r>
          </a:p>
          <a:p>
            <a:endParaRPr lang="en-US" sz="800" spc="-35">
              <a:solidFill>
                <a:srgbClr val="FF0000"/>
              </a:solidFill>
              <a:latin typeface="Futura Std Medium"/>
              <a:cs typeface="Arial"/>
            </a:endParaRPr>
          </a:p>
        </p:txBody>
      </p:sp>
      <p:grpSp>
        <p:nvGrpSpPr>
          <p:cNvPr id="3" name="Group 2">
            <a:extLst>
              <a:ext uri="{FF2B5EF4-FFF2-40B4-BE49-F238E27FC236}">
                <a16:creationId xmlns:a16="http://schemas.microsoft.com/office/drawing/2014/main" id="{B37383FF-CFFD-E698-9B59-7DBFEEDB698C}"/>
              </a:ext>
            </a:extLst>
          </p:cNvPr>
          <p:cNvGrpSpPr/>
          <p:nvPr/>
        </p:nvGrpSpPr>
        <p:grpSpPr>
          <a:xfrm>
            <a:off x="8016972" y="120412"/>
            <a:ext cx="2979158" cy="280628"/>
            <a:chOff x="599765" y="2654710"/>
            <a:chExt cx="10840065" cy="1140542"/>
          </a:xfrm>
        </p:grpSpPr>
        <p:sp>
          <p:nvSpPr>
            <p:cNvPr id="5" name="Arrow: Chevron 4">
              <a:extLst>
                <a:ext uri="{FF2B5EF4-FFF2-40B4-BE49-F238E27FC236}">
                  <a16:creationId xmlns:a16="http://schemas.microsoft.com/office/drawing/2014/main" id="{B04CA34A-DC55-865E-F5EF-1BA70E1DD718}"/>
                </a:ext>
              </a:extLst>
            </p:cNvPr>
            <p:cNvSpPr/>
            <p:nvPr/>
          </p:nvSpPr>
          <p:spPr>
            <a:xfrm>
              <a:off x="599765"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9" name="Arrow: Chevron 8">
              <a:extLst>
                <a:ext uri="{FF2B5EF4-FFF2-40B4-BE49-F238E27FC236}">
                  <a16:creationId xmlns:a16="http://schemas.microsoft.com/office/drawing/2014/main" id="{43BE9162-DD93-F946-4826-2A3C4F4875CE}"/>
                </a:ext>
              </a:extLst>
            </p:cNvPr>
            <p:cNvSpPr/>
            <p:nvPr/>
          </p:nvSpPr>
          <p:spPr>
            <a:xfrm>
              <a:off x="2325326"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10" name="Arrow: Chevron 9">
              <a:extLst>
                <a:ext uri="{FF2B5EF4-FFF2-40B4-BE49-F238E27FC236}">
                  <a16:creationId xmlns:a16="http://schemas.microsoft.com/office/drawing/2014/main" id="{C447EA7B-2EE2-9049-D80C-6615CBA2E2A6}"/>
                </a:ext>
              </a:extLst>
            </p:cNvPr>
            <p:cNvSpPr/>
            <p:nvPr/>
          </p:nvSpPr>
          <p:spPr>
            <a:xfrm>
              <a:off x="4050886" y="2654710"/>
              <a:ext cx="2212259" cy="1140542"/>
            </a:xfrm>
            <a:prstGeom prst="chevron">
              <a:avLst>
                <a:gd name="adj" fmla="val 42241"/>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11" name="Arrow: Chevron 10">
              <a:extLst>
                <a:ext uri="{FF2B5EF4-FFF2-40B4-BE49-F238E27FC236}">
                  <a16:creationId xmlns:a16="http://schemas.microsoft.com/office/drawing/2014/main" id="{21C7F557-18A7-B914-993E-E928B3464390}"/>
                </a:ext>
              </a:extLst>
            </p:cNvPr>
            <p:cNvSpPr/>
            <p:nvPr/>
          </p:nvSpPr>
          <p:spPr>
            <a:xfrm>
              <a:off x="5776448"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12" name="Arrow: Chevron 11">
              <a:extLst>
                <a:ext uri="{FF2B5EF4-FFF2-40B4-BE49-F238E27FC236}">
                  <a16:creationId xmlns:a16="http://schemas.microsoft.com/office/drawing/2014/main" id="{186EED4C-0A70-EEB4-08A6-D9C28A4DFB3F}"/>
                </a:ext>
              </a:extLst>
            </p:cNvPr>
            <p:cNvSpPr/>
            <p:nvPr/>
          </p:nvSpPr>
          <p:spPr>
            <a:xfrm>
              <a:off x="7502009" y="2654710"/>
              <a:ext cx="2212260" cy="1140542"/>
            </a:xfrm>
            <a:prstGeom prst="chevron">
              <a:avLst>
                <a:gd name="adj" fmla="val 42241"/>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13" name="Arrow: Chevron 12">
              <a:extLst>
                <a:ext uri="{FF2B5EF4-FFF2-40B4-BE49-F238E27FC236}">
                  <a16:creationId xmlns:a16="http://schemas.microsoft.com/office/drawing/2014/main" id="{C0F00293-4466-4A29-3464-B1A213568329}"/>
                </a:ext>
              </a:extLst>
            </p:cNvPr>
            <p:cNvSpPr/>
            <p:nvPr/>
          </p:nvSpPr>
          <p:spPr>
            <a:xfrm>
              <a:off x="9227570" y="2654710"/>
              <a:ext cx="2212260" cy="1140542"/>
            </a:xfrm>
            <a:prstGeom prst="chevron">
              <a:avLst>
                <a:gd name="adj" fmla="val 42241"/>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grpSp>
    </p:spTree>
    <p:extLst>
      <p:ext uri="{BB962C8B-B14F-4D97-AF65-F5344CB8AC3E}">
        <p14:creationId xmlns:p14="http://schemas.microsoft.com/office/powerpoint/2010/main" val="506515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0DCCC-99EA-047C-A1F4-0F7D01536D8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8A2E7F7-D130-9BA1-2486-192E027EE907}"/>
              </a:ext>
            </a:extLst>
          </p:cNvPr>
          <p:cNvSpPr>
            <a:spLocks noGrp="1"/>
          </p:cNvSpPr>
          <p:nvPr>
            <p:ph type="body" sz="quarter" idx="10"/>
          </p:nvPr>
        </p:nvSpPr>
        <p:spPr/>
        <p:txBody>
          <a:bodyPr/>
          <a:lstStyle/>
          <a:p>
            <a:r>
              <a:rPr lang="en-US"/>
              <a:t>Tracking Progress…. </a:t>
            </a:r>
            <a:r>
              <a:rPr lang="en-US" i="1"/>
              <a:t>and Measuring Success</a:t>
            </a:r>
          </a:p>
        </p:txBody>
      </p:sp>
      <p:pic>
        <p:nvPicPr>
          <p:cNvPr id="4" name="Picture 3" descr="A screenshot of a data analysis&#10;&#10;AI-generated content may be incorrect.">
            <a:extLst>
              <a:ext uri="{FF2B5EF4-FFF2-40B4-BE49-F238E27FC236}">
                <a16:creationId xmlns:a16="http://schemas.microsoft.com/office/drawing/2014/main" id="{FEB2A7CA-2DBF-4E18-4EA5-9DFD599CEC11}"/>
              </a:ext>
            </a:extLst>
          </p:cNvPr>
          <p:cNvPicPr>
            <a:picLocks noChangeAspect="1"/>
          </p:cNvPicPr>
          <p:nvPr/>
        </p:nvPicPr>
        <p:blipFill>
          <a:blip r:embed="rId2"/>
          <a:stretch>
            <a:fillRect/>
          </a:stretch>
        </p:blipFill>
        <p:spPr>
          <a:xfrm>
            <a:off x="3775363" y="706697"/>
            <a:ext cx="7782609" cy="5845480"/>
          </a:xfrm>
          <a:prstGeom prst="rect">
            <a:avLst/>
          </a:prstGeom>
        </p:spPr>
      </p:pic>
      <p:grpSp>
        <p:nvGrpSpPr>
          <p:cNvPr id="3" name="Group 2">
            <a:extLst>
              <a:ext uri="{FF2B5EF4-FFF2-40B4-BE49-F238E27FC236}">
                <a16:creationId xmlns:a16="http://schemas.microsoft.com/office/drawing/2014/main" id="{F523655A-DD1D-37F5-0F55-A84626E76C6F}"/>
              </a:ext>
            </a:extLst>
          </p:cNvPr>
          <p:cNvGrpSpPr/>
          <p:nvPr/>
        </p:nvGrpSpPr>
        <p:grpSpPr>
          <a:xfrm>
            <a:off x="8016972" y="120412"/>
            <a:ext cx="2979158" cy="280628"/>
            <a:chOff x="599765" y="2654710"/>
            <a:chExt cx="10840065" cy="1140542"/>
          </a:xfrm>
        </p:grpSpPr>
        <p:sp>
          <p:nvSpPr>
            <p:cNvPr id="5" name="Arrow: Chevron 4">
              <a:extLst>
                <a:ext uri="{FF2B5EF4-FFF2-40B4-BE49-F238E27FC236}">
                  <a16:creationId xmlns:a16="http://schemas.microsoft.com/office/drawing/2014/main" id="{312E9BF8-8631-9807-51D4-661A72FEC6AE}"/>
                </a:ext>
              </a:extLst>
            </p:cNvPr>
            <p:cNvSpPr/>
            <p:nvPr/>
          </p:nvSpPr>
          <p:spPr>
            <a:xfrm>
              <a:off x="599765"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6" name="Arrow: Chevron 5">
              <a:extLst>
                <a:ext uri="{FF2B5EF4-FFF2-40B4-BE49-F238E27FC236}">
                  <a16:creationId xmlns:a16="http://schemas.microsoft.com/office/drawing/2014/main" id="{5D6011EF-0512-6D0F-B9BA-4576C487D99D}"/>
                </a:ext>
              </a:extLst>
            </p:cNvPr>
            <p:cNvSpPr/>
            <p:nvPr/>
          </p:nvSpPr>
          <p:spPr>
            <a:xfrm>
              <a:off x="2325326"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7" name="Arrow: Chevron 6">
              <a:extLst>
                <a:ext uri="{FF2B5EF4-FFF2-40B4-BE49-F238E27FC236}">
                  <a16:creationId xmlns:a16="http://schemas.microsoft.com/office/drawing/2014/main" id="{61E8642E-4EEE-FFBC-B28A-3525BC87E6BF}"/>
                </a:ext>
              </a:extLst>
            </p:cNvPr>
            <p:cNvSpPr/>
            <p:nvPr/>
          </p:nvSpPr>
          <p:spPr>
            <a:xfrm>
              <a:off x="4050886" y="2654710"/>
              <a:ext cx="2212259" cy="1140542"/>
            </a:xfrm>
            <a:prstGeom prst="chevron">
              <a:avLst>
                <a:gd name="adj" fmla="val 42241"/>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8" name="Arrow: Chevron 7">
              <a:extLst>
                <a:ext uri="{FF2B5EF4-FFF2-40B4-BE49-F238E27FC236}">
                  <a16:creationId xmlns:a16="http://schemas.microsoft.com/office/drawing/2014/main" id="{FAFBD5F0-1555-178C-5186-4A67C1CB569B}"/>
                </a:ext>
              </a:extLst>
            </p:cNvPr>
            <p:cNvSpPr/>
            <p:nvPr/>
          </p:nvSpPr>
          <p:spPr>
            <a:xfrm>
              <a:off x="5776448"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9" name="Arrow: Chevron 8">
              <a:extLst>
                <a:ext uri="{FF2B5EF4-FFF2-40B4-BE49-F238E27FC236}">
                  <a16:creationId xmlns:a16="http://schemas.microsoft.com/office/drawing/2014/main" id="{E02FE272-02E7-4FCE-B4DC-E77641066C18}"/>
                </a:ext>
              </a:extLst>
            </p:cNvPr>
            <p:cNvSpPr/>
            <p:nvPr/>
          </p:nvSpPr>
          <p:spPr>
            <a:xfrm>
              <a:off x="7502009" y="2654710"/>
              <a:ext cx="2212260" cy="1140542"/>
            </a:xfrm>
            <a:prstGeom prst="chevron">
              <a:avLst>
                <a:gd name="adj" fmla="val 42241"/>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10" name="Arrow: Chevron 9">
              <a:extLst>
                <a:ext uri="{FF2B5EF4-FFF2-40B4-BE49-F238E27FC236}">
                  <a16:creationId xmlns:a16="http://schemas.microsoft.com/office/drawing/2014/main" id="{D25A83D2-31E1-0C36-8138-658E1D393D0C}"/>
                </a:ext>
              </a:extLst>
            </p:cNvPr>
            <p:cNvSpPr/>
            <p:nvPr/>
          </p:nvSpPr>
          <p:spPr>
            <a:xfrm>
              <a:off x="9227570" y="2654710"/>
              <a:ext cx="2212260" cy="1140542"/>
            </a:xfrm>
            <a:prstGeom prst="chevron">
              <a:avLst>
                <a:gd name="adj" fmla="val 42241"/>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grpSp>
      <p:sp>
        <p:nvSpPr>
          <p:cNvPr id="11" name="TextBox 10">
            <a:extLst>
              <a:ext uri="{FF2B5EF4-FFF2-40B4-BE49-F238E27FC236}">
                <a16:creationId xmlns:a16="http://schemas.microsoft.com/office/drawing/2014/main" id="{16F1143C-17CE-626A-E0E5-962C0DAE0F1D}"/>
              </a:ext>
            </a:extLst>
          </p:cNvPr>
          <p:cNvSpPr txBox="1"/>
          <p:nvPr/>
        </p:nvSpPr>
        <p:spPr>
          <a:xfrm>
            <a:off x="372559" y="1413445"/>
            <a:ext cx="3251587" cy="3970318"/>
          </a:xfrm>
          <a:prstGeom prst="rect">
            <a:avLst/>
          </a:prstGeom>
          <a:noFill/>
        </p:spPr>
        <p:txBody>
          <a:bodyPr wrap="square" rtlCol="0">
            <a:spAutoFit/>
          </a:bodyPr>
          <a:lstStyle/>
          <a:p>
            <a:r>
              <a:rPr lang="en-US"/>
              <a:t>Tracking key KPIs and metrics throughout the Integration cycle are </a:t>
            </a:r>
            <a:r>
              <a:rPr lang="en-US" b="1" i="1"/>
              <a:t>critical to measure progress </a:t>
            </a:r>
            <a:r>
              <a:rPr lang="en-US"/>
              <a:t>and know where you need to continue to focus additional attention.</a:t>
            </a:r>
          </a:p>
          <a:p>
            <a:endParaRPr lang="en-US"/>
          </a:p>
          <a:p>
            <a:endParaRPr lang="en-US"/>
          </a:p>
          <a:p>
            <a:r>
              <a:rPr lang="en-US" u="sng"/>
              <a:t>Infographics</a:t>
            </a:r>
            <a:r>
              <a:rPr lang="en-US"/>
              <a:t> are a great tool to </a:t>
            </a:r>
            <a:r>
              <a:rPr lang="en-US" b="1" i="1"/>
              <a:t>memorialize historical snapshots </a:t>
            </a:r>
            <a:r>
              <a:rPr lang="en-US"/>
              <a:t>of your “mock conversions” as you get closer and closer to Go-Live</a:t>
            </a:r>
          </a:p>
          <a:p>
            <a:endParaRPr lang="en-US"/>
          </a:p>
        </p:txBody>
      </p:sp>
    </p:spTree>
    <p:extLst>
      <p:ext uri="{BB962C8B-B14F-4D97-AF65-F5344CB8AC3E}">
        <p14:creationId xmlns:p14="http://schemas.microsoft.com/office/powerpoint/2010/main" val="3967340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64E6C-9202-8A7A-1A42-D8F90B81661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22CCD86-A6C3-B596-361B-8CB93C8D7DED}"/>
              </a:ext>
            </a:extLst>
          </p:cNvPr>
          <p:cNvSpPr>
            <a:spLocks noGrp="1"/>
          </p:cNvSpPr>
          <p:nvPr>
            <p:ph type="body" sz="quarter" idx="10"/>
          </p:nvPr>
        </p:nvSpPr>
        <p:spPr/>
        <p:txBody>
          <a:bodyPr/>
          <a:lstStyle/>
          <a:p>
            <a:r>
              <a:rPr lang="en-US" dirty="0"/>
              <a:t>Tracking Success</a:t>
            </a:r>
            <a:r>
              <a:rPr lang="en-US"/>
              <a:t>… </a:t>
            </a:r>
            <a:r>
              <a:rPr lang="en-US" i="1"/>
              <a:t>and Measuring Success</a:t>
            </a:r>
            <a:endParaRPr lang="en-US" dirty="0"/>
          </a:p>
        </p:txBody>
      </p:sp>
      <p:pic>
        <p:nvPicPr>
          <p:cNvPr id="3" name="Picture 2">
            <a:extLst>
              <a:ext uri="{FF2B5EF4-FFF2-40B4-BE49-F238E27FC236}">
                <a16:creationId xmlns:a16="http://schemas.microsoft.com/office/drawing/2014/main" id="{8084371C-3256-16E1-C309-228E1FB00106}"/>
              </a:ext>
            </a:extLst>
          </p:cNvPr>
          <p:cNvPicPr>
            <a:picLocks noChangeAspect="1"/>
          </p:cNvPicPr>
          <p:nvPr/>
        </p:nvPicPr>
        <p:blipFill>
          <a:blip r:embed="rId2"/>
          <a:stretch>
            <a:fillRect/>
          </a:stretch>
        </p:blipFill>
        <p:spPr>
          <a:xfrm>
            <a:off x="3780262" y="706697"/>
            <a:ext cx="7875449" cy="5904271"/>
          </a:xfrm>
          <a:prstGeom prst="rect">
            <a:avLst/>
          </a:prstGeom>
        </p:spPr>
      </p:pic>
      <p:grpSp>
        <p:nvGrpSpPr>
          <p:cNvPr id="4" name="Group 3">
            <a:extLst>
              <a:ext uri="{FF2B5EF4-FFF2-40B4-BE49-F238E27FC236}">
                <a16:creationId xmlns:a16="http://schemas.microsoft.com/office/drawing/2014/main" id="{D6EFA1DD-E44F-0FD2-BA73-56E92D546FEE}"/>
              </a:ext>
            </a:extLst>
          </p:cNvPr>
          <p:cNvGrpSpPr/>
          <p:nvPr/>
        </p:nvGrpSpPr>
        <p:grpSpPr>
          <a:xfrm>
            <a:off x="8016972" y="120412"/>
            <a:ext cx="2979158" cy="280628"/>
            <a:chOff x="599765" y="2654710"/>
            <a:chExt cx="10840065" cy="1140542"/>
          </a:xfrm>
        </p:grpSpPr>
        <p:sp>
          <p:nvSpPr>
            <p:cNvPr id="5" name="Arrow: Chevron 4">
              <a:extLst>
                <a:ext uri="{FF2B5EF4-FFF2-40B4-BE49-F238E27FC236}">
                  <a16:creationId xmlns:a16="http://schemas.microsoft.com/office/drawing/2014/main" id="{28983E50-B922-AC67-A412-19BA43BAED42}"/>
                </a:ext>
              </a:extLst>
            </p:cNvPr>
            <p:cNvSpPr/>
            <p:nvPr/>
          </p:nvSpPr>
          <p:spPr>
            <a:xfrm>
              <a:off x="599765"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6" name="Arrow: Chevron 5">
              <a:extLst>
                <a:ext uri="{FF2B5EF4-FFF2-40B4-BE49-F238E27FC236}">
                  <a16:creationId xmlns:a16="http://schemas.microsoft.com/office/drawing/2014/main" id="{B3579488-5CE2-B102-8658-D6DBEFCAA8D2}"/>
                </a:ext>
              </a:extLst>
            </p:cNvPr>
            <p:cNvSpPr/>
            <p:nvPr/>
          </p:nvSpPr>
          <p:spPr>
            <a:xfrm>
              <a:off x="2325326"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7" name="Arrow: Chevron 6">
              <a:extLst>
                <a:ext uri="{FF2B5EF4-FFF2-40B4-BE49-F238E27FC236}">
                  <a16:creationId xmlns:a16="http://schemas.microsoft.com/office/drawing/2014/main" id="{211921E0-A5CE-E7BB-D161-A40F0BA3F310}"/>
                </a:ext>
              </a:extLst>
            </p:cNvPr>
            <p:cNvSpPr/>
            <p:nvPr/>
          </p:nvSpPr>
          <p:spPr>
            <a:xfrm>
              <a:off x="4050886" y="2654710"/>
              <a:ext cx="2212259" cy="1140542"/>
            </a:xfrm>
            <a:prstGeom prst="chevron">
              <a:avLst>
                <a:gd name="adj" fmla="val 42241"/>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8" name="Arrow: Chevron 7">
              <a:extLst>
                <a:ext uri="{FF2B5EF4-FFF2-40B4-BE49-F238E27FC236}">
                  <a16:creationId xmlns:a16="http://schemas.microsoft.com/office/drawing/2014/main" id="{C9B34941-3F54-7980-9019-9A39043420B5}"/>
                </a:ext>
              </a:extLst>
            </p:cNvPr>
            <p:cNvSpPr/>
            <p:nvPr/>
          </p:nvSpPr>
          <p:spPr>
            <a:xfrm>
              <a:off x="5776448" y="2654710"/>
              <a:ext cx="2212260" cy="1140542"/>
            </a:xfrm>
            <a:prstGeom prst="chevron">
              <a:avLst>
                <a:gd name="adj" fmla="val 42241"/>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9" name="Arrow: Chevron 8">
              <a:extLst>
                <a:ext uri="{FF2B5EF4-FFF2-40B4-BE49-F238E27FC236}">
                  <a16:creationId xmlns:a16="http://schemas.microsoft.com/office/drawing/2014/main" id="{613FCA2D-CE17-B25A-9A34-F5D2248308B1}"/>
                </a:ext>
              </a:extLst>
            </p:cNvPr>
            <p:cNvSpPr/>
            <p:nvPr/>
          </p:nvSpPr>
          <p:spPr>
            <a:xfrm>
              <a:off x="7502009" y="2654710"/>
              <a:ext cx="2212260" cy="1140542"/>
            </a:xfrm>
            <a:prstGeom prst="chevron">
              <a:avLst>
                <a:gd name="adj" fmla="val 42241"/>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sp>
          <p:nvSpPr>
            <p:cNvPr id="10" name="Arrow: Chevron 9">
              <a:extLst>
                <a:ext uri="{FF2B5EF4-FFF2-40B4-BE49-F238E27FC236}">
                  <a16:creationId xmlns:a16="http://schemas.microsoft.com/office/drawing/2014/main" id="{626DAF8E-B5AF-9879-EE2E-581AA7891D0F}"/>
                </a:ext>
              </a:extLst>
            </p:cNvPr>
            <p:cNvSpPr/>
            <p:nvPr/>
          </p:nvSpPr>
          <p:spPr>
            <a:xfrm>
              <a:off x="9227570" y="2654710"/>
              <a:ext cx="2212260" cy="1140542"/>
            </a:xfrm>
            <a:prstGeom prst="chevron">
              <a:avLst>
                <a:gd name="adj" fmla="val 42241"/>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Futura Std Medium" panose="020B0502020204020303"/>
              </a:endParaRPr>
            </a:p>
          </p:txBody>
        </p:sp>
      </p:grpSp>
      <p:sp>
        <p:nvSpPr>
          <p:cNvPr id="11" name="TextBox 10">
            <a:extLst>
              <a:ext uri="{FF2B5EF4-FFF2-40B4-BE49-F238E27FC236}">
                <a16:creationId xmlns:a16="http://schemas.microsoft.com/office/drawing/2014/main" id="{1AA9F0F9-1B3D-43F1-9325-6B3E492D1070}"/>
              </a:ext>
            </a:extLst>
          </p:cNvPr>
          <p:cNvSpPr txBox="1"/>
          <p:nvPr/>
        </p:nvSpPr>
        <p:spPr>
          <a:xfrm>
            <a:off x="372559" y="1413445"/>
            <a:ext cx="3251587" cy="3693319"/>
          </a:xfrm>
          <a:prstGeom prst="rect">
            <a:avLst/>
          </a:prstGeom>
          <a:noFill/>
        </p:spPr>
        <p:txBody>
          <a:bodyPr wrap="square" rtlCol="0">
            <a:spAutoFit/>
          </a:bodyPr>
          <a:lstStyle/>
          <a:p>
            <a:r>
              <a:rPr lang="en-US"/>
              <a:t>These data points not only measures your success throughout the Integration cycle but also sets you up for “</a:t>
            </a:r>
            <a:r>
              <a:rPr lang="en-US" b="1" i="1"/>
              <a:t>prove it</a:t>
            </a:r>
            <a:r>
              <a:rPr lang="en-US"/>
              <a:t>” </a:t>
            </a:r>
            <a:r>
              <a:rPr lang="en-US" b="1" i="1"/>
              <a:t>conversations with Audit</a:t>
            </a:r>
          </a:p>
          <a:p>
            <a:endParaRPr lang="en-US" b="1" i="1"/>
          </a:p>
          <a:p>
            <a:endParaRPr lang="en-US" b="1" i="1"/>
          </a:p>
          <a:p>
            <a:r>
              <a:rPr lang="en-US" u="sng"/>
              <a:t>Infographics</a:t>
            </a:r>
            <a:r>
              <a:rPr lang="en-US"/>
              <a:t> are also a great way to present all of the key data you are measuring </a:t>
            </a:r>
            <a:r>
              <a:rPr lang="en-US" b="1" i="1"/>
              <a:t>to an executive audience</a:t>
            </a:r>
            <a:r>
              <a:rPr lang="en-US"/>
              <a:t> (and the rest of the non-technical organization)</a:t>
            </a:r>
          </a:p>
          <a:p>
            <a:endParaRPr lang="en-US" b="1" i="1"/>
          </a:p>
        </p:txBody>
      </p:sp>
    </p:spTree>
    <p:extLst>
      <p:ext uri="{BB962C8B-B14F-4D97-AF65-F5344CB8AC3E}">
        <p14:creationId xmlns:p14="http://schemas.microsoft.com/office/powerpoint/2010/main" val="2239012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4A7DC3-C578-393A-39A1-4FC9DD589C98}"/>
              </a:ext>
            </a:extLst>
          </p:cNvPr>
          <p:cNvSpPr>
            <a:spLocks noGrp="1"/>
          </p:cNvSpPr>
          <p:nvPr>
            <p:ph type="body" sz="quarter" idx="10"/>
          </p:nvPr>
        </p:nvSpPr>
        <p:spPr/>
        <p:txBody>
          <a:bodyPr/>
          <a:lstStyle/>
          <a:p>
            <a:r>
              <a:rPr lang="en-US"/>
              <a:t>Closing Insights</a:t>
            </a:r>
          </a:p>
        </p:txBody>
      </p:sp>
      <p:sp>
        <p:nvSpPr>
          <p:cNvPr id="3" name="TextBox 2">
            <a:extLst>
              <a:ext uri="{FF2B5EF4-FFF2-40B4-BE49-F238E27FC236}">
                <a16:creationId xmlns:a16="http://schemas.microsoft.com/office/drawing/2014/main" id="{668E9A7F-9E94-D165-5628-C0102CE49FF6}"/>
              </a:ext>
            </a:extLst>
          </p:cNvPr>
          <p:cNvSpPr txBox="1"/>
          <p:nvPr/>
        </p:nvSpPr>
        <p:spPr>
          <a:xfrm>
            <a:off x="1210526" y="695276"/>
            <a:ext cx="9642158" cy="646331"/>
          </a:xfrm>
          <a:prstGeom prst="rect">
            <a:avLst/>
          </a:prstGeom>
          <a:noFill/>
        </p:spPr>
        <p:txBody>
          <a:bodyPr wrap="square" rtlCol="0">
            <a:spAutoFit/>
          </a:bodyPr>
          <a:lstStyle/>
          <a:p>
            <a:pPr algn="ctr"/>
            <a:r>
              <a:rPr lang="en-US" b="1" i="1" dirty="0">
                <a:solidFill>
                  <a:schemeClr val="accent1"/>
                </a:solidFill>
              </a:rPr>
              <a:t>Data helps in every step of the way in any major transformative initiatives, from Diligence, through Initiation, Execution, Go-Live and forming the Opportunities Roadmap for Day 2+</a:t>
            </a:r>
          </a:p>
        </p:txBody>
      </p:sp>
      <p:sp>
        <p:nvSpPr>
          <p:cNvPr id="4" name="Rectangle: Rounded Corners 22">
            <a:extLst>
              <a:ext uri="{FF2B5EF4-FFF2-40B4-BE49-F238E27FC236}">
                <a16:creationId xmlns:a16="http://schemas.microsoft.com/office/drawing/2014/main" id="{ACFAC11D-BB82-508B-EE7A-FD2C86F67AAC}"/>
              </a:ext>
            </a:extLst>
          </p:cNvPr>
          <p:cNvSpPr/>
          <p:nvPr/>
        </p:nvSpPr>
        <p:spPr>
          <a:xfrm>
            <a:off x="372559" y="3013152"/>
            <a:ext cx="2806657" cy="3347159"/>
          </a:xfrm>
          <a:prstGeom prst="roundRect">
            <a:avLst>
              <a:gd name="adj" fmla="val 1945"/>
            </a:avLst>
          </a:prstGeom>
          <a:solidFill>
            <a:schemeClr val="bg1"/>
          </a:solidFill>
          <a:ln w="9525">
            <a:solidFill>
              <a:srgbClr val="B2B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Graphic 5">
            <a:extLst>
              <a:ext uri="{FF2B5EF4-FFF2-40B4-BE49-F238E27FC236}">
                <a16:creationId xmlns:a16="http://schemas.microsoft.com/office/drawing/2014/main" id="{94799117-4728-3C34-1B0A-F7A78B8727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17007" y="2867076"/>
            <a:ext cx="360000" cy="360000"/>
          </a:xfrm>
          <a:prstGeom prst="rect">
            <a:avLst/>
          </a:prstGeom>
        </p:spPr>
      </p:pic>
      <p:sp>
        <p:nvSpPr>
          <p:cNvPr id="7" name="Rectangle: Top Corners Rounded 37">
            <a:extLst>
              <a:ext uri="{FF2B5EF4-FFF2-40B4-BE49-F238E27FC236}">
                <a16:creationId xmlns:a16="http://schemas.microsoft.com/office/drawing/2014/main" id="{29B8CF2E-1E05-AE4C-B41B-4643B600EB72}"/>
              </a:ext>
            </a:extLst>
          </p:cNvPr>
          <p:cNvSpPr/>
          <p:nvPr/>
        </p:nvSpPr>
        <p:spPr>
          <a:xfrm>
            <a:off x="372559" y="2759383"/>
            <a:ext cx="2806657" cy="409091"/>
          </a:xfrm>
          <a:prstGeom prst="round2SameRect">
            <a:avLst/>
          </a:prstGeom>
          <a:solidFill>
            <a:srgbClr val="213863"/>
          </a:solidFill>
          <a:ln w="9525">
            <a:solidFill>
              <a:srgbClr val="213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a:extLst>
              <a:ext uri="{FF2B5EF4-FFF2-40B4-BE49-F238E27FC236}">
                <a16:creationId xmlns:a16="http://schemas.microsoft.com/office/drawing/2014/main" id="{84B1929C-69E0-5FFF-E18A-C57A516C9030}"/>
              </a:ext>
            </a:extLst>
          </p:cNvPr>
          <p:cNvSpPr txBox="1"/>
          <p:nvPr/>
        </p:nvSpPr>
        <p:spPr>
          <a:xfrm>
            <a:off x="993781" y="2817405"/>
            <a:ext cx="922047" cy="307777"/>
          </a:xfrm>
          <a:prstGeom prst="rect">
            <a:avLst/>
          </a:prstGeom>
          <a:noFill/>
        </p:spPr>
        <p:txBody>
          <a:bodyPr wrap="none" rtlCol="0">
            <a:spAutoFit/>
          </a:bodyPr>
          <a:lstStyle/>
          <a:p>
            <a:r>
              <a:rPr lang="en-IN" sz="1400" b="1">
                <a:solidFill>
                  <a:schemeClr val="bg1"/>
                </a:solidFill>
                <a:latin typeface="Futura Medium" panose="020B0602020204020303"/>
                <a:cs typeface="Futura Medium" panose="020B0602020204020303"/>
              </a:rPr>
              <a:t>Initiation</a:t>
            </a:r>
          </a:p>
        </p:txBody>
      </p:sp>
      <p:sp>
        <p:nvSpPr>
          <p:cNvPr id="9" name="Rectangle 8">
            <a:extLst>
              <a:ext uri="{FF2B5EF4-FFF2-40B4-BE49-F238E27FC236}">
                <a16:creationId xmlns:a16="http://schemas.microsoft.com/office/drawing/2014/main" id="{E0CC899D-881D-F96F-783F-3290E002FA0A}"/>
              </a:ext>
            </a:extLst>
          </p:cNvPr>
          <p:cNvSpPr/>
          <p:nvPr/>
        </p:nvSpPr>
        <p:spPr>
          <a:xfrm>
            <a:off x="565019" y="3760072"/>
            <a:ext cx="1157806" cy="415498"/>
          </a:xfrm>
          <a:prstGeom prst="rect">
            <a:avLst/>
          </a:prstGeom>
        </p:spPr>
        <p:txBody>
          <a:bodyPr wrap="square" anchor="ctr">
            <a:spAutoFit/>
          </a:bodyPr>
          <a:lstStyle/>
          <a:p>
            <a:pPr algn="ctr"/>
            <a:r>
              <a:rPr lang="en-US" sz="1000">
                <a:solidFill>
                  <a:schemeClr val="tx1">
                    <a:lumMod val="65000"/>
                    <a:lumOff val="35000"/>
                  </a:schemeClr>
                </a:solidFill>
                <a:latin typeface="Futura LT"/>
              </a:rPr>
              <a:t>Charter/Scope</a:t>
            </a:r>
          </a:p>
          <a:p>
            <a:pPr algn="ctr"/>
            <a:r>
              <a:rPr lang="en-US" sz="1000">
                <a:solidFill>
                  <a:schemeClr val="tx1">
                    <a:lumMod val="65000"/>
                    <a:lumOff val="35000"/>
                  </a:schemeClr>
                </a:solidFill>
                <a:latin typeface="Futura LT"/>
              </a:rPr>
              <a:t>Business Case</a:t>
            </a:r>
            <a:endParaRPr lang="en-IN" sz="1000">
              <a:solidFill>
                <a:schemeClr val="tx1">
                  <a:lumMod val="65000"/>
                  <a:lumOff val="35000"/>
                </a:schemeClr>
              </a:solidFill>
              <a:latin typeface="Futura LT"/>
            </a:endParaRPr>
          </a:p>
        </p:txBody>
      </p:sp>
      <p:pic>
        <p:nvPicPr>
          <p:cNvPr id="10" name="Graphic 9">
            <a:extLst>
              <a:ext uri="{FF2B5EF4-FFF2-40B4-BE49-F238E27FC236}">
                <a16:creationId xmlns:a16="http://schemas.microsoft.com/office/drawing/2014/main" id="{10BDEC3B-29BC-764D-44BA-EF11A60838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5848" y="3270191"/>
            <a:ext cx="468000" cy="468000"/>
          </a:xfrm>
          <a:prstGeom prst="rect">
            <a:avLst/>
          </a:prstGeom>
        </p:spPr>
      </p:pic>
      <p:sp>
        <p:nvSpPr>
          <p:cNvPr id="11" name="Rectangle 10">
            <a:extLst>
              <a:ext uri="{FF2B5EF4-FFF2-40B4-BE49-F238E27FC236}">
                <a16:creationId xmlns:a16="http://schemas.microsoft.com/office/drawing/2014/main" id="{F6AC3092-6920-8D20-E46D-95219897D1B7}"/>
              </a:ext>
            </a:extLst>
          </p:cNvPr>
          <p:cNvSpPr/>
          <p:nvPr/>
        </p:nvSpPr>
        <p:spPr>
          <a:xfrm>
            <a:off x="1977847" y="3767766"/>
            <a:ext cx="988534" cy="400110"/>
          </a:xfrm>
          <a:prstGeom prst="rect">
            <a:avLst/>
          </a:prstGeom>
        </p:spPr>
        <p:txBody>
          <a:bodyPr wrap="square" anchor="ctr">
            <a:spAutoFit/>
          </a:bodyPr>
          <a:lstStyle/>
          <a:p>
            <a:pPr algn="ctr"/>
            <a:r>
              <a:rPr lang="en-US" sz="1000" dirty="0">
                <a:solidFill>
                  <a:schemeClr val="tx1">
                    <a:lumMod val="65000"/>
                    <a:lumOff val="35000"/>
                  </a:schemeClr>
                </a:solidFill>
                <a:latin typeface="Futura LT"/>
              </a:rPr>
              <a:t>Governance &amp; Comms</a:t>
            </a:r>
            <a:endParaRPr lang="en-IN" sz="1000" dirty="0">
              <a:solidFill>
                <a:schemeClr val="tx1">
                  <a:lumMod val="65000"/>
                  <a:lumOff val="35000"/>
                </a:schemeClr>
              </a:solidFill>
              <a:latin typeface="Futura LT"/>
            </a:endParaRPr>
          </a:p>
        </p:txBody>
      </p:sp>
      <p:pic>
        <p:nvPicPr>
          <p:cNvPr id="12" name="Graphic 11">
            <a:extLst>
              <a:ext uri="{FF2B5EF4-FFF2-40B4-BE49-F238E27FC236}">
                <a16:creationId xmlns:a16="http://schemas.microsoft.com/office/drawing/2014/main" id="{F737806B-6ED3-55F3-D2C8-0DACD834CC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14114" y="3286059"/>
            <a:ext cx="516001" cy="432000"/>
          </a:xfrm>
          <a:prstGeom prst="rect">
            <a:avLst/>
          </a:prstGeom>
        </p:spPr>
      </p:pic>
      <p:sp>
        <p:nvSpPr>
          <p:cNvPr id="13" name="Rectangle 12">
            <a:extLst>
              <a:ext uri="{FF2B5EF4-FFF2-40B4-BE49-F238E27FC236}">
                <a16:creationId xmlns:a16="http://schemas.microsoft.com/office/drawing/2014/main" id="{DF533D45-8745-201A-371C-411C7FBA15F9}"/>
              </a:ext>
            </a:extLst>
          </p:cNvPr>
          <p:cNvSpPr/>
          <p:nvPr/>
        </p:nvSpPr>
        <p:spPr>
          <a:xfrm>
            <a:off x="345272" y="4811134"/>
            <a:ext cx="1647614" cy="400110"/>
          </a:xfrm>
          <a:prstGeom prst="rect">
            <a:avLst/>
          </a:prstGeom>
        </p:spPr>
        <p:txBody>
          <a:bodyPr wrap="square">
            <a:spAutoFit/>
          </a:bodyPr>
          <a:lstStyle/>
          <a:p>
            <a:pPr algn="ctr"/>
            <a:r>
              <a:rPr lang="en-US" sz="1000" dirty="0">
                <a:solidFill>
                  <a:schemeClr val="tx1">
                    <a:lumMod val="65000"/>
                    <a:lumOff val="35000"/>
                  </a:schemeClr>
                </a:solidFill>
                <a:latin typeface="Futura LT"/>
              </a:rPr>
              <a:t>Solution Architecture /Blueprints</a:t>
            </a:r>
            <a:endParaRPr lang="en-IN" sz="1000" dirty="0">
              <a:solidFill>
                <a:schemeClr val="tx1">
                  <a:lumMod val="65000"/>
                  <a:lumOff val="35000"/>
                </a:schemeClr>
              </a:solidFill>
              <a:latin typeface="Futura LT"/>
            </a:endParaRPr>
          </a:p>
        </p:txBody>
      </p:sp>
      <p:pic>
        <p:nvPicPr>
          <p:cNvPr id="14" name="Graphic 13">
            <a:extLst>
              <a:ext uri="{FF2B5EF4-FFF2-40B4-BE49-F238E27FC236}">
                <a16:creationId xmlns:a16="http://schemas.microsoft.com/office/drawing/2014/main" id="{40F2B871-F1AB-469B-1F9B-1BFC28CF317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7848" y="4288041"/>
            <a:ext cx="504000" cy="504000"/>
          </a:xfrm>
          <a:prstGeom prst="rect">
            <a:avLst/>
          </a:prstGeom>
        </p:spPr>
      </p:pic>
      <p:sp>
        <p:nvSpPr>
          <p:cNvPr id="15" name="Rectangle 14">
            <a:extLst>
              <a:ext uri="{FF2B5EF4-FFF2-40B4-BE49-F238E27FC236}">
                <a16:creationId xmlns:a16="http://schemas.microsoft.com/office/drawing/2014/main" id="{AA0ACE1A-C706-56F5-5E85-17F7BCA13C17}"/>
              </a:ext>
            </a:extLst>
          </p:cNvPr>
          <p:cNvSpPr/>
          <p:nvPr/>
        </p:nvSpPr>
        <p:spPr>
          <a:xfrm>
            <a:off x="1837558" y="4811135"/>
            <a:ext cx="1274811" cy="400110"/>
          </a:xfrm>
          <a:prstGeom prst="rect">
            <a:avLst/>
          </a:prstGeom>
        </p:spPr>
        <p:txBody>
          <a:bodyPr wrap="square">
            <a:spAutoFit/>
          </a:bodyPr>
          <a:lstStyle/>
          <a:p>
            <a:pPr algn="ctr"/>
            <a:r>
              <a:rPr lang="en-US" sz="1000">
                <a:solidFill>
                  <a:schemeClr val="tx1">
                    <a:lumMod val="65000"/>
                    <a:lumOff val="35000"/>
                  </a:schemeClr>
                </a:solidFill>
                <a:latin typeface="Futura LT"/>
              </a:rPr>
              <a:t>Project Kick-Off </a:t>
            </a:r>
          </a:p>
          <a:p>
            <a:pPr algn="ctr"/>
            <a:r>
              <a:rPr lang="en-US" sz="1000">
                <a:solidFill>
                  <a:schemeClr val="tx1">
                    <a:lumMod val="65000"/>
                    <a:lumOff val="35000"/>
                  </a:schemeClr>
                </a:solidFill>
                <a:latin typeface="Futura LT"/>
              </a:rPr>
              <a:t>&amp; Alignment</a:t>
            </a:r>
            <a:endParaRPr lang="en-IN" sz="1000">
              <a:solidFill>
                <a:schemeClr val="tx1">
                  <a:lumMod val="65000"/>
                  <a:lumOff val="35000"/>
                </a:schemeClr>
              </a:solidFill>
              <a:latin typeface="Futura LT"/>
            </a:endParaRPr>
          </a:p>
        </p:txBody>
      </p:sp>
      <p:pic>
        <p:nvPicPr>
          <p:cNvPr id="16" name="Graphic 15">
            <a:extLst>
              <a:ext uri="{FF2B5EF4-FFF2-40B4-BE49-F238E27FC236}">
                <a16:creationId xmlns:a16="http://schemas.microsoft.com/office/drawing/2014/main" id="{36360F59-F4F2-C07A-5F46-8406899DE14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56114" y="4341299"/>
            <a:ext cx="432000" cy="432000"/>
          </a:xfrm>
          <a:prstGeom prst="rect">
            <a:avLst/>
          </a:prstGeom>
        </p:spPr>
      </p:pic>
      <p:sp>
        <p:nvSpPr>
          <p:cNvPr id="17" name="Rectangle 16">
            <a:extLst>
              <a:ext uri="{FF2B5EF4-FFF2-40B4-BE49-F238E27FC236}">
                <a16:creationId xmlns:a16="http://schemas.microsoft.com/office/drawing/2014/main" id="{E003E0EA-5F45-3410-A5E4-E498CF5FE957}"/>
              </a:ext>
            </a:extLst>
          </p:cNvPr>
          <p:cNvSpPr/>
          <p:nvPr/>
        </p:nvSpPr>
        <p:spPr>
          <a:xfrm>
            <a:off x="1784041" y="5878033"/>
            <a:ext cx="1328328" cy="400110"/>
          </a:xfrm>
          <a:prstGeom prst="rect">
            <a:avLst/>
          </a:prstGeom>
        </p:spPr>
        <p:txBody>
          <a:bodyPr wrap="square">
            <a:spAutoFit/>
          </a:bodyPr>
          <a:lstStyle/>
          <a:p>
            <a:pPr algn="ctr"/>
            <a:r>
              <a:rPr lang="en-US" sz="1000">
                <a:solidFill>
                  <a:schemeClr val="tx1">
                    <a:lumMod val="65000"/>
                    <a:lumOff val="35000"/>
                  </a:schemeClr>
                </a:solidFill>
                <a:latin typeface="Futura LT"/>
              </a:rPr>
              <a:t>Business Processes &amp; RACI</a:t>
            </a:r>
            <a:endParaRPr lang="en-IN" sz="1000">
              <a:solidFill>
                <a:schemeClr val="tx1">
                  <a:lumMod val="65000"/>
                  <a:lumOff val="35000"/>
                </a:schemeClr>
              </a:solidFill>
              <a:latin typeface="Futura LT"/>
            </a:endParaRPr>
          </a:p>
        </p:txBody>
      </p:sp>
      <p:pic>
        <p:nvPicPr>
          <p:cNvPr id="18" name="Graphic 17">
            <a:extLst>
              <a:ext uri="{FF2B5EF4-FFF2-40B4-BE49-F238E27FC236}">
                <a16:creationId xmlns:a16="http://schemas.microsoft.com/office/drawing/2014/main" id="{982B3CB9-571E-9E44-7AE3-91603809F65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238114" y="5345711"/>
            <a:ext cx="468000" cy="468000"/>
          </a:xfrm>
          <a:prstGeom prst="rect">
            <a:avLst/>
          </a:prstGeom>
        </p:spPr>
      </p:pic>
      <p:sp>
        <p:nvSpPr>
          <p:cNvPr id="19" name="Rectangle 18">
            <a:extLst>
              <a:ext uri="{FF2B5EF4-FFF2-40B4-BE49-F238E27FC236}">
                <a16:creationId xmlns:a16="http://schemas.microsoft.com/office/drawing/2014/main" id="{EE5C4947-7632-9AFC-5363-1BA309912A7F}"/>
              </a:ext>
            </a:extLst>
          </p:cNvPr>
          <p:cNvSpPr/>
          <p:nvPr/>
        </p:nvSpPr>
        <p:spPr>
          <a:xfrm>
            <a:off x="379139" y="5874828"/>
            <a:ext cx="1474566" cy="400110"/>
          </a:xfrm>
          <a:prstGeom prst="rect">
            <a:avLst/>
          </a:prstGeom>
        </p:spPr>
        <p:txBody>
          <a:bodyPr wrap="square">
            <a:spAutoFit/>
          </a:bodyPr>
          <a:lstStyle/>
          <a:p>
            <a:pPr algn="ctr"/>
            <a:r>
              <a:rPr lang="en-US" sz="1000">
                <a:solidFill>
                  <a:schemeClr val="tx1">
                    <a:lumMod val="65000"/>
                    <a:lumOff val="35000"/>
                  </a:schemeClr>
                </a:solidFill>
                <a:latin typeface="Futura LT"/>
              </a:rPr>
              <a:t>Vendor/Product Integration Mapping</a:t>
            </a:r>
          </a:p>
        </p:txBody>
      </p:sp>
      <p:pic>
        <p:nvPicPr>
          <p:cNvPr id="20" name="Graphic 19">
            <a:extLst>
              <a:ext uri="{FF2B5EF4-FFF2-40B4-BE49-F238E27FC236}">
                <a16:creationId xmlns:a16="http://schemas.microsoft.com/office/drawing/2014/main" id="{C62E66F3-9498-0AF7-1758-05B56A3B4B6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4550" y="5275561"/>
            <a:ext cx="648000" cy="648000"/>
          </a:xfrm>
          <a:prstGeom prst="rect">
            <a:avLst/>
          </a:prstGeom>
        </p:spPr>
      </p:pic>
      <p:sp>
        <p:nvSpPr>
          <p:cNvPr id="21" name="Rectangle: Rounded Corners 3">
            <a:extLst>
              <a:ext uri="{FF2B5EF4-FFF2-40B4-BE49-F238E27FC236}">
                <a16:creationId xmlns:a16="http://schemas.microsoft.com/office/drawing/2014/main" id="{AA0C5455-B33D-8E39-1B94-C9D888E4BD0D}"/>
              </a:ext>
            </a:extLst>
          </p:cNvPr>
          <p:cNvSpPr/>
          <p:nvPr/>
        </p:nvSpPr>
        <p:spPr>
          <a:xfrm>
            <a:off x="3293024" y="3013152"/>
            <a:ext cx="2616620" cy="3347159"/>
          </a:xfrm>
          <a:prstGeom prst="roundRect">
            <a:avLst>
              <a:gd name="adj" fmla="val 1945"/>
            </a:avLst>
          </a:prstGeom>
          <a:solidFill>
            <a:schemeClr val="bg1"/>
          </a:solidFill>
          <a:ln w="9525">
            <a:solidFill>
              <a:srgbClr val="B2B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Top Corners Rounded 18">
            <a:extLst>
              <a:ext uri="{FF2B5EF4-FFF2-40B4-BE49-F238E27FC236}">
                <a16:creationId xmlns:a16="http://schemas.microsoft.com/office/drawing/2014/main" id="{E55742D3-5255-9308-1A7C-3494E387A971}"/>
              </a:ext>
            </a:extLst>
          </p:cNvPr>
          <p:cNvSpPr/>
          <p:nvPr/>
        </p:nvSpPr>
        <p:spPr>
          <a:xfrm>
            <a:off x="3293024" y="2759383"/>
            <a:ext cx="2616620" cy="401703"/>
          </a:xfrm>
          <a:prstGeom prst="round2SameRect">
            <a:avLst/>
          </a:prstGeom>
          <a:solidFill>
            <a:srgbClr val="004589"/>
          </a:solidFill>
          <a:ln w="9525">
            <a:solidFill>
              <a:srgbClr val="0045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TextBox 22">
            <a:extLst>
              <a:ext uri="{FF2B5EF4-FFF2-40B4-BE49-F238E27FC236}">
                <a16:creationId xmlns:a16="http://schemas.microsoft.com/office/drawing/2014/main" id="{01AD10AC-859A-C08C-FC5E-24845A1C8B1D}"/>
              </a:ext>
            </a:extLst>
          </p:cNvPr>
          <p:cNvSpPr txBox="1"/>
          <p:nvPr/>
        </p:nvSpPr>
        <p:spPr>
          <a:xfrm>
            <a:off x="3980765" y="2823834"/>
            <a:ext cx="1037463" cy="307777"/>
          </a:xfrm>
          <a:prstGeom prst="rect">
            <a:avLst/>
          </a:prstGeom>
          <a:noFill/>
        </p:spPr>
        <p:txBody>
          <a:bodyPr wrap="none" rtlCol="0">
            <a:spAutoFit/>
          </a:bodyPr>
          <a:lstStyle/>
          <a:p>
            <a:r>
              <a:rPr lang="en-IN" sz="1400" b="1">
                <a:solidFill>
                  <a:schemeClr val="bg1"/>
                </a:solidFill>
                <a:latin typeface="Futura Medium" panose="020B0602020204020303"/>
                <a:cs typeface="Futura Medium" panose="020B0602020204020303"/>
              </a:rPr>
              <a:t>Execution</a:t>
            </a:r>
          </a:p>
        </p:txBody>
      </p:sp>
      <p:sp>
        <p:nvSpPr>
          <p:cNvPr id="24" name="Rectangle 23">
            <a:extLst>
              <a:ext uri="{FF2B5EF4-FFF2-40B4-BE49-F238E27FC236}">
                <a16:creationId xmlns:a16="http://schemas.microsoft.com/office/drawing/2014/main" id="{2B327A1C-1502-091A-8CC4-2DC3EC35C7AA}"/>
              </a:ext>
            </a:extLst>
          </p:cNvPr>
          <p:cNvSpPr/>
          <p:nvPr/>
        </p:nvSpPr>
        <p:spPr>
          <a:xfrm>
            <a:off x="3267378" y="3758527"/>
            <a:ext cx="1525043" cy="400110"/>
          </a:xfrm>
          <a:prstGeom prst="rect">
            <a:avLst/>
          </a:prstGeom>
        </p:spPr>
        <p:txBody>
          <a:bodyPr wrap="square" anchor="ctr">
            <a:spAutoFit/>
          </a:bodyPr>
          <a:lstStyle/>
          <a:p>
            <a:pPr algn="ctr"/>
            <a:r>
              <a:rPr lang="en-US" sz="1000" dirty="0">
                <a:solidFill>
                  <a:schemeClr val="tx1">
                    <a:lumMod val="65000"/>
                    <a:lumOff val="35000"/>
                  </a:schemeClr>
                </a:solidFill>
                <a:latin typeface="Futura LT"/>
              </a:rPr>
              <a:t>Integrated Program Plan / RAID Logs</a:t>
            </a:r>
            <a:endParaRPr lang="en-IN" sz="1000" dirty="0">
              <a:solidFill>
                <a:schemeClr val="tx1">
                  <a:lumMod val="65000"/>
                  <a:lumOff val="35000"/>
                </a:schemeClr>
              </a:solidFill>
              <a:latin typeface="Futura LT"/>
            </a:endParaRPr>
          </a:p>
        </p:txBody>
      </p:sp>
      <p:pic>
        <p:nvPicPr>
          <p:cNvPr id="25" name="Graphic 24">
            <a:extLst>
              <a:ext uri="{FF2B5EF4-FFF2-40B4-BE49-F238E27FC236}">
                <a16:creationId xmlns:a16="http://schemas.microsoft.com/office/drawing/2014/main" id="{7A1C9020-66B7-BD8C-E95C-85D843B1380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759899" y="3231687"/>
            <a:ext cx="540000" cy="540000"/>
          </a:xfrm>
          <a:prstGeom prst="rect">
            <a:avLst/>
          </a:prstGeom>
        </p:spPr>
      </p:pic>
      <p:sp>
        <p:nvSpPr>
          <p:cNvPr id="26" name="Rectangle 25">
            <a:extLst>
              <a:ext uri="{FF2B5EF4-FFF2-40B4-BE49-F238E27FC236}">
                <a16:creationId xmlns:a16="http://schemas.microsoft.com/office/drawing/2014/main" id="{BB6598FB-AF2F-8FE6-BC9E-5B9C95132E79}"/>
              </a:ext>
            </a:extLst>
          </p:cNvPr>
          <p:cNvSpPr/>
          <p:nvPr/>
        </p:nvSpPr>
        <p:spPr>
          <a:xfrm>
            <a:off x="3126611" y="5783586"/>
            <a:ext cx="1741936" cy="400110"/>
          </a:xfrm>
          <a:prstGeom prst="rect">
            <a:avLst/>
          </a:prstGeom>
        </p:spPr>
        <p:txBody>
          <a:bodyPr wrap="square">
            <a:spAutoFit/>
          </a:bodyPr>
          <a:lstStyle/>
          <a:p>
            <a:pPr algn="ctr"/>
            <a:r>
              <a:rPr lang="en-US" sz="1000">
                <a:solidFill>
                  <a:schemeClr val="tx1">
                    <a:lumMod val="65000"/>
                    <a:lumOff val="35000"/>
                  </a:schemeClr>
                </a:solidFill>
                <a:latin typeface="Futura LT"/>
              </a:rPr>
              <a:t>Full SDLC Template Library</a:t>
            </a:r>
            <a:endParaRPr lang="en-IN" sz="1000">
              <a:solidFill>
                <a:schemeClr val="tx1">
                  <a:lumMod val="65000"/>
                  <a:lumOff val="35000"/>
                </a:schemeClr>
              </a:solidFill>
              <a:latin typeface="Futura LT"/>
            </a:endParaRPr>
          </a:p>
        </p:txBody>
      </p:sp>
      <p:pic>
        <p:nvPicPr>
          <p:cNvPr id="27" name="Graphic 26">
            <a:extLst>
              <a:ext uri="{FF2B5EF4-FFF2-40B4-BE49-F238E27FC236}">
                <a16:creationId xmlns:a16="http://schemas.microsoft.com/office/drawing/2014/main" id="{E0F271AF-09D6-6F63-B584-16112EA0856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759899" y="5298653"/>
            <a:ext cx="468000" cy="468000"/>
          </a:xfrm>
          <a:prstGeom prst="rect">
            <a:avLst/>
          </a:prstGeom>
        </p:spPr>
      </p:pic>
      <p:sp>
        <p:nvSpPr>
          <p:cNvPr id="28" name="Rectangle 27">
            <a:extLst>
              <a:ext uri="{FF2B5EF4-FFF2-40B4-BE49-F238E27FC236}">
                <a16:creationId xmlns:a16="http://schemas.microsoft.com/office/drawing/2014/main" id="{F4A91DF9-DDDE-F561-BC7B-BFFB3E3211E5}"/>
              </a:ext>
            </a:extLst>
          </p:cNvPr>
          <p:cNvSpPr/>
          <p:nvPr/>
        </p:nvSpPr>
        <p:spPr>
          <a:xfrm>
            <a:off x="3461411" y="4751007"/>
            <a:ext cx="1203226" cy="400110"/>
          </a:xfrm>
          <a:prstGeom prst="rect">
            <a:avLst/>
          </a:prstGeom>
        </p:spPr>
        <p:txBody>
          <a:bodyPr wrap="square">
            <a:spAutoFit/>
          </a:bodyPr>
          <a:lstStyle/>
          <a:p>
            <a:pPr algn="ctr"/>
            <a:r>
              <a:rPr lang="en-US" sz="1000" dirty="0">
                <a:solidFill>
                  <a:schemeClr val="tx1">
                    <a:lumMod val="65000"/>
                    <a:lumOff val="35000"/>
                  </a:schemeClr>
                </a:solidFill>
                <a:latin typeface="Futura LT"/>
              </a:rPr>
              <a:t>Board/Executive Presentations</a:t>
            </a:r>
            <a:endParaRPr lang="en-IN" sz="1000" dirty="0">
              <a:solidFill>
                <a:schemeClr val="tx1">
                  <a:lumMod val="65000"/>
                  <a:lumOff val="35000"/>
                </a:schemeClr>
              </a:solidFill>
              <a:latin typeface="Futura LT"/>
            </a:endParaRPr>
          </a:p>
        </p:txBody>
      </p:sp>
      <p:pic>
        <p:nvPicPr>
          <p:cNvPr id="29" name="Graphic 28">
            <a:extLst>
              <a:ext uri="{FF2B5EF4-FFF2-40B4-BE49-F238E27FC236}">
                <a16:creationId xmlns:a16="http://schemas.microsoft.com/office/drawing/2014/main" id="{D4E45D2E-FADC-675F-CDA9-CCE82D44447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827740" y="4281171"/>
            <a:ext cx="468000" cy="468000"/>
          </a:xfrm>
          <a:prstGeom prst="rect">
            <a:avLst/>
          </a:prstGeom>
        </p:spPr>
      </p:pic>
      <p:sp>
        <p:nvSpPr>
          <p:cNvPr id="30" name="Rectangle 29">
            <a:extLst>
              <a:ext uri="{FF2B5EF4-FFF2-40B4-BE49-F238E27FC236}">
                <a16:creationId xmlns:a16="http://schemas.microsoft.com/office/drawing/2014/main" id="{87B32FC1-13C7-2468-C450-094944714F5E}"/>
              </a:ext>
            </a:extLst>
          </p:cNvPr>
          <p:cNvSpPr/>
          <p:nvPr/>
        </p:nvSpPr>
        <p:spPr>
          <a:xfrm>
            <a:off x="4539147" y="4765312"/>
            <a:ext cx="1441417" cy="246221"/>
          </a:xfrm>
          <a:prstGeom prst="rect">
            <a:avLst/>
          </a:prstGeom>
        </p:spPr>
        <p:txBody>
          <a:bodyPr wrap="square">
            <a:spAutoFit/>
          </a:bodyPr>
          <a:lstStyle/>
          <a:p>
            <a:pPr algn="ctr"/>
            <a:r>
              <a:rPr lang="en-US" sz="1000" dirty="0">
                <a:solidFill>
                  <a:schemeClr val="tx1">
                    <a:lumMod val="65000"/>
                    <a:lumOff val="35000"/>
                  </a:schemeClr>
                </a:solidFill>
                <a:latin typeface="Futura LT"/>
              </a:rPr>
              <a:t>Financial Tracking </a:t>
            </a:r>
            <a:endParaRPr lang="en-IN" sz="1000" dirty="0">
              <a:solidFill>
                <a:schemeClr val="tx1">
                  <a:lumMod val="65000"/>
                  <a:lumOff val="35000"/>
                </a:schemeClr>
              </a:solidFill>
              <a:latin typeface="Futura LT"/>
            </a:endParaRPr>
          </a:p>
        </p:txBody>
      </p:sp>
      <p:pic>
        <p:nvPicPr>
          <p:cNvPr id="31" name="Graphic 30">
            <a:extLst>
              <a:ext uri="{FF2B5EF4-FFF2-40B4-BE49-F238E27FC236}">
                <a16:creationId xmlns:a16="http://schemas.microsoft.com/office/drawing/2014/main" id="{EB37275E-AF05-29CD-1395-42695EE23156}"/>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070755" y="4307537"/>
            <a:ext cx="378200" cy="396000"/>
          </a:xfrm>
          <a:prstGeom prst="rect">
            <a:avLst/>
          </a:prstGeom>
        </p:spPr>
      </p:pic>
      <p:sp>
        <p:nvSpPr>
          <p:cNvPr id="32" name="Rectangle 31">
            <a:extLst>
              <a:ext uri="{FF2B5EF4-FFF2-40B4-BE49-F238E27FC236}">
                <a16:creationId xmlns:a16="http://schemas.microsoft.com/office/drawing/2014/main" id="{71BF834C-4FDC-3027-E54C-4BDEA552BF18}"/>
              </a:ext>
            </a:extLst>
          </p:cNvPr>
          <p:cNvSpPr/>
          <p:nvPr/>
        </p:nvSpPr>
        <p:spPr>
          <a:xfrm>
            <a:off x="4590279" y="5794990"/>
            <a:ext cx="1295390" cy="400110"/>
          </a:xfrm>
          <a:prstGeom prst="rect">
            <a:avLst/>
          </a:prstGeom>
        </p:spPr>
        <p:txBody>
          <a:bodyPr wrap="square">
            <a:spAutoFit/>
          </a:bodyPr>
          <a:lstStyle/>
          <a:p>
            <a:pPr algn="ctr"/>
            <a:r>
              <a:rPr lang="en-US" sz="1000">
                <a:solidFill>
                  <a:schemeClr val="tx1">
                    <a:lumMod val="65000"/>
                    <a:lumOff val="35000"/>
                  </a:schemeClr>
                </a:solidFill>
                <a:latin typeface="Futura LT"/>
              </a:rPr>
              <a:t>Mock Conversion Strategy</a:t>
            </a:r>
            <a:endParaRPr lang="en-IN" sz="1000">
              <a:solidFill>
                <a:schemeClr val="tx1">
                  <a:lumMod val="65000"/>
                  <a:lumOff val="35000"/>
                </a:schemeClr>
              </a:solidFill>
              <a:latin typeface="Futura LT"/>
            </a:endParaRPr>
          </a:p>
        </p:txBody>
      </p:sp>
      <p:pic>
        <p:nvPicPr>
          <p:cNvPr id="33" name="Graphic 32">
            <a:extLst>
              <a:ext uri="{FF2B5EF4-FFF2-40B4-BE49-F238E27FC236}">
                <a16:creationId xmlns:a16="http://schemas.microsoft.com/office/drawing/2014/main" id="{550EE0A0-5B8A-56B1-4DD0-EBA0F0656C04}"/>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050090" y="5289128"/>
            <a:ext cx="432000" cy="432000"/>
          </a:xfrm>
          <a:prstGeom prst="rect">
            <a:avLst/>
          </a:prstGeom>
        </p:spPr>
      </p:pic>
      <p:sp>
        <p:nvSpPr>
          <p:cNvPr id="34" name="Rectangle 33">
            <a:extLst>
              <a:ext uri="{FF2B5EF4-FFF2-40B4-BE49-F238E27FC236}">
                <a16:creationId xmlns:a16="http://schemas.microsoft.com/office/drawing/2014/main" id="{806D2120-652D-8B5D-6FE8-EA8D522B31F2}"/>
              </a:ext>
            </a:extLst>
          </p:cNvPr>
          <p:cNvSpPr/>
          <p:nvPr/>
        </p:nvSpPr>
        <p:spPr>
          <a:xfrm>
            <a:off x="4620232" y="3755389"/>
            <a:ext cx="1441417" cy="400110"/>
          </a:xfrm>
          <a:prstGeom prst="rect">
            <a:avLst/>
          </a:prstGeom>
        </p:spPr>
        <p:txBody>
          <a:bodyPr wrap="square" anchor="ctr">
            <a:spAutoFit/>
          </a:bodyPr>
          <a:lstStyle/>
          <a:p>
            <a:pPr algn="ctr"/>
            <a:r>
              <a:rPr lang="en-US" sz="1000">
                <a:solidFill>
                  <a:schemeClr val="tx1">
                    <a:lumMod val="65000"/>
                    <a:lumOff val="35000"/>
                  </a:schemeClr>
                </a:solidFill>
                <a:latin typeface="Futura LT"/>
              </a:rPr>
              <a:t>EPMO &amp; Team Status Reporting</a:t>
            </a:r>
            <a:endParaRPr lang="en-IN" sz="1000">
              <a:solidFill>
                <a:schemeClr val="tx1">
                  <a:lumMod val="65000"/>
                  <a:lumOff val="35000"/>
                </a:schemeClr>
              </a:solidFill>
              <a:latin typeface="Futura LT"/>
            </a:endParaRPr>
          </a:p>
        </p:txBody>
      </p:sp>
      <p:pic>
        <p:nvPicPr>
          <p:cNvPr id="35" name="Graphic 34">
            <a:extLst>
              <a:ext uri="{FF2B5EF4-FFF2-40B4-BE49-F238E27FC236}">
                <a16:creationId xmlns:a16="http://schemas.microsoft.com/office/drawing/2014/main" id="{1D22D884-C85F-B9E5-48AA-7ECFF2CF13F5}"/>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045409" y="3278143"/>
            <a:ext cx="504000" cy="504000"/>
          </a:xfrm>
          <a:prstGeom prst="rect">
            <a:avLst/>
          </a:prstGeom>
        </p:spPr>
      </p:pic>
      <p:grpSp>
        <p:nvGrpSpPr>
          <p:cNvPr id="36" name="Group 35">
            <a:extLst>
              <a:ext uri="{FF2B5EF4-FFF2-40B4-BE49-F238E27FC236}">
                <a16:creationId xmlns:a16="http://schemas.microsoft.com/office/drawing/2014/main" id="{3BDFB060-D4FF-62F6-DFD1-765F90238593}"/>
              </a:ext>
            </a:extLst>
          </p:cNvPr>
          <p:cNvGrpSpPr/>
          <p:nvPr/>
        </p:nvGrpSpPr>
        <p:grpSpPr>
          <a:xfrm>
            <a:off x="5999541" y="2759385"/>
            <a:ext cx="3097218" cy="3600925"/>
            <a:chOff x="8089785" y="903913"/>
            <a:chExt cx="3760632" cy="5345884"/>
          </a:xfrm>
        </p:grpSpPr>
        <p:sp>
          <p:nvSpPr>
            <p:cNvPr id="37" name="Rectangle: Rounded Corners 42">
              <a:extLst>
                <a:ext uri="{FF2B5EF4-FFF2-40B4-BE49-F238E27FC236}">
                  <a16:creationId xmlns:a16="http://schemas.microsoft.com/office/drawing/2014/main" id="{18EED4AA-7939-846B-01AA-509AC69C0FD5}"/>
                </a:ext>
              </a:extLst>
            </p:cNvPr>
            <p:cNvSpPr/>
            <p:nvPr/>
          </p:nvSpPr>
          <p:spPr>
            <a:xfrm>
              <a:off x="8089785" y="1157681"/>
              <a:ext cx="3729658" cy="5092116"/>
            </a:xfrm>
            <a:prstGeom prst="roundRect">
              <a:avLst>
                <a:gd name="adj" fmla="val 1945"/>
              </a:avLst>
            </a:prstGeom>
            <a:solidFill>
              <a:schemeClr val="bg1"/>
            </a:solidFill>
            <a:ln w="9525">
              <a:solidFill>
                <a:srgbClr val="B2B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Rectangle: Top Corners Rounded 57">
              <a:extLst>
                <a:ext uri="{FF2B5EF4-FFF2-40B4-BE49-F238E27FC236}">
                  <a16:creationId xmlns:a16="http://schemas.microsoft.com/office/drawing/2014/main" id="{D2E3810F-6924-18E2-8858-9C86085B4FCB}"/>
                </a:ext>
              </a:extLst>
            </p:cNvPr>
            <p:cNvSpPr/>
            <p:nvPr/>
          </p:nvSpPr>
          <p:spPr>
            <a:xfrm>
              <a:off x="8089785" y="903913"/>
              <a:ext cx="3729658" cy="585010"/>
            </a:xfrm>
            <a:prstGeom prst="round2SameRect">
              <a:avLst/>
            </a:prstGeom>
            <a:solidFill>
              <a:srgbClr val="0077D0"/>
            </a:solidFill>
            <a:ln w="9525">
              <a:solidFill>
                <a:srgbClr val="0077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TextBox 38">
              <a:extLst>
                <a:ext uri="{FF2B5EF4-FFF2-40B4-BE49-F238E27FC236}">
                  <a16:creationId xmlns:a16="http://schemas.microsoft.com/office/drawing/2014/main" id="{41678C47-57E3-2492-B2BC-9E2A2771379B}"/>
                </a:ext>
              </a:extLst>
            </p:cNvPr>
            <p:cNvSpPr txBox="1"/>
            <p:nvPr/>
          </p:nvSpPr>
          <p:spPr>
            <a:xfrm>
              <a:off x="8601923" y="965438"/>
              <a:ext cx="3248494" cy="307777"/>
            </a:xfrm>
            <a:prstGeom prst="rect">
              <a:avLst/>
            </a:prstGeom>
            <a:noFill/>
          </p:spPr>
          <p:txBody>
            <a:bodyPr wrap="square" rtlCol="0">
              <a:spAutoFit/>
            </a:bodyPr>
            <a:lstStyle/>
            <a:p>
              <a:r>
                <a:rPr lang="en-IN" sz="1400" b="1" dirty="0">
                  <a:solidFill>
                    <a:schemeClr val="bg1"/>
                  </a:solidFill>
                  <a:latin typeface="Futura Medium" panose="020B0602020204020303"/>
                  <a:cs typeface="Futura Medium" panose="020B0602020204020303"/>
                </a:rPr>
                <a:t>Go-Live</a:t>
              </a:r>
            </a:p>
          </p:txBody>
        </p:sp>
      </p:grpSp>
      <p:grpSp>
        <p:nvGrpSpPr>
          <p:cNvPr id="40" name="Group 39">
            <a:extLst>
              <a:ext uri="{FF2B5EF4-FFF2-40B4-BE49-F238E27FC236}">
                <a16:creationId xmlns:a16="http://schemas.microsoft.com/office/drawing/2014/main" id="{2F0D8427-4F94-FA46-11DB-041913859FE5}"/>
              </a:ext>
            </a:extLst>
          </p:cNvPr>
          <p:cNvGrpSpPr/>
          <p:nvPr/>
        </p:nvGrpSpPr>
        <p:grpSpPr>
          <a:xfrm>
            <a:off x="7759575" y="3262359"/>
            <a:ext cx="1157157" cy="911400"/>
            <a:chOff x="10238890" y="1695573"/>
            <a:chExt cx="1157157" cy="911400"/>
          </a:xfrm>
        </p:grpSpPr>
        <p:sp>
          <p:nvSpPr>
            <p:cNvPr id="41" name="Rectangle 40">
              <a:extLst>
                <a:ext uri="{FF2B5EF4-FFF2-40B4-BE49-F238E27FC236}">
                  <a16:creationId xmlns:a16="http://schemas.microsoft.com/office/drawing/2014/main" id="{61DA90A5-B5DE-ACB8-658D-66B753CA23DD}"/>
                </a:ext>
              </a:extLst>
            </p:cNvPr>
            <p:cNvSpPr/>
            <p:nvPr/>
          </p:nvSpPr>
          <p:spPr>
            <a:xfrm>
              <a:off x="10238890" y="2191475"/>
              <a:ext cx="1157157" cy="415498"/>
            </a:xfrm>
            <a:prstGeom prst="rect">
              <a:avLst/>
            </a:prstGeom>
          </p:spPr>
          <p:txBody>
            <a:bodyPr wrap="square" anchor="ctr">
              <a:spAutoFit/>
            </a:bodyPr>
            <a:lstStyle/>
            <a:p>
              <a:pPr algn="ctr"/>
              <a:r>
                <a:rPr lang="en-US" sz="1000">
                  <a:solidFill>
                    <a:schemeClr val="tx1">
                      <a:lumMod val="65000"/>
                      <a:lumOff val="35000"/>
                    </a:schemeClr>
                  </a:solidFill>
                  <a:latin typeface="Futura LT"/>
                </a:rPr>
                <a:t>Organizational Readiness</a:t>
              </a:r>
              <a:endParaRPr lang="en-IN" sz="1000">
                <a:solidFill>
                  <a:schemeClr val="tx1">
                    <a:lumMod val="65000"/>
                    <a:lumOff val="35000"/>
                  </a:schemeClr>
                </a:solidFill>
                <a:latin typeface="Futura LT"/>
              </a:endParaRPr>
            </a:p>
          </p:txBody>
        </p:sp>
        <p:pic>
          <p:nvPicPr>
            <p:cNvPr id="42" name="Graphic 41">
              <a:extLst>
                <a:ext uri="{FF2B5EF4-FFF2-40B4-BE49-F238E27FC236}">
                  <a16:creationId xmlns:a16="http://schemas.microsoft.com/office/drawing/2014/main" id="{564D451F-66D7-F8BE-E803-941484C3231E}"/>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0546953" y="1695573"/>
              <a:ext cx="504000" cy="504000"/>
            </a:xfrm>
            <a:prstGeom prst="rect">
              <a:avLst/>
            </a:prstGeom>
          </p:spPr>
        </p:pic>
      </p:grpSp>
      <p:grpSp>
        <p:nvGrpSpPr>
          <p:cNvPr id="43" name="Group 42">
            <a:extLst>
              <a:ext uri="{FF2B5EF4-FFF2-40B4-BE49-F238E27FC236}">
                <a16:creationId xmlns:a16="http://schemas.microsoft.com/office/drawing/2014/main" id="{10F5392A-1D26-7668-1BF6-B98AD32E68EE}"/>
              </a:ext>
            </a:extLst>
          </p:cNvPr>
          <p:cNvGrpSpPr/>
          <p:nvPr/>
        </p:nvGrpSpPr>
        <p:grpSpPr>
          <a:xfrm>
            <a:off x="7580116" y="4198534"/>
            <a:ext cx="1516074" cy="977358"/>
            <a:chOff x="10129360" y="4140998"/>
            <a:chExt cx="1516074" cy="977358"/>
          </a:xfrm>
        </p:grpSpPr>
        <p:sp>
          <p:nvSpPr>
            <p:cNvPr id="44" name="Rectangle 43">
              <a:extLst>
                <a:ext uri="{FF2B5EF4-FFF2-40B4-BE49-F238E27FC236}">
                  <a16:creationId xmlns:a16="http://schemas.microsoft.com/office/drawing/2014/main" id="{439D6FB0-F27E-BCA9-3EC6-B7A5E7D8FC6D}"/>
                </a:ext>
              </a:extLst>
            </p:cNvPr>
            <p:cNvSpPr/>
            <p:nvPr/>
          </p:nvSpPr>
          <p:spPr>
            <a:xfrm>
              <a:off x="10129360" y="4718246"/>
              <a:ext cx="1516074" cy="400110"/>
            </a:xfrm>
            <a:prstGeom prst="rect">
              <a:avLst/>
            </a:prstGeom>
          </p:spPr>
          <p:txBody>
            <a:bodyPr wrap="square">
              <a:spAutoFit/>
            </a:bodyPr>
            <a:lstStyle/>
            <a:p>
              <a:pPr algn="ctr"/>
              <a:r>
                <a:rPr lang="en-US" sz="1000">
                  <a:solidFill>
                    <a:schemeClr val="tx1">
                      <a:lumMod val="65000"/>
                      <a:lumOff val="35000"/>
                    </a:schemeClr>
                  </a:solidFill>
                  <a:latin typeface="Futura LT"/>
                </a:rPr>
                <a:t>Real-Time Updates / Executive Dashboard</a:t>
              </a:r>
              <a:endParaRPr lang="en-IN" sz="1000">
                <a:solidFill>
                  <a:schemeClr val="tx1">
                    <a:lumMod val="65000"/>
                    <a:lumOff val="35000"/>
                  </a:schemeClr>
                </a:solidFill>
                <a:latin typeface="Futura LT"/>
              </a:endParaRPr>
            </a:p>
          </p:txBody>
        </p:sp>
        <p:pic>
          <p:nvPicPr>
            <p:cNvPr id="45" name="Graphic 44">
              <a:extLst>
                <a:ext uri="{FF2B5EF4-FFF2-40B4-BE49-F238E27FC236}">
                  <a16:creationId xmlns:a16="http://schemas.microsoft.com/office/drawing/2014/main" id="{77E433E8-4269-6E4B-6A03-9AE87B2540AC}"/>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519068" y="4140998"/>
              <a:ext cx="684000" cy="684000"/>
            </a:xfrm>
            <a:prstGeom prst="rect">
              <a:avLst/>
            </a:prstGeom>
          </p:spPr>
        </p:pic>
      </p:grpSp>
      <p:grpSp>
        <p:nvGrpSpPr>
          <p:cNvPr id="46" name="Group 45">
            <a:extLst>
              <a:ext uri="{FF2B5EF4-FFF2-40B4-BE49-F238E27FC236}">
                <a16:creationId xmlns:a16="http://schemas.microsoft.com/office/drawing/2014/main" id="{15CFBADC-C6DB-0622-4BA1-FE90F85E135F}"/>
              </a:ext>
            </a:extLst>
          </p:cNvPr>
          <p:cNvGrpSpPr/>
          <p:nvPr/>
        </p:nvGrpSpPr>
        <p:grpSpPr>
          <a:xfrm>
            <a:off x="6083256" y="3398039"/>
            <a:ext cx="1659342" cy="771267"/>
            <a:chOff x="8351869" y="1829442"/>
            <a:chExt cx="1734489" cy="771267"/>
          </a:xfrm>
        </p:grpSpPr>
        <p:sp>
          <p:nvSpPr>
            <p:cNvPr id="47" name="Rectangle 46">
              <a:extLst>
                <a:ext uri="{FF2B5EF4-FFF2-40B4-BE49-F238E27FC236}">
                  <a16:creationId xmlns:a16="http://schemas.microsoft.com/office/drawing/2014/main" id="{A493DC4B-AF41-4B6C-AC8D-CD5F062BA0D0}"/>
                </a:ext>
              </a:extLst>
            </p:cNvPr>
            <p:cNvSpPr/>
            <p:nvPr/>
          </p:nvSpPr>
          <p:spPr>
            <a:xfrm>
              <a:off x="8351869" y="2200599"/>
              <a:ext cx="1734489" cy="400110"/>
            </a:xfrm>
            <a:prstGeom prst="rect">
              <a:avLst/>
            </a:prstGeom>
          </p:spPr>
          <p:txBody>
            <a:bodyPr wrap="square" anchor="ctr">
              <a:spAutoFit/>
            </a:bodyPr>
            <a:lstStyle/>
            <a:p>
              <a:pPr algn="ctr"/>
              <a:r>
                <a:rPr lang="en-US" sz="1000" dirty="0">
                  <a:solidFill>
                    <a:schemeClr val="tx1">
                      <a:lumMod val="65000"/>
                      <a:lumOff val="35000"/>
                    </a:schemeClr>
                  </a:solidFill>
                  <a:latin typeface="Futura LT"/>
                </a:rPr>
                <a:t>Command Center Setup </a:t>
              </a:r>
            </a:p>
            <a:p>
              <a:pPr algn="ctr"/>
              <a:r>
                <a:rPr lang="en-US" sz="1000" dirty="0">
                  <a:solidFill>
                    <a:schemeClr val="tx1">
                      <a:lumMod val="65000"/>
                      <a:lumOff val="35000"/>
                    </a:schemeClr>
                  </a:solidFill>
                  <a:latin typeface="Futura LT"/>
                </a:rPr>
                <a:t>&amp; Execution (runbooks)</a:t>
              </a:r>
              <a:endParaRPr lang="en-IN" sz="1000" dirty="0">
                <a:solidFill>
                  <a:schemeClr val="tx1">
                    <a:lumMod val="65000"/>
                    <a:lumOff val="35000"/>
                  </a:schemeClr>
                </a:solidFill>
                <a:latin typeface="Futura LT"/>
              </a:endParaRPr>
            </a:p>
          </p:txBody>
        </p:sp>
        <p:pic>
          <p:nvPicPr>
            <p:cNvPr id="48" name="Picture 47">
              <a:extLst>
                <a:ext uri="{FF2B5EF4-FFF2-40B4-BE49-F238E27FC236}">
                  <a16:creationId xmlns:a16="http://schemas.microsoft.com/office/drawing/2014/main" id="{03E47653-4AFA-4544-2B57-81ED720AD31D}"/>
                </a:ext>
              </a:extLst>
            </p:cNvPr>
            <p:cNvPicPr>
              <a:picLocks noChangeAspect="1"/>
            </p:cNvPicPr>
            <p:nvPr/>
          </p:nvPicPr>
          <p:blipFill>
            <a:blip r:embed="rId33"/>
            <a:stretch>
              <a:fillRect/>
            </a:stretch>
          </p:blipFill>
          <p:spPr>
            <a:xfrm>
              <a:off x="8527776" y="1829442"/>
              <a:ext cx="1260000" cy="317404"/>
            </a:xfrm>
            <a:prstGeom prst="rect">
              <a:avLst/>
            </a:prstGeom>
          </p:spPr>
        </p:pic>
      </p:grpSp>
      <p:pic>
        <p:nvPicPr>
          <p:cNvPr id="49" name="Picture 48">
            <a:extLst>
              <a:ext uri="{FF2B5EF4-FFF2-40B4-BE49-F238E27FC236}">
                <a16:creationId xmlns:a16="http://schemas.microsoft.com/office/drawing/2014/main" id="{3C37B658-3566-1FC1-FA37-DEA8F632F02E}"/>
              </a:ext>
            </a:extLst>
          </p:cNvPr>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6120045" y="4496755"/>
            <a:ext cx="1585764" cy="252416"/>
          </a:xfrm>
          <a:prstGeom prst="rect">
            <a:avLst/>
          </a:prstGeom>
        </p:spPr>
      </p:pic>
      <p:pic>
        <p:nvPicPr>
          <p:cNvPr id="50" name="Graphic 49">
            <a:extLst>
              <a:ext uri="{FF2B5EF4-FFF2-40B4-BE49-F238E27FC236}">
                <a16:creationId xmlns:a16="http://schemas.microsoft.com/office/drawing/2014/main" id="{6B5834C1-7027-81D6-E230-E0600ADEECDA}"/>
              </a:ext>
            </a:extLst>
          </p:cNvPr>
          <p:cNvPicPr>
            <a:picLocks noChangeAspect="1"/>
          </p:cNvPicPr>
          <p:nvPr/>
        </p:nvPicPr>
        <p:blipFill>
          <a:blip r:embed="rId35" cstate="email">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6142860" y="2823226"/>
            <a:ext cx="294671" cy="294671"/>
          </a:xfrm>
          <a:prstGeom prst="rect">
            <a:avLst/>
          </a:prstGeom>
        </p:spPr>
      </p:pic>
      <p:pic>
        <p:nvPicPr>
          <p:cNvPr id="51" name="Graphic 50">
            <a:extLst>
              <a:ext uri="{FF2B5EF4-FFF2-40B4-BE49-F238E27FC236}">
                <a16:creationId xmlns:a16="http://schemas.microsoft.com/office/drawing/2014/main" id="{ADB34929-AA7B-A731-384D-ABBE6C451ACA}"/>
              </a:ext>
            </a:extLst>
          </p:cNvPr>
          <p:cNvPicPr>
            <a:picLocks noChangeAspect="1"/>
          </p:cNvPicPr>
          <p:nvPr/>
        </p:nvPicPr>
        <p:blipFill>
          <a:blip r:embed="rId37" cstate="email">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514992" y="2795229"/>
            <a:ext cx="337398" cy="337398"/>
          </a:xfrm>
          <a:prstGeom prst="rect">
            <a:avLst/>
          </a:prstGeom>
        </p:spPr>
      </p:pic>
      <p:pic>
        <p:nvPicPr>
          <p:cNvPr id="52" name="Graphic 51">
            <a:extLst>
              <a:ext uri="{FF2B5EF4-FFF2-40B4-BE49-F238E27FC236}">
                <a16:creationId xmlns:a16="http://schemas.microsoft.com/office/drawing/2014/main" id="{35BD278C-BA25-B57B-7625-22D69CDBC48F}"/>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p:blipFill>
        <p:spPr>
          <a:xfrm>
            <a:off x="3496133" y="2788648"/>
            <a:ext cx="365290" cy="365290"/>
          </a:xfrm>
          <a:prstGeom prst="rect">
            <a:avLst/>
          </a:prstGeom>
        </p:spPr>
      </p:pic>
      <p:sp>
        <p:nvSpPr>
          <p:cNvPr id="53" name="Rectangle 52">
            <a:extLst>
              <a:ext uri="{FF2B5EF4-FFF2-40B4-BE49-F238E27FC236}">
                <a16:creationId xmlns:a16="http://schemas.microsoft.com/office/drawing/2014/main" id="{845DA1BE-2A05-517B-0D0F-8EFEE4F7F82E}"/>
              </a:ext>
            </a:extLst>
          </p:cNvPr>
          <p:cNvSpPr/>
          <p:nvPr/>
        </p:nvSpPr>
        <p:spPr>
          <a:xfrm>
            <a:off x="6045683" y="4757955"/>
            <a:ext cx="1734489" cy="400110"/>
          </a:xfrm>
          <a:prstGeom prst="rect">
            <a:avLst/>
          </a:prstGeom>
        </p:spPr>
        <p:txBody>
          <a:bodyPr wrap="square">
            <a:spAutoFit/>
          </a:bodyPr>
          <a:lstStyle/>
          <a:p>
            <a:pPr algn="ctr"/>
            <a:r>
              <a:rPr lang="en-US" sz="1000">
                <a:solidFill>
                  <a:schemeClr val="tx1">
                    <a:lumMod val="65000"/>
                    <a:lumOff val="35000"/>
                  </a:schemeClr>
                </a:solidFill>
                <a:latin typeface="Futura LT"/>
              </a:rPr>
              <a:t>Data Reconciliation &amp; Controls Balancing</a:t>
            </a:r>
            <a:endParaRPr lang="en-IN" sz="1000">
              <a:solidFill>
                <a:schemeClr val="tx1">
                  <a:lumMod val="65000"/>
                  <a:lumOff val="35000"/>
                </a:schemeClr>
              </a:solidFill>
              <a:latin typeface="Futura LT"/>
            </a:endParaRPr>
          </a:p>
        </p:txBody>
      </p:sp>
      <p:grpSp>
        <p:nvGrpSpPr>
          <p:cNvPr id="54" name="Group 53">
            <a:extLst>
              <a:ext uri="{FF2B5EF4-FFF2-40B4-BE49-F238E27FC236}">
                <a16:creationId xmlns:a16="http://schemas.microsoft.com/office/drawing/2014/main" id="{73662BFB-5EC3-11F7-0C2D-686C2BA6559C}"/>
              </a:ext>
            </a:extLst>
          </p:cNvPr>
          <p:cNvGrpSpPr/>
          <p:nvPr/>
        </p:nvGrpSpPr>
        <p:grpSpPr>
          <a:xfrm>
            <a:off x="6192219" y="5253628"/>
            <a:ext cx="1441417" cy="935000"/>
            <a:chOff x="8437068" y="2810585"/>
            <a:chExt cx="1441417" cy="935000"/>
          </a:xfrm>
        </p:grpSpPr>
        <p:sp>
          <p:nvSpPr>
            <p:cNvPr id="55" name="Rectangle 54">
              <a:extLst>
                <a:ext uri="{FF2B5EF4-FFF2-40B4-BE49-F238E27FC236}">
                  <a16:creationId xmlns:a16="http://schemas.microsoft.com/office/drawing/2014/main" id="{E7B63D3E-9475-AFA1-480F-B42B590EDC53}"/>
                </a:ext>
              </a:extLst>
            </p:cNvPr>
            <p:cNvSpPr/>
            <p:nvPr/>
          </p:nvSpPr>
          <p:spPr>
            <a:xfrm>
              <a:off x="8437068" y="3345475"/>
              <a:ext cx="1441417" cy="400110"/>
            </a:xfrm>
            <a:prstGeom prst="rect">
              <a:avLst/>
            </a:prstGeom>
          </p:spPr>
          <p:txBody>
            <a:bodyPr wrap="square">
              <a:spAutoFit/>
            </a:bodyPr>
            <a:lstStyle/>
            <a:p>
              <a:pPr algn="ctr"/>
              <a:r>
                <a:rPr lang="en-US" sz="1000">
                  <a:solidFill>
                    <a:schemeClr val="tx1">
                      <a:lumMod val="65000"/>
                      <a:lumOff val="35000"/>
                    </a:schemeClr>
                  </a:solidFill>
                  <a:latin typeface="Futura LT"/>
                </a:rPr>
                <a:t>Rapid Issue / Defect Management</a:t>
              </a:r>
              <a:endParaRPr lang="en-IN" sz="1000">
                <a:solidFill>
                  <a:schemeClr val="tx1">
                    <a:lumMod val="65000"/>
                    <a:lumOff val="35000"/>
                  </a:schemeClr>
                </a:solidFill>
                <a:latin typeface="Futura LT"/>
              </a:endParaRPr>
            </a:p>
          </p:txBody>
        </p:sp>
        <p:pic>
          <p:nvPicPr>
            <p:cNvPr id="56" name="Graphic 55">
              <a:extLst>
                <a:ext uri="{FF2B5EF4-FFF2-40B4-BE49-F238E27FC236}">
                  <a16:creationId xmlns:a16="http://schemas.microsoft.com/office/drawing/2014/main" id="{093AEDAE-7D81-7448-C44D-4B65718C36E5}"/>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8887776" y="2810585"/>
              <a:ext cx="540000" cy="540000"/>
            </a:xfrm>
            <a:prstGeom prst="rect">
              <a:avLst/>
            </a:prstGeom>
          </p:spPr>
        </p:pic>
      </p:grpSp>
      <p:grpSp>
        <p:nvGrpSpPr>
          <p:cNvPr id="57" name="Group 56">
            <a:extLst>
              <a:ext uri="{FF2B5EF4-FFF2-40B4-BE49-F238E27FC236}">
                <a16:creationId xmlns:a16="http://schemas.microsoft.com/office/drawing/2014/main" id="{120E5B50-92F2-AE41-E0FE-AE14E03745DE}"/>
              </a:ext>
            </a:extLst>
          </p:cNvPr>
          <p:cNvGrpSpPr/>
          <p:nvPr/>
        </p:nvGrpSpPr>
        <p:grpSpPr>
          <a:xfrm>
            <a:off x="7613693" y="5261087"/>
            <a:ext cx="1448920" cy="942929"/>
            <a:chOff x="10086359" y="2818044"/>
            <a:chExt cx="1448920" cy="942929"/>
          </a:xfrm>
        </p:grpSpPr>
        <p:sp>
          <p:nvSpPr>
            <p:cNvPr id="58" name="Rectangle 57">
              <a:extLst>
                <a:ext uri="{FF2B5EF4-FFF2-40B4-BE49-F238E27FC236}">
                  <a16:creationId xmlns:a16="http://schemas.microsoft.com/office/drawing/2014/main" id="{2B87BFC2-6C5F-A5D4-15A9-24A2AB140D2B}"/>
                </a:ext>
              </a:extLst>
            </p:cNvPr>
            <p:cNvSpPr/>
            <p:nvPr/>
          </p:nvSpPr>
          <p:spPr>
            <a:xfrm>
              <a:off x="10086359" y="3345475"/>
              <a:ext cx="1448920" cy="415498"/>
            </a:xfrm>
            <a:prstGeom prst="rect">
              <a:avLst/>
            </a:prstGeom>
          </p:spPr>
          <p:txBody>
            <a:bodyPr wrap="square">
              <a:spAutoFit/>
            </a:bodyPr>
            <a:lstStyle/>
            <a:p>
              <a:pPr algn="ctr"/>
              <a:r>
                <a:rPr lang="en-US" sz="1000">
                  <a:solidFill>
                    <a:schemeClr val="tx1">
                      <a:lumMod val="65000"/>
                      <a:lumOff val="35000"/>
                    </a:schemeClr>
                  </a:solidFill>
                  <a:latin typeface="Futura LT"/>
                </a:rPr>
                <a:t>Ongoing Production Support</a:t>
              </a:r>
              <a:endParaRPr lang="en-IN" sz="1000">
                <a:solidFill>
                  <a:schemeClr val="tx1">
                    <a:lumMod val="65000"/>
                    <a:lumOff val="35000"/>
                  </a:schemeClr>
                </a:solidFill>
                <a:latin typeface="Futura LT"/>
              </a:endParaRPr>
            </a:p>
          </p:txBody>
        </p:sp>
        <p:pic>
          <p:nvPicPr>
            <p:cNvPr id="59" name="Graphic 58">
              <a:extLst>
                <a:ext uri="{FF2B5EF4-FFF2-40B4-BE49-F238E27FC236}">
                  <a16:creationId xmlns:a16="http://schemas.microsoft.com/office/drawing/2014/main" id="{0C9199DA-8724-5714-92A9-E8E48E507D84}"/>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0546953" y="2818044"/>
              <a:ext cx="504000" cy="504000"/>
            </a:xfrm>
            <a:prstGeom prst="rect">
              <a:avLst/>
            </a:prstGeom>
          </p:spPr>
        </p:pic>
      </p:grpSp>
      <p:sp>
        <p:nvSpPr>
          <p:cNvPr id="60" name="Rectangle: Rounded Corners 22">
            <a:extLst>
              <a:ext uri="{FF2B5EF4-FFF2-40B4-BE49-F238E27FC236}">
                <a16:creationId xmlns:a16="http://schemas.microsoft.com/office/drawing/2014/main" id="{75F589F6-C275-18F9-8764-10407C24FB82}"/>
              </a:ext>
            </a:extLst>
          </p:cNvPr>
          <p:cNvSpPr/>
          <p:nvPr/>
        </p:nvSpPr>
        <p:spPr>
          <a:xfrm>
            <a:off x="365662" y="1744867"/>
            <a:ext cx="11460676" cy="892855"/>
          </a:xfrm>
          <a:prstGeom prst="roundRect">
            <a:avLst>
              <a:gd name="adj" fmla="val 1945"/>
            </a:avLst>
          </a:prstGeom>
          <a:solidFill>
            <a:schemeClr val="bg1"/>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Rectangle: Top Corners Rounded 37">
            <a:extLst>
              <a:ext uri="{FF2B5EF4-FFF2-40B4-BE49-F238E27FC236}">
                <a16:creationId xmlns:a16="http://schemas.microsoft.com/office/drawing/2014/main" id="{9BF63934-CED0-121B-F2AD-5F299B9EDBE9}"/>
              </a:ext>
            </a:extLst>
          </p:cNvPr>
          <p:cNvSpPr/>
          <p:nvPr/>
        </p:nvSpPr>
        <p:spPr>
          <a:xfrm>
            <a:off x="365662" y="1491097"/>
            <a:ext cx="11460676" cy="409091"/>
          </a:xfrm>
          <a:prstGeom prst="round2SameRect">
            <a:avLst/>
          </a:prstGeom>
          <a:solidFill>
            <a:srgbClr val="002060"/>
          </a:solidFill>
          <a:ln w="9525">
            <a:solidFill>
              <a:srgbClr val="213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TextBox 61">
            <a:extLst>
              <a:ext uri="{FF2B5EF4-FFF2-40B4-BE49-F238E27FC236}">
                <a16:creationId xmlns:a16="http://schemas.microsoft.com/office/drawing/2014/main" id="{3D99AB29-3551-1912-6DBB-DFA8B86A1346}"/>
              </a:ext>
            </a:extLst>
          </p:cNvPr>
          <p:cNvSpPr txBox="1"/>
          <p:nvPr/>
        </p:nvSpPr>
        <p:spPr>
          <a:xfrm>
            <a:off x="986883" y="1549119"/>
            <a:ext cx="3244287" cy="307777"/>
          </a:xfrm>
          <a:prstGeom prst="rect">
            <a:avLst/>
          </a:prstGeom>
          <a:noFill/>
        </p:spPr>
        <p:txBody>
          <a:bodyPr wrap="square" rtlCol="0">
            <a:spAutoFit/>
          </a:bodyPr>
          <a:lstStyle/>
          <a:p>
            <a:r>
              <a:rPr lang="en-IN" sz="1400" b="1">
                <a:solidFill>
                  <a:schemeClr val="bg1"/>
                </a:solidFill>
                <a:latin typeface="Futura Medium" panose="020B0602020204020303"/>
                <a:cs typeface="Futura Medium" panose="020B0602020204020303"/>
              </a:rPr>
              <a:t>Technology Due Diligence</a:t>
            </a:r>
          </a:p>
        </p:txBody>
      </p:sp>
      <p:sp>
        <p:nvSpPr>
          <p:cNvPr id="63" name="Rectangle 62">
            <a:extLst>
              <a:ext uri="{FF2B5EF4-FFF2-40B4-BE49-F238E27FC236}">
                <a16:creationId xmlns:a16="http://schemas.microsoft.com/office/drawing/2014/main" id="{128DF6D7-2843-19A4-7DFE-F7C1BA52C6D6}"/>
              </a:ext>
            </a:extLst>
          </p:cNvPr>
          <p:cNvSpPr/>
          <p:nvPr/>
        </p:nvSpPr>
        <p:spPr>
          <a:xfrm>
            <a:off x="5321426" y="2055407"/>
            <a:ext cx="1981032" cy="400110"/>
          </a:xfrm>
          <a:prstGeom prst="rect">
            <a:avLst/>
          </a:prstGeom>
        </p:spPr>
        <p:txBody>
          <a:bodyPr wrap="square" anchor="ctr">
            <a:spAutoFit/>
          </a:bodyPr>
          <a:lstStyle/>
          <a:p>
            <a:pPr algn="ctr"/>
            <a:r>
              <a:rPr lang="en-US" sz="1000">
                <a:solidFill>
                  <a:schemeClr val="tx1">
                    <a:lumMod val="65000"/>
                    <a:lumOff val="35000"/>
                  </a:schemeClr>
                </a:solidFill>
                <a:latin typeface="Futura LT"/>
              </a:rPr>
              <a:t>Risk Identification, Red Flag Report &amp; Remediations</a:t>
            </a:r>
            <a:endParaRPr lang="en-IN" sz="1000">
              <a:solidFill>
                <a:schemeClr val="tx1">
                  <a:lumMod val="65000"/>
                  <a:lumOff val="35000"/>
                </a:schemeClr>
              </a:solidFill>
              <a:latin typeface="Futura LT"/>
            </a:endParaRPr>
          </a:p>
        </p:txBody>
      </p:sp>
      <p:sp>
        <p:nvSpPr>
          <p:cNvPr id="64" name="Rectangle 63">
            <a:extLst>
              <a:ext uri="{FF2B5EF4-FFF2-40B4-BE49-F238E27FC236}">
                <a16:creationId xmlns:a16="http://schemas.microsoft.com/office/drawing/2014/main" id="{53C87D22-52FD-FE9E-2516-E4C95465F205}"/>
              </a:ext>
            </a:extLst>
          </p:cNvPr>
          <p:cNvSpPr/>
          <p:nvPr/>
        </p:nvSpPr>
        <p:spPr>
          <a:xfrm>
            <a:off x="9529608" y="2062241"/>
            <a:ext cx="1678107" cy="400110"/>
          </a:xfrm>
          <a:prstGeom prst="rect">
            <a:avLst/>
          </a:prstGeom>
        </p:spPr>
        <p:txBody>
          <a:bodyPr wrap="square" anchor="ctr">
            <a:spAutoFit/>
          </a:bodyPr>
          <a:lstStyle/>
          <a:p>
            <a:pPr algn="ctr"/>
            <a:r>
              <a:rPr lang="en-US" sz="1000" dirty="0">
                <a:solidFill>
                  <a:schemeClr val="tx1">
                    <a:lumMod val="65000"/>
                    <a:lumOff val="35000"/>
                  </a:schemeClr>
                </a:solidFill>
                <a:latin typeface="Futura LT"/>
              </a:rPr>
              <a:t>Cost, Investment, Opportunities Roadmap</a:t>
            </a:r>
            <a:endParaRPr lang="en-IN" sz="1000" dirty="0">
              <a:solidFill>
                <a:schemeClr val="tx1">
                  <a:lumMod val="65000"/>
                  <a:lumOff val="35000"/>
                </a:schemeClr>
              </a:solidFill>
              <a:latin typeface="Futura LT"/>
            </a:endParaRPr>
          </a:p>
        </p:txBody>
      </p:sp>
      <p:sp>
        <p:nvSpPr>
          <p:cNvPr id="65" name="Rectangle 64">
            <a:extLst>
              <a:ext uri="{FF2B5EF4-FFF2-40B4-BE49-F238E27FC236}">
                <a16:creationId xmlns:a16="http://schemas.microsoft.com/office/drawing/2014/main" id="{93CB1573-E5CB-9531-CDE3-AC7C55ACDD6E}"/>
              </a:ext>
            </a:extLst>
          </p:cNvPr>
          <p:cNvSpPr/>
          <p:nvPr/>
        </p:nvSpPr>
        <p:spPr>
          <a:xfrm>
            <a:off x="1692735" y="2064763"/>
            <a:ext cx="1435318" cy="400110"/>
          </a:xfrm>
          <a:prstGeom prst="rect">
            <a:avLst/>
          </a:prstGeom>
        </p:spPr>
        <p:txBody>
          <a:bodyPr wrap="square" anchor="ctr">
            <a:spAutoFit/>
          </a:bodyPr>
          <a:lstStyle/>
          <a:p>
            <a:pPr algn="ctr"/>
            <a:r>
              <a:rPr lang="en-US" sz="1000" dirty="0">
                <a:solidFill>
                  <a:schemeClr val="tx1">
                    <a:lumMod val="65000"/>
                    <a:lumOff val="35000"/>
                  </a:schemeClr>
                </a:solidFill>
                <a:latin typeface="Futura LT"/>
              </a:rPr>
              <a:t>IT Operational Maturity Assessment</a:t>
            </a:r>
            <a:endParaRPr lang="en-IN" sz="1000" dirty="0">
              <a:solidFill>
                <a:schemeClr val="tx1">
                  <a:lumMod val="65000"/>
                  <a:lumOff val="35000"/>
                </a:schemeClr>
              </a:solidFill>
              <a:latin typeface="Futura LT"/>
            </a:endParaRPr>
          </a:p>
        </p:txBody>
      </p:sp>
      <p:pic>
        <p:nvPicPr>
          <p:cNvPr id="66" name="Graphic 65" descr="Target Audience with solid fill">
            <a:extLst>
              <a:ext uri="{FF2B5EF4-FFF2-40B4-BE49-F238E27FC236}">
                <a16:creationId xmlns:a16="http://schemas.microsoft.com/office/drawing/2014/main" id="{07553980-A61F-C9D8-6603-F24A3FFBB1AD}"/>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488446" y="1509020"/>
            <a:ext cx="409091" cy="409091"/>
          </a:xfrm>
          <a:prstGeom prst="rect">
            <a:avLst/>
          </a:prstGeom>
        </p:spPr>
      </p:pic>
      <p:grpSp>
        <p:nvGrpSpPr>
          <p:cNvPr id="67" name="Graphic 150">
            <a:extLst>
              <a:ext uri="{FF2B5EF4-FFF2-40B4-BE49-F238E27FC236}">
                <a16:creationId xmlns:a16="http://schemas.microsoft.com/office/drawing/2014/main" id="{D915C4EF-F1F9-CAF3-253D-A88DDD02ACDC}"/>
              </a:ext>
            </a:extLst>
          </p:cNvPr>
          <p:cNvGrpSpPr>
            <a:grpSpLocks noChangeAspect="1"/>
          </p:cNvGrpSpPr>
          <p:nvPr/>
        </p:nvGrpSpPr>
        <p:grpSpPr>
          <a:xfrm>
            <a:off x="1231178" y="2075677"/>
            <a:ext cx="365760" cy="378282"/>
            <a:chOff x="2830054" y="51276"/>
            <a:chExt cx="6531954" cy="6755574"/>
          </a:xfrm>
          <a:solidFill>
            <a:srgbClr val="44546A"/>
          </a:solidFill>
        </p:grpSpPr>
        <p:sp>
          <p:nvSpPr>
            <p:cNvPr id="68" name="Freeform: Shape 67">
              <a:extLst>
                <a:ext uri="{FF2B5EF4-FFF2-40B4-BE49-F238E27FC236}">
                  <a16:creationId xmlns:a16="http://schemas.microsoft.com/office/drawing/2014/main" id="{ACE61B3C-502B-E04D-86AF-A7E819FEBD02}"/>
                </a:ext>
              </a:extLst>
            </p:cNvPr>
            <p:cNvSpPr/>
            <p:nvPr/>
          </p:nvSpPr>
          <p:spPr>
            <a:xfrm>
              <a:off x="6144577" y="1240783"/>
              <a:ext cx="3217430" cy="3216270"/>
            </a:xfrm>
            <a:custGeom>
              <a:avLst/>
              <a:gdLst>
                <a:gd name="connsiteX0" fmla="*/ 1607629 w 3217430"/>
                <a:gd name="connsiteY0" fmla="*/ 0 h 3216270"/>
                <a:gd name="connsiteX1" fmla="*/ 0 w 3217430"/>
                <a:gd name="connsiteY1" fmla="*/ 1608658 h 3216270"/>
                <a:gd name="connsiteX2" fmla="*/ 1319479 w 3217430"/>
                <a:gd name="connsiteY2" fmla="*/ 3189885 h 3216270"/>
                <a:gd name="connsiteX3" fmla="*/ 1607664 w 3217430"/>
                <a:gd name="connsiteY3" fmla="*/ 3216271 h 3216270"/>
                <a:gd name="connsiteX4" fmla="*/ 1930676 w 3217430"/>
                <a:gd name="connsiteY4" fmla="*/ 3183547 h 3216270"/>
                <a:gd name="connsiteX5" fmla="*/ 3217431 w 3217430"/>
                <a:gd name="connsiteY5" fmla="*/ 1608664 h 3216270"/>
                <a:gd name="connsiteX6" fmla="*/ 1607607 w 3217430"/>
                <a:gd name="connsiteY6" fmla="*/ 6 h 3216270"/>
                <a:gd name="connsiteX7" fmla="*/ 1846185 w 3217430"/>
                <a:gd name="connsiteY7" fmla="*/ 2769832 h 3216270"/>
                <a:gd name="connsiteX8" fmla="*/ 1607629 w 3217430"/>
                <a:gd name="connsiteY8" fmla="*/ 2794121 h 3216270"/>
                <a:gd name="connsiteX9" fmla="*/ 1394409 w 3217430"/>
                <a:gd name="connsiteY9" fmla="*/ 2774073 h 3216270"/>
                <a:gd name="connsiteX10" fmla="*/ 422230 w 3217430"/>
                <a:gd name="connsiteY10" fmla="*/ 1608727 h 3216270"/>
                <a:gd name="connsiteX11" fmla="*/ 1607635 w 3217430"/>
                <a:gd name="connsiteY11" fmla="*/ 422236 h 3216270"/>
                <a:gd name="connsiteX12" fmla="*/ 2795149 w 3217430"/>
                <a:gd name="connsiteY12" fmla="*/ 1608727 h 3216270"/>
                <a:gd name="connsiteX13" fmla="*/ 1846179 w 3217430"/>
                <a:gd name="connsiteY13" fmla="*/ 2769843 h 321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7430" h="3216270">
                  <a:moveTo>
                    <a:pt x="1607629" y="0"/>
                  </a:moveTo>
                  <a:cubicBezTo>
                    <a:pt x="722033" y="0"/>
                    <a:pt x="0" y="720947"/>
                    <a:pt x="0" y="1608658"/>
                  </a:cubicBezTo>
                  <a:cubicBezTo>
                    <a:pt x="0" y="2387670"/>
                    <a:pt x="555224" y="3052667"/>
                    <a:pt x="1319479" y="3189885"/>
                  </a:cubicBezTo>
                  <a:cubicBezTo>
                    <a:pt x="1413422" y="3206761"/>
                    <a:pt x="1510532" y="3216271"/>
                    <a:pt x="1607664" y="3216271"/>
                  </a:cubicBezTo>
                  <a:cubicBezTo>
                    <a:pt x="1718506" y="3216271"/>
                    <a:pt x="1826171" y="3204664"/>
                    <a:pt x="1930676" y="3183547"/>
                  </a:cubicBezTo>
                  <a:cubicBezTo>
                    <a:pt x="2675934" y="3031539"/>
                    <a:pt x="3217431" y="2369673"/>
                    <a:pt x="3217431" y="1608664"/>
                  </a:cubicBezTo>
                  <a:cubicBezTo>
                    <a:pt x="3217374" y="720953"/>
                    <a:pt x="2495398" y="6"/>
                    <a:pt x="1607607" y="6"/>
                  </a:cubicBezTo>
                  <a:close/>
                  <a:moveTo>
                    <a:pt x="1846185" y="2769832"/>
                  </a:moveTo>
                  <a:cubicBezTo>
                    <a:pt x="1767021" y="2785657"/>
                    <a:pt x="1686788" y="2794121"/>
                    <a:pt x="1607629" y="2794121"/>
                  </a:cubicBezTo>
                  <a:cubicBezTo>
                    <a:pt x="1539004" y="2794121"/>
                    <a:pt x="1467235" y="2787783"/>
                    <a:pt x="1394409" y="2774073"/>
                  </a:cubicBezTo>
                  <a:cubicBezTo>
                    <a:pt x="830721" y="2672746"/>
                    <a:pt x="422230" y="2182970"/>
                    <a:pt x="422230" y="1608727"/>
                  </a:cubicBezTo>
                  <a:cubicBezTo>
                    <a:pt x="422230" y="954245"/>
                    <a:pt x="954239" y="422236"/>
                    <a:pt x="1607635" y="422236"/>
                  </a:cubicBezTo>
                  <a:cubicBezTo>
                    <a:pt x="2262111" y="422236"/>
                    <a:pt x="2795149" y="954245"/>
                    <a:pt x="2795149" y="1608727"/>
                  </a:cubicBezTo>
                  <a:cubicBezTo>
                    <a:pt x="2795149" y="2169220"/>
                    <a:pt x="2396128" y="2657944"/>
                    <a:pt x="1846179" y="2769843"/>
                  </a:cubicBezTo>
                  <a:close/>
                </a:path>
              </a:pathLst>
            </a:custGeom>
            <a:grpFill/>
            <a:ln w="571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9ECA43C5-49B3-9FF2-4C22-3073BF3A30E9}"/>
                </a:ext>
              </a:extLst>
            </p:cNvPr>
            <p:cNvSpPr/>
            <p:nvPr/>
          </p:nvSpPr>
          <p:spPr>
            <a:xfrm>
              <a:off x="7195914" y="4621777"/>
              <a:ext cx="1146372" cy="1505273"/>
            </a:xfrm>
            <a:custGeom>
              <a:avLst/>
              <a:gdLst>
                <a:gd name="connsiteX0" fmla="*/ 963715 w 1146372"/>
                <a:gd name="connsiteY0" fmla="*/ 0 h 1505273"/>
                <a:gd name="connsiteX1" fmla="*/ 921498 w 1146372"/>
                <a:gd name="connsiteY1" fmla="*/ 9487 h 1505273"/>
                <a:gd name="connsiteX2" fmla="*/ 556275 w 1146372"/>
                <a:gd name="connsiteY2" fmla="*/ 46434 h 1505273"/>
                <a:gd name="connsiteX3" fmla="*/ 231166 w 1146372"/>
                <a:gd name="connsiteY3" fmla="*/ 16876 h 1505273"/>
                <a:gd name="connsiteX4" fmla="*/ 181566 w 1146372"/>
                <a:gd name="connsiteY4" fmla="*/ 7389 h 1505273"/>
                <a:gd name="connsiteX5" fmla="*/ 181566 w 1146372"/>
                <a:gd name="connsiteY5" fmla="*/ 159397 h 1505273"/>
                <a:gd name="connsiteX6" fmla="*/ 0 w 1146372"/>
                <a:gd name="connsiteY6" fmla="*/ 159397 h 1505273"/>
                <a:gd name="connsiteX7" fmla="*/ 0 w 1146372"/>
                <a:gd name="connsiteY7" fmla="*/ 1505274 h 1505273"/>
                <a:gd name="connsiteX8" fmla="*/ 1146372 w 1146372"/>
                <a:gd name="connsiteY8" fmla="*/ 1505274 h 1505273"/>
                <a:gd name="connsiteX9" fmla="*/ 1146349 w 1146372"/>
                <a:gd name="connsiteY9" fmla="*/ 159397 h 1505273"/>
                <a:gd name="connsiteX10" fmla="*/ 963738 w 1146372"/>
                <a:gd name="connsiteY10" fmla="*/ 159397 h 150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6372" h="1505273">
                  <a:moveTo>
                    <a:pt x="963715" y="0"/>
                  </a:moveTo>
                  <a:cubicBezTo>
                    <a:pt x="949987" y="3172"/>
                    <a:pt x="936277" y="6338"/>
                    <a:pt x="921498" y="9487"/>
                  </a:cubicBezTo>
                  <a:cubicBezTo>
                    <a:pt x="800123" y="33775"/>
                    <a:pt x="677673" y="46434"/>
                    <a:pt x="556275" y="46434"/>
                  </a:cubicBezTo>
                  <a:cubicBezTo>
                    <a:pt x="449656" y="46434"/>
                    <a:pt x="339888" y="36925"/>
                    <a:pt x="231166" y="16876"/>
                  </a:cubicBezTo>
                  <a:cubicBezTo>
                    <a:pt x="214289" y="13704"/>
                    <a:pt x="197390" y="10538"/>
                    <a:pt x="181566" y="7389"/>
                  </a:cubicBezTo>
                  <a:lnTo>
                    <a:pt x="181566" y="159397"/>
                  </a:lnTo>
                  <a:lnTo>
                    <a:pt x="0" y="159397"/>
                  </a:lnTo>
                  <a:lnTo>
                    <a:pt x="0" y="1505274"/>
                  </a:lnTo>
                  <a:lnTo>
                    <a:pt x="1146372" y="1505274"/>
                  </a:lnTo>
                  <a:lnTo>
                    <a:pt x="1146349" y="159397"/>
                  </a:lnTo>
                  <a:lnTo>
                    <a:pt x="963738" y="159397"/>
                  </a:lnTo>
                  <a:close/>
                </a:path>
              </a:pathLst>
            </a:custGeom>
            <a:grpFill/>
            <a:ln w="571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83F4A0F8-608B-AA13-8825-9E348D7CE516}"/>
                </a:ext>
              </a:extLst>
            </p:cNvPr>
            <p:cNvSpPr/>
            <p:nvPr/>
          </p:nvSpPr>
          <p:spPr>
            <a:xfrm>
              <a:off x="7206104" y="6338391"/>
              <a:ext cx="1125912" cy="468173"/>
            </a:xfrm>
            <a:custGeom>
              <a:avLst/>
              <a:gdLst>
                <a:gd name="connsiteX0" fmla="*/ 562962 w 1125912"/>
                <a:gd name="connsiteY0" fmla="*/ 468173 h 468173"/>
                <a:gd name="connsiteX1" fmla="*/ 1125912 w 1125912"/>
                <a:gd name="connsiteY1" fmla="*/ 0 h 468173"/>
                <a:gd name="connsiteX2" fmla="*/ 0 w 1125912"/>
                <a:gd name="connsiteY2" fmla="*/ 0 h 468173"/>
                <a:gd name="connsiteX3" fmla="*/ 562973 w 1125912"/>
                <a:gd name="connsiteY3" fmla="*/ 468173 h 468173"/>
              </a:gdLst>
              <a:ahLst/>
              <a:cxnLst>
                <a:cxn ang="0">
                  <a:pos x="connsiteX0" y="connsiteY0"/>
                </a:cxn>
                <a:cxn ang="0">
                  <a:pos x="connsiteX1" y="connsiteY1"/>
                </a:cxn>
                <a:cxn ang="0">
                  <a:pos x="connsiteX2" y="connsiteY2"/>
                </a:cxn>
                <a:cxn ang="0">
                  <a:pos x="connsiteX3" y="connsiteY3"/>
                </a:cxn>
              </a:cxnLst>
              <a:rect l="l" t="t" r="r" b="b"/>
              <a:pathLst>
                <a:path w="1125912" h="468173">
                  <a:moveTo>
                    <a:pt x="562962" y="468173"/>
                  </a:moveTo>
                  <a:cubicBezTo>
                    <a:pt x="842414" y="468173"/>
                    <a:pt x="1075974" y="266148"/>
                    <a:pt x="1125912" y="0"/>
                  </a:cubicBezTo>
                  <a:lnTo>
                    <a:pt x="0" y="0"/>
                  </a:lnTo>
                  <a:cubicBezTo>
                    <a:pt x="49738" y="266091"/>
                    <a:pt x="282578" y="468173"/>
                    <a:pt x="562973" y="468173"/>
                  </a:cubicBezTo>
                  <a:close/>
                </a:path>
              </a:pathLst>
            </a:custGeom>
            <a:grpFill/>
            <a:ln w="571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CB7ECC4-2BFC-78ED-C57C-4B058EB256F5}"/>
                </a:ext>
              </a:extLst>
            </p:cNvPr>
            <p:cNvSpPr/>
            <p:nvPr/>
          </p:nvSpPr>
          <p:spPr>
            <a:xfrm>
              <a:off x="6842654" y="1953295"/>
              <a:ext cx="1820526" cy="1745165"/>
            </a:xfrm>
            <a:custGeom>
              <a:avLst/>
              <a:gdLst>
                <a:gd name="connsiteX0" fmla="*/ 1763374 w 1820526"/>
                <a:gd name="connsiteY0" fmla="*/ 811736 h 1745165"/>
                <a:gd name="connsiteX1" fmla="*/ 1368593 w 1820526"/>
                <a:gd name="connsiteY1" fmla="*/ 1098846 h 1745165"/>
                <a:gd name="connsiteX2" fmla="*/ 1519549 w 1820526"/>
                <a:gd name="connsiteY2" fmla="*/ 1562230 h 1745165"/>
                <a:gd name="connsiteX3" fmla="*/ 1304208 w 1820526"/>
                <a:gd name="connsiteY3" fmla="*/ 1717403 h 1745165"/>
                <a:gd name="connsiteX4" fmla="*/ 910473 w 1820526"/>
                <a:gd name="connsiteY4" fmla="*/ 1431339 h 1745165"/>
                <a:gd name="connsiteX5" fmla="*/ 515692 w 1820526"/>
                <a:gd name="connsiteY5" fmla="*/ 1718449 h 1745165"/>
                <a:gd name="connsiteX6" fmla="*/ 321474 w 1820526"/>
                <a:gd name="connsiteY6" fmla="*/ 1686794 h 1745165"/>
                <a:gd name="connsiteX7" fmla="*/ 301425 w 1820526"/>
                <a:gd name="connsiteY7" fmla="*/ 1562224 h 1745165"/>
                <a:gd name="connsiteX8" fmla="*/ 452381 w 1820526"/>
                <a:gd name="connsiteY8" fmla="*/ 1098840 h 1745165"/>
                <a:gd name="connsiteX9" fmla="*/ 57601 w 1820526"/>
                <a:gd name="connsiteY9" fmla="*/ 811730 h 1745165"/>
                <a:gd name="connsiteX10" fmla="*/ 6926 w 1820526"/>
                <a:gd name="connsiteY10" fmla="*/ 656556 h 1745165"/>
                <a:gd name="connsiteX11" fmla="*/ 139914 w 1820526"/>
                <a:gd name="connsiteY11" fmla="*/ 559447 h 1745165"/>
                <a:gd name="connsiteX12" fmla="*/ 627586 w 1820526"/>
                <a:gd name="connsiteY12" fmla="*/ 559447 h 1745165"/>
                <a:gd name="connsiteX13" fmla="*/ 777474 w 1820526"/>
                <a:gd name="connsiteY13" fmla="*/ 96063 h 1745165"/>
                <a:gd name="connsiteX14" fmla="*/ 910479 w 1820526"/>
                <a:gd name="connsiteY14" fmla="*/ 0 h 1745165"/>
                <a:gd name="connsiteX15" fmla="*/ 1043467 w 1820526"/>
                <a:gd name="connsiteY15" fmla="*/ 96063 h 1745165"/>
                <a:gd name="connsiteX16" fmla="*/ 1193354 w 1820526"/>
                <a:gd name="connsiteY16" fmla="*/ 559447 h 1745165"/>
                <a:gd name="connsiteX17" fmla="*/ 1681021 w 1820526"/>
                <a:gd name="connsiteY17" fmla="*/ 559447 h 1745165"/>
                <a:gd name="connsiteX18" fmla="*/ 1814009 w 1820526"/>
                <a:gd name="connsiteY18" fmla="*/ 656556 h 1745165"/>
                <a:gd name="connsiteX19" fmla="*/ 1763374 w 1820526"/>
                <a:gd name="connsiteY19" fmla="*/ 811730 h 17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0526" h="1745165">
                  <a:moveTo>
                    <a:pt x="1763374" y="811736"/>
                  </a:moveTo>
                  <a:lnTo>
                    <a:pt x="1368593" y="1098846"/>
                  </a:lnTo>
                  <a:lnTo>
                    <a:pt x="1519549" y="1562230"/>
                  </a:lnTo>
                  <a:cubicBezTo>
                    <a:pt x="1560149" y="1690280"/>
                    <a:pt x="1413107" y="1797882"/>
                    <a:pt x="1304208" y="1717403"/>
                  </a:cubicBezTo>
                  <a:lnTo>
                    <a:pt x="910473" y="1431339"/>
                  </a:lnTo>
                  <a:lnTo>
                    <a:pt x="515692" y="1718449"/>
                  </a:lnTo>
                  <a:cubicBezTo>
                    <a:pt x="455530" y="1761735"/>
                    <a:pt x="364736" y="1746933"/>
                    <a:pt x="321474" y="1686794"/>
                  </a:cubicBezTo>
                  <a:cubicBezTo>
                    <a:pt x="295087" y="1650898"/>
                    <a:pt x="287698" y="1604464"/>
                    <a:pt x="301425" y="1562224"/>
                  </a:cubicBezTo>
                  <a:lnTo>
                    <a:pt x="452381" y="1098840"/>
                  </a:lnTo>
                  <a:lnTo>
                    <a:pt x="57601" y="811730"/>
                  </a:lnTo>
                  <a:cubicBezTo>
                    <a:pt x="9046" y="775857"/>
                    <a:pt x="-12071" y="713569"/>
                    <a:pt x="6926" y="656556"/>
                  </a:cubicBezTo>
                  <a:cubicBezTo>
                    <a:pt x="25922" y="598492"/>
                    <a:pt x="79746" y="559447"/>
                    <a:pt x="139914" y="559447"/>
                  </a:cubicBezTo>
                  <a:lnTo>
                    <a:pt x="627586" y="559447"/>
                  </a:lnTo>
                  <a:lnTo>
                    <a:pt x="777474" y="96063"/>
                  </a:lnTo>
                  <a:cubicBezTo>
                    <a:pt x="796470" y="39045"/>
                    <a:pt x="849248" y="0"/>
                    <a:pt x="910479" y="0"/>
                  </a:cubicBezTo>
                  <a:cubicBezTo>
                    <a:pt x="970641" y="0"/>
                    <a:pt x="1024464" y="39045"/>
                    <a:pt x="1043467" y="96063"/>
                  </a:cubicBezTo>
                  <a:lnTo>
                    <a:pt x="1193354" y="559447"/>
                  </a:lnTo>
                  <a:lnTo>
                    <a:pt x="1681021" y="559447"/>
                  </a:lnTo>
                  <a:cubicBezTo>
                    <a:pt x="1741199" y="559447"/>
                    <a:pt x="1795035" y="598515"/>
                    <a:pt x="1814009" y="656556"/>
                  </a:cubicBezTo>
                  <a:cubicBezTo>
                    <a:pt x="1832011" y="713569"/>
                    <a:pt x="1811951" y="775857"/>
                    <a:pt x="1763374" y="811730"/>
                  </a:cubicBezTo>
                  <a:close/>
                </a:path>
              </a:pathLst>
            </a:custGeom>
            <a:grpFill/>
            <a:ln w="571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2E9826C9-C0B7-4D78-5DB6-20CD29874B2A}"/>
                </a:ext>
              </a:extLst>
            </p:cNvPr>
            <p:cNvSpPr/>
            <p:nvPr/>
          </p:nvSpPr>
          <p:spPr>
            <a:xfrm>
              <a:off x="2848003" y="5728201"/>
              <a:ext cx="22167" cy="23260"/>
            </a:xfrm>
            <a:custGeom>
              <a:avLst/>
              <a:gdLst>
                <a:gd name="connsiteX0" fmla="*/ 13729 w 22167"/>
                <a:gd name="connsiteY0" fmla="*/ 14802 h 23260"/>
                <a:gd name="connsiteX1" fmla="*/ 22168 w 22167"/>
                <a:gd name="connsiteY1" fmla="*/ 23260 h 23260"/>
                <a:gd name="connsiteX2" fmla="*/ 0 w 22167"/>
                <a:gd name="connsiteY2" fmla="*/ 0 h 23260"/>
                <a:gd name="connsiteX3" fmla="*/ 13729 w 22167"/>
                <a:gd name="connsiteY3" fmla="*/ 14802 h 23260"/>
              </a:gdLst>
              <a:ahLst/>
              <a:cxnLst>
                <a:cxn ang="0">
                  <a:pos x="connsiteX0" y="connsiteY0"/>
                </a:cxn>
                <a:cxn ang="0">
                  <a:pos x="connsiteX1" y="connsiteY1"/>
                </a:cxn>
                <a:cxn ang="0">
                  <a:pos x="connsiteX2" y="connsiteY2"/>
                </a:cxn>
                <a:cxn ang="0">
                  <a:pos x="connsiteX3" y="connsiteY3"/>
                </a:cxn>
              </a:cxnLst>
              <a:rect l="l" t="t" r="r" b="b"/>
              <a:pathLst>
                <a:path w="22167" h="23260">
                  <a:moveTo>
                    <a:pt x="13729" y="14802"/>
                  </a:moveTo>
                  <a:lnTo>
                    <a:pt x="22168" y="23260"/>
                  </a:lnTo>
                  <a:cubicBezTo>
                    <a:pt x="13729" y="16917"/>
                    <a:pt x="6340" y="8458"/>
                    <a:pt x="0" y="0"/>
                  </a:cubicBezTo>
                  <a:cubicBezTo>
                    <a:pt x="5291" y="5315"/>
                    <a:pt x="9510" y="10573"/>
                    <a:pt x="13729" y="14802"/>
                  </a:cubicBezTo>
                  <a:close/>
                </a:path>
              </a:pathLst>
            </a:custGeom>
            <a:grpFill/>
            <a:ln w="571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A331DEC9-3940-1010-611F-8644A6AA8AF9}"/>
                </a:ext>
              </a:extLst>
            </p:cNvPr>
            <p:cNvSpPr/>
            <p:nvPr/>
          </p:nvSpPr>
          <p:spPr>
            <a:xfrm>
              <a:off x="2893371" y="5774721"/>
              <a:ext cx="952119" cy="968978"/>
            </a:xfrm>
            <a:custGeom>
              <a:avLst/>
              <a:gdLst>
                <a:gd name="connsiteX0" fmla="*/ 952119 w 952119"/>
                <a:gd name="connsiteY0" fmla="*/ 968978 h 968978"/>
                <a:gd name="connsiteX1" fmla="*/ 952119 w 952119"/>
                <a:gd name="connsiteY1" fmla="*/ 0 h 968978"/>
                <a:gd name="connsiteX2" fmla="*/ 0 w 952119"/>
                <a:gd name="connsiteY2" fmla="*/ 0 h 968978"/>
              </a:gdLst>
              <a:ahLst/>
              <a:cxnLst>
                <a:cxn ang="0">
                  <a:pos x="connsiteX0" y="connsiteY0"/>
                </a:cxn>
                <a:cxn ang="0">
                  <a:pos x="connsiteX1" y="connsiteY1"/>
                </a:cxn>
                <a:cxn ang="0">
                  <a:pos x="connsiteX2" y="connsiteY2"/>
                </a:cxn>
              </a:cxnLst>
              <a:rect l="l" t="t" r="r" b="b"/>
              <a:pathLst>
                <a:path w="952119" h="968978">
                  <a:moveTo>
                    <a:pt x="952119" y="968978"/>
                  </a:moveTo>
                  <a:lnTo>
                    <a:pt x="952119" y="0"/>
                  </a:lnTo>
                  <a:lnTo>
                    <a:pt x="0" y="0"/>
                  </a:lnTo>
                  <a:close/>
                </a:path>
              </a:pathLst>
            </a:custGeom>
            <a:grpFill/>
            <a:ln w="571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F428E1E-B2B7-DB39-BA51-40F7851EA04C}"/>
                </a:ext>
              </a:extLst>
            </p:cNvPr>
            <p:cNvSpPr/>
            <p:nvPr/>
          </p:nvSpPr>
          <p:spPr>
            <a:xfrm>
              <a:off x="3732390" y="1578654"/>
              <a:ext cx="1196492" cy="1130598"/>
            </a:xfrm>
            <a:custGeom>
              <a:avLst/>
              <a:gdLst>
                <a:gd name="connsiteX0" fmla="*/ 0 w 1196492"/>
                <a:gd name="connsiteY0" fmla="*/ 0 h 1130598"/>
                <a:gd name="connsiteX1" fmla="*/ 1196492 w 1196492"/>
                <a:gd name="connsiteY1" fmla="*/ 0 h 1130598"/>
                <a:gd name="connsiteX2" fmla="*/ 1196492 w 1196492"/>
                <a:gd name="connsiteY2" fmla="*/ 1130598 h 1130598"/>
                <a:gd name="connsiteX3" fmla="*/ 0 w 1196492"/>
                <a:gd name="connsiteY3" fmla="*/ 1130598 h 1130598"/>
              </a:gdLst>
              <a:ahLst/>
              <a:cxnLst>
                <a:cxn ang="0">
                  <a:pos x="connsiteX0" y="connsiteY0"/>
                </a:cxn>
                <a:cxn ang="0">
                  <a:pos x="connsiteX1" y="connsiteY1"/>
                </a:cxn>
                <a:cxn ang="0">
                  <a:pos x="connsiteX2" y="connsiteY2"/>
                </a:cxn>
                <a:cxn ang="0">
                  <a:pos x="connsiteX3" y="connsiteY3"/>
                </a:cxn>
              </a:cxnLst>
              <a:rect l="l" t="t" r="r" b="b"/>
              <a:pathLst>
                <a:path w="1196492" h="1130598">
                  <a:moveTo>
                    <a:pt x="0" y="0"/>
                  </a:moveTo>
                  <a:lnTo>
                    <a:pt x="1196492" y="0"/>
                  </a:lnTo>
                  <a:lnTo>
                    <a:pt x="1196492" y="1130598"/>
                  </a:lnTo>
                  <a:lnTo>
                    <a:pt x="0" y="1130598"/>
                  </a:lnTo>
                  <a:close/>
                </a:path>
              </a:pathLst>
            </a:custGeom>
            <a:grpFill/>
            <a:ln w="571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489FB104-414F-1ABD-FF70-9D894C75150E}"/>
                </a:ext>
              </a:extLst>
            </p:cNvPr>
            <p:cNvSpPr/>
            <p:nvPr/>
          </p:nvSpPr>
          <p:spPr>
            <a:xfrm>
              <a:off x="2830054" y="51276"/>
              <a:ext cx="5028754" cy="6754545"/>
            </a:xfrm>
            <a:custGeom>
              <a:avLst/>
              <a:gdLst>
                <a:gd name="connsiteX0" fmla="*/ 4154743 w 5028754"/>
                <a:gd name="connsiteY0" fmla="*/ 4448086 h 6754545"/>
                <a:gd name="connsiteX1" fmla="*/ 3922525 w 5028754"/>
                <a:gd name="connsiteY1" fmla="*/ 4319322 h 6754545"/>
                <a:gd name="connsiteX2" fmla="*/ 3922525 w 5028754"/>
                <a:gd name="connsiteY2" fmla="*/ 4512495 h 6754545"/>
                <a:gd name="connsiteX3" fmla="*/ 852941 w 5028754"/>
                <a:gd name="connsiteY3" fmla="*/ 4512495 h 6754545"/>
                <a:gd name="connsiteX4" fmla="*/ 852941 w 5028754"/>
                <a:gd name="connsiteY4" fmla="*/ 4301377 h 6754545"/>
                <a:gd name="connsiteX5" fmla="*/ 3896122 w 5028754"/>
                <a:gd name="connsiteY5" fmla="*/ 4301377 h 6754545"/>
                <a:gd name="connsiteX6" fmla="*/ 3283931 w 5028754"/>
                <a:gd name="connsiteY6" fmla="*/ 3586773 h 6754545"/>
                <a:gd name="connsiteX7" fmla="*/ 953240 w 5028754"/>
                <a:gd name="connsiteY7" fmla="*/ 3586773 h 6754545"/>
                <a:gd name="connsiteX8" fmla="*/ 852959 w 5028754"/>
                <a:gd name="connsiteY8" fmla="*/ 3375655 h 6754545"/>
                <a:gd name="connsiteX9" fmla="*/ 3197366 w 5028754"/>
                <a:gd name="connsiteY9" fmla="*/ 3375655 h 6754545"/>
                <a:gd name="connsiteX10" fmla="*/ 3103423 w 5028754"/>
                <a:gd name="connsiteY10" fmla="*/ 2798269 h 6754545"/>
                <a:gd name="connsiteX11" fmla="*/ 3108715 w 5028754"/>
                <a:gd name="connsiteY11" fmla="*/ 2661040 h 6754545"/>
                <a:gd name="connsiteX12" fmla="*/ 2576706 w 5028754"/>
                <a:gd name="connsiteY12" fmla="*/ 2661040 h 6754545"/>
                <a:gd name="connsiteX13" fmla="*/ 2576706 w 5028754"/>
                <a:gd name="connsiteY13" fmla="*/ 2449922 h 6754545"/>
                <a:gd name="connsiteX14" fmla="*/ 3137221 w 5028754"/>
                <a:gd name="connsiteY14" fmla="*/ 2449922 h 6754545"/>
                <a:gd name="connsiteX15" fmla="*/ 3447551 w 5028754"/>
                <a:gd name="connsiteY15" fmla="*/ 1735319 h 6754545"/>
                <a:gd name="connsiteX16" fmla="*/ 2576700 w 5028754"/>
                <a:gd name="connsiteY16" fmla="*/ 1735319 h 6754545"/>
                <a:gd name="connsiteX17" fmla="*/ 2576700 w 5028754"/>
                <a:gd name="connsiteY17" fmla="*/ 1524201 h 6754545"/>
                <a:gd name="connsiteX18" fmla="*/ 3579454 w 5028754"/>
                <a:gd name="connsiteY18" fmla="*/ 1524201 h 6754545"/>
                <a:gd name="connsiteX19" fmla="*/ 3579454 w 5028754"/>
                <a:gd name="connsiteY19" fmla="*/ 1571710 h 6754545"/>
                <a:gd name="connsiteX20" fmla="*/ 4922136 w 5028754"/>
                <a:gd name="connsiteY20" fmla="*/ 978487 h 6754545"/>
                <a:gd name="connsiteX21" fmla="*/ 5028755 w 5028754"/>
                <a:gd name="connsiteY21" fmla="*/ 981659 h 6754545"/>
                <a:gd name="connsiteX22" fmla="*/ 5028732 w 5028754"/>
                <a:gd name="connsiteY22" fmla="*/ 105550 h 6754545"/>
                <a:gd name="connsiteX23" fmla="*/ 4923182 w 5028754"/>
                <a:gd name="connsiteY23" fmla="*/ 0 h 6754545"/>
                <a:gd name="connsiteX24" fmla="*/ 105550 w 5028754"/>
                <a:gd name="connsiteY24" fmla="*/ 0 h 6754545"/>
                <a:gd name="connsiteX25" fmla="*/ 0 w 5028754"/>
                <a:gd name="connsiteY25" fmla="*/ 105550 h 6754545"/>
                <a:gd name="connsiteX26" fmla="*/ 0 w 5028754"/>
                <a:gd name="connsiteY26" fmla="*/ 5512168 h 6754545"/>
                <a:gd name="connsiteX27" fmla="*/ 1120998 w 5028754"/>
                <a:gd name="connsiteY27" fmla="*/ 5512168 h 6754545"/>
                <a:gd name="connsiteX28" fmla="*/ 1226548 w 5028754"/>
                <a:gd name="connsiteY28" fmla="*/ 5617719 h 6754545"/>
                <a:gd name="connsiteX29" fmla="*/ 1226548 w 5028754"/>
                <a:gd name="connsiteY29" fmla="*/ 6754546 h 6754545"/>
                <a:gd name="connsiteX30" fmla="*/ 4404888 w 5028754"/>
                <a:gd name="connsiteY30" fmla="*/ 6754546 h 6754545"/>
                <a:gd name="connsiteX31" fmla="*/ 4154726 w 5028754"/>
                <a:gd name="connsiteY31" fmla="*/ 6181389 h 6754545"/>
                <a:gd name="connsiteX32" fmla="*/ 691396 w 5028754"/>
                <a:gd name="connsiteY32" fmla="*/ 1316209 h 6754545"/>
                <a:gd name="connsiteX33" fmla="*/ 2309598 w 5028754"/>
                <a:gd name="connsiteY33" fmla="*/ 1316209 h 6754545"/>
                <a:gd name="connsiteX34" fmla="*/ 2309598 w 5028754"/>
                <a:gd name="connsiteY34" fmla="*/ 2868975 h 6754545"/>
                <a:gd name="connsiteX35" fmla="*/ 691396 w 5028754"/>
                <a:gd name="connsiteY35" fmla="*/ 2868975 h 6754545"/>
                <a:gd name="connsiteX36" fmla="*/ 3534037 w 5028754"/>
                <a:gd name="connsiteY36" fmla="*/ 5438210 h 6754545"/>
                <a:gd name="connsiteX37" fmla="*/ 852902 w 5028754"/>
                <a:gd name="connsiteY37" fmla="*/ 5438210 h 6754545"/>
                <a:gd name="connsiteX38" fmla="*/ 852902 w 5028754"/>
                <a:gd name="connsiteY38" fmla="*/ 5227092 h 6754545"/>
                <a:gd name="connsiteX39" fmla="*/ 3534037 w 5028754"/>
                <a:gd name="connsiteY39" fmla="*/ 5227092 h 67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8754" h="6754545">
                  <a:moveTo>
                    <a:pt x="4154743" y="4448086"/>
                  </a:moveTo>
                  <a:cubicBezTo>
                    <a:pt x="4073458" y="4411139"/>
                    <a:pt x="3996397" y="4367877"/>
                    <a:pt x="3922525" y="4319322"/>
                  </a:cubicBezTo>
                  <a:lnTo>
                    <a:pt x="3922525" y="4512495"/>
                  </a:lnTo>
                  <a:lnTo>
                    <a:pt x="852941" y="4512495"/>
                  </a:lnTo>
                  <a:lnTo>
                    <a:pt x="852941" y="4301377"/>
                  </a:lnTo>
                  <a:lnTo>
                    <a:pt x="3896122" y="4301377"/>
                  </a:lnTo>
                  <a:cubicBezTo>
                    <a:pt x="3632226" y="4121937"/>
                    <a:pt x="3420057" y="3873866"/>
                    <a:pt x="3283931" y="3586773"/>
                  </a:cubicBezTo>
                  <a:lnTo>
                    <a:pt x="953240" y="3586773"/>
                  </a:lnTo>
                  <a:lnTo>
                    <a:pt x="852959" y="3375655"/>
                  </a:lnTo>
                  <a:lnTo>
                    <a:pt x="3197366" y="3375655"/>
                  </a:lnTo>
                  <a:cubicBezTo>
                    <a:pt x="3136130" y="3194090"/>
                    <a:pt x="3103423" y="2999871"/>
                    <a:pt x="3103423" y="2798269"/>
                  </a:cubicBezTo>
                  <a:cubicBezTo>
                    <a:pt x="3103423" y="2751834"/>
                    <a:pt x="3105543" y="2706429"/>
                    <a:pt x="3108715" y="2661040"/>
                  </a:cubicBezTo>
                  <a:lnTo>
                    <a:pt x="2576706" y="2661040"/>
                  </a:lnTo>
                  <a:lnTo>
                    <a:pt x="2576706" y="2449922"/>
                  </a:lnTo>
                  <a:lnTo>
                    <a:pt x="3137221" y="2449922"/>
                  </a:lnTo>
                  <a:cubicBezTo>
                    <a:pt x="3187896" y="2187078"/>
                    <a:pt x="3295567" y="1944299"/>
                    <a:pt x="3447551" y="1735319"/>
                  </a:cubicBezTo>
                  <a:lnTo>
                    <a:pt x="2576700" y="1735319"/>
                  </a:lnTo>
                  <a:lnTo>
                    <a:pt x="2576700" y="1524201"/>
                  </a:lnTo>
                  <a:lnTo>
                    <a:pt x="3579454" y="1524201"/>
                  </a:lnTo>
                  <a:lnTo>
                    <a:pt x="3579454" y="1571710"/>
                  </a:lnTo>
                  <a:cubicBezTo>
                    <a:pt x="3911952" y="1207533"/>
                    <a:pt x="4391212" y="978487"/>
                    <a:pt x="4922136" y="978487"/>
                  </a:cubicBezTo>
                  <a:cubicBezTo>
                    <a:pt x="4958009" y="978487"/>
                    <a:pt x="4992859" y="979538"/>
                    <a:pt x="5028755" y="981659"/>
                  </a:cubicBezTo>
                  <a:lnTo>
                    <a:pt x="5028732" y="105550"/>
                  </a:lnTo>
                  <a:cubicBezTo>
                    <a:pt x="5028732" y="46434"/>
                    <a:pt x="4981223" y="0"/>
                    <a:pt x="4923182" y="0"/>
                  </a:cubicBezTo>
                  <a:lnTo>
                    <a:pt x="105550" y="0"/>
                  </a:lnTo>
                  <a:cubicBezTo>
                    <a:pt x="47486" y="0"/>
                    <a:pt x="0" y="46434"/>
                    <a:pt x="0" y="105550"/>
                  </a:cubicBezTo>
                  <a:lnTo>
                    <a:pt x="0" y="5512168"/>
                  </a:lnTo>
                  <a:lnTo>
                    <a:pt x="1120998" y="5512168"/>
                  </a:lnTo>
                  <a:cubicBezTo>
                    <a:pt x="1180114" y="5512168"/>
                    <a:pt x="1226548" y="5559677"/>
                    <a:pt x="1226548" y="5617719"/>
                  </a:cubicBezTo>
                  <a:lnTo>
                    <a:pt x="1226548" y="6754546"/>
                  </a:lnTo>
                  <a:lnTo>
                    <a:pt x="4404888" y="6754546"/>
                  </a:lnTo>
                  <a:cubicBezTo>
                    <a:pt x="4250761" y="6612071"/>
                    <a:pt x="4154726" y="6408332"/>
                    <a:pt x="4154726" y="6181389"/>
                  </a:cubicBezTo>
                  <a:close/>
                  <a:moveTo>
                    <a:pt x="691396" y="1316209"/>
                  </a:moveTo>
                  <a:lnTo>
                    <a:pt x="2309598" y="1316209"/>
                  </a:lnTo>
                  <a:lnTo>
                    <a:pt x="2309598" y="2868975"/>
                  </a:lnTo>
                  <a:lnTo>
                    <a:pt x="691396" y="2868975"/>
                  </a:lnTo>
                  <a:close/>
                  <a:moveTo>
                    <a:pt x="3534037" y="5438210"/>
                  </a:moveTo>
                  <a:lnTo>
                    <a:pt x="852902" y="5438210"/>
                  </a:lnTo>
                  <a:lnTo>
                    <a:pt x="852902" y="5227092"/>
                  </a:lnTo>
                  <a:lnTo>
                    <a:pt x="3534037" y="5227092"/>
                  </a:lnTo>
                  <a:close/>
                </a:path>
              </a:pathLst>
            </a:custGeom>
            <a:grpFill/>
            <a:ln w="571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B30D1E28-4FA8-9558-CACD-CA7D1EDDBE31}"/>
                </a:ext>
              </a:extLst>
            </p:cNvPr>
            <p:cNvSpPr/>
            <p:nvPr/>
          </p:nvSpPr>
          <p:spPr>
            <a:xfrm>
              <a:off x="3929957" y="6803707"/>
              <a:ext cx="32729" cy="3143"/>
            </a:xfrm>
            <a:custGeom>
              <a:avLst/>
              <a:gdLst>
                <a:gd name="connsiteX0" fmla="*/ 0 w 32729"/>
                <a:gd name="connsiteY0" fmla="*/ 0 h 3143"/>
                <a:gd name="connsiteX1" fmla="*/ 22168 w 32729"/>
                <a:gd name="connsiteY1" fmla="*/ 3144 h 3143"/>
                <a:gd name="connsiteX2" fmla="*/ 32730 w 32729"/>
                <a:gd name="connsiteY2" fmla="*/ 2115 h 3143"/>
                <a:gd name="connsiteX3" fmla="*/ 21117 w 32729"/>
                <a:gd name="connsiteY3" fmla="*/ 2115 h 3143"/>
                <a:gd name="connsiteX4" fmla="*/ 0 w 32729"/>
                <a:gd name="connsiteY4" fmla="*/ 0 h 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29" h="3143">
                  <a:moveTo>
                    <a:pt x="0" y="0"/>
                  </a:moveTo>
                  <a:cubicBezTo>
                    <a:pt x="7389" y="2115"/>
                    <a:pt x="14779" y="3144"/>
                    <a:pt x="22168" y="3144"/>
                  </a:cubicBezTo>
                  <a:cubicBezTo>
                    <a:pt x="25340" y="3144"/>
                    <a:pt x="29558" y="3144"/>
                    <a:pt x="32730" y="2115"/>
                  </a:cubicBezTo>
                  <a:lnTo>
                    <a:pt x="21117" y="2115"/>
                  </a:lnTo>
                  <a:cubicBezTo>
                    <a:pt x="13727" y="2115"/>
                    <a:pt x="6344" y="1086"/>
                    <a:pt x="0" y="0"/>
                  </a:cubicBezTo>
                  <a:close/>
                </a:path>
              </a:pathLst>
            </a:custGeom>
            <a:grpFill/>
            <a:ln w="5715" cap="flat">
              <a:noFill/>
              <a:prstDash val="solid"/>
              <a:miter/>
            </a:ln>
          </p:spPr>
          <p:txBody>
            <a:bodyPr rtlCol="0" anchor="ctr"/>
            <a:lstStyle/>
            <a:p>
              <a:endParaRPr lang="en-US"/>
            </a:p>
          </p:txBody>
        </p:sp>
      </p:grpSp>
      <p:sp>
        <p:nvSpPr>
          <p:cNvPr id="77" name="Graphic 126">
            <a:extLst>
              <a:ext uri="{FF2B5EF4-FFF2-40B4-BE49-F238E27FC236}">
                <a16:creationId xmlns:a16="http://schemas.microsoft.com/office/drawing/2014/main" id="{29245928-4735-53E4-C692-EAE17C926EAD}"/>
              </a:ext>
            </a:extLst>
          </p:cNvPr>
          <p:cNvSpPr>
            <a:spLocks noChangeAspect="1"/>
          </p:cNvSpPr>
          <p:nvPr/>
        </p:nvSpPr>
        <p:spPr>
          <a:xfrm>
            <a:off x="4842595" y="2026862"/>
            <a:ext cx="488730" cy="457200"/>
          </a:xfrm>
          <a:custGeom>
            <a:avLst/>
            <a:gdLst>
              <a:gd name="connsiteX0" fmla="*/ 700716 w 6644362"/>
              <a:gd name="connsiteY0" fmla="*/ 3750833 h 6215712"/>
              <a:gd name="connsiteX1" fmla="*/ 703282 w 6644362"/>
              <a:gd name="connsiteY1" fmla="*/ 3761126 h 6215712"/>
              <a:gd name="connsiteX2" fmla="*/ 703282 w 6644362"/>
              <a:gd name="connsiteY2" fmla="*/ 6205426 h 6215712"/>
              <a:gd name="connsiteX3" fmla="*/ 700716 w 6644362"/>
              <a:gd name="connsiteY3" fmla="*/ 6215713 h 6215712"/>
              <a:gd name="connsiteX4" fmla="*/ 0 w 6644362"/>
              <a:gd name="connsiteY4" fmla="*/ 6215713 h 6215712"/>
              <a:gd name="connsiteX5" fmla="*/ 289968 w 6644362"/>
              <a:gd name="connsiteY5" fmla="*/ 3771247 h 6215712"/>
              <a:gd name="connsiteX6" fmla="*/ 295884 w 6644362"/>
              <a:gd name="connsiteY6" fmla="*/ 3750816 h 6215712"/>
              <a:gd name="connsiteX7" fmla="*/ 873595 w 6644362"/>
              <a:gd name="connsiteY7" fmla="*/ 5995514 h 6215712"/>
              <a:gd name="connsiteX8" fmla="*/ 1144120 w 6644362"/>
              <a:gd name="connsiteY8" fmla="*/ 5995514 h 6215712"/>
              <a:gd name="connsiteX9" fmla="*/ 1144120 w 6644362"/>
              <a:gd name="connsiteY9" fmla="*/ 3971089 h 6215712"/>
              <a:gd name="connsiteX10" fmla="*/ 873595 w 6644362"/>
              <a:gd name="connsiteY10" fmla="*/ 3971089 h 6215712"/>
              <a:gd name="connsiteX11" fmla="*/ 6642316 w 6644362"/>
              <a:gd name="connsiteY11" fmla="*/ 4185916 h 6215712"/>
              <a:gd name="connsiteX12" fmla="*/ 6586138 w 6644362"/>
              <a:gd name="connsiteY12" fmla="*/ 4056906 h 6215712"/>
              <a:gd name="connsiteX13" fmla="*/ 6468466 w 6644362"/>
              <a:gd name="connsiteY13" fmla="*/ 3979822 h 6215712"/>
              <a:gd name="connsiteX14" fmla="*/ 6426232 w 6644362"/>
              <a:gd name="connsiteY14" fmla="*/ 3967455 h 6215712"/>
              <a:gd name="connsiteX15" fmla="*/ 6425718 w 6644362"/>
              <a:gd name="connsiteY15" fmla="*/ 3967478 h 6215712"/>
              <a:gd name="connsiteX16" fmla="*/ 5381193 w 6644362"/>
              <a:gd name="connsiteY16" fmla="*/ 4114707 h 6215712"/>
              <a:gd name="connsiteX17" fmla="*/ 5379187 w 6644362"/>
              <a:gd name="connsiteY17" fmla="*/ 4115130 h 6215712"/>
              <a:gd name="connsiteX18" fmla="*/ 5369746 w 6644362"/>
              <a:gd name="connsiteY18" fmla="*/ 4118548 h 6215712"/>
              <a:gd name="connsiteX19" fmla="*/ 5365522 w 6644362"/>
              <a:gd name="connsiteY19" fmla="*/ 4120108 h 6215712"/>
              <a:gd name="connsiteX20" fmla="*/ 5362373 w 6644362"/>
              <a:gd name="connsiteY20" fmla="*/ 4121245 h 6215712"/>
              <a:gd name="connsiteX21" fmla="*/ 5358670 w 6644362"/>
              <a:gd name="connsiteY21" fmla="*/ 4122611 h 6215712"/>
              <a:gd name="connsiteX22" fmla="*/ 5358693 w 6644362"/>
              <a:gd name="connsiteY22" fmla="*/ 4122634 h 6215712"/>
              <a:gd name="connsiteX23" fmla="*/ 4454294 w 6644362"/>
              <a:gd name="connsiteY23" fmla="*/ 4538332 h 6215712"/>
              <a:gd name="connsiteX24" fmla="*/ 4383994 w 6644362"/>
              <a:gd name="connsiteY24" fmla="*/ 4576257 h 6215712"/>
              <a:gd name="connsiteX25" fmla="*/ 4415986 w 6644362"/>
              <a:gd name="connsiteY25" fmla="*/ 4774499 h 6215712"/>
              <a:gd name="connsiteX26" fmla="*/ 3602513 w 6644362"/>
              <a:gd name="connsiteY26" fmla="*/ 5126394 h 6215712"/>
              <a:gd name="connsiteX27" fmla="*/ 3396482 w 6644362"/>
              <a:gd name="connsiteY27" fmla="*/ 5118536 h 6215712"/>
              <a:gd name="connsiteX28" fmla="*/ 2347836 w 6644362"/>
              <a:gd name="connsiteY28" fmla="*/ 5041383 h 6215712"/>
              <a:gd name="connsiteX29" fmla="*/ 2291932 w 6644362"/>
              <a:gd name="connsiteY29" fmla="*/ 5014306 h 6215712"/>
              <a:gd name="connsiteX30" fmla="*/ 2269255 w 6644362"/>
              <a:gd name="connsiteY30" fmla="*/ 4956441 h 6215712"/>
              <a:gd name="connsiteX31" fmla="*/ 2269255 w 6644362"/>
              <a:gd name="connsiteY31" fmla="*/ 4950166 h 6215712"/>
              <a:gd name="connsiteX32" fmla="*/ 2298545 w 6644362"/>
              <a:gd name="connsiteY32" fmla="*/ 4891964 h 6215712"/>
              <a:gd name="connsiteX33" fmla="*/ 2360427 w 6644362"/>
              <a:gd name="connsiteY33" fmla="*/ 4871585 h 6215712"/>
              <a:gd name="connsiteX34" fmla="*/ 3409072 w 6644362"/>
              <a:gd name="connsiteY34" fmla="*/ 4948737 h 6215712"/>
              <a:gd name="connsiteX35" fmla="*/ 4249177 w 6644362"/>
              <a:gd name="connsiteY35" fmla="*/ 4740854 h 6215712"/>
              <a:gd name="connsiteX36" fmla="*/ 3610411 w 6644362"/>
              <a:gd name="connsiteY36" fmla="*/ 4269367 h 6215712"/>
              <a:gd name="connsiteX37" fmla="*/ 3344018 w 6644362"/>
              <a:gd name="connsiteY37" fmla="*/ 4184648 h 6215712"/>
              <a:gd name="connsiteX38" fmla="*/ 2272798 w 6644362"/>
              <a:gd name="connsiteY38" fmla="*/ 3955202 h 6215712"/>
              <a:gd name="connsiteX39" fmla="*/ 2272776 w 6644362"/>
              <a:gd name="connsiteY39" fmla="*/ 3955179 h 6215712"/>
              <a:gd name="connsiteX40" fmla="*/ 1642983 w 6644362"/>
              <a:gd name="connsiteY40" fmla="*/ 4085549 h 6215712"/>
              <a:gd name="connsiteX41" fmla="*/ 1314370 w 6644362"/>
              <a:gd name="connsiteY41" fmla="*/ 4171274 h 6215712"/>
              <a:gd name="connsiteX42" fmla="*/ 1314370 w 6644362"/>
              <a:gd name="connsiteY42" fmla="*/ 5855039 h 6215712"/>
              <a:gd name="connsiteX43" fmla="*/ 1907301 w 6644362"/>
              <a:gd name="connsiteY43" fmla="*/ 6010830 h 6215712"/>
              <a:gd name="connsiteX44" fmla="*/ 2630535 w 6644362"/>
              <a:gd name="connsiteY44" fmla="*/ 6183880 h 6215712"/>
              <a:gd name="connsiteX45" fmla="*/ 2647251 w 6644362"/>
              <a:gd name="connsiteY45" fmla="*/ 6185309 h 6215712"/>
              <a:gd name="connsiteX46" fmla="*/ 3723843 w 6644362"/>
              <a:gd name="connsiteY46" fmla="*/ 6031404 h 6215712"/>
              <a:gd name="connsiteX47" fmla="*/ 6554819 w 6644362"/>
              <a:gd name="connsiteY47" fmla="*/ 4371831 h 6215712"/>
              <a:gd name="connsiteX48" fmla="*/ 6626714 w 6644362"/>
              <a:gd name="connsiteY48" fmla="*/ 4292090 h 6215712"/>
              <a:gd name="connsiteX49" fmla="*/ 6642316 w 6644362"/>
              <a:gd name="connsiteY49" fmla="*/ 4185870 h 6215712"/>
              <a:gd name="connsiteX50" fmla="*/ 2210791 w 6644362"/>
              <a:gd name="connsiteY50" fmla="*/ 2073995 h 6215712"/>
              <a:gd name="connsiteX51" fmla="*/ 2210791 w 6644362"/>
              <a:gd name="connsiteY51" fmla="*/ 1390710 h 6215712"/>
              <a:gd name="connsiteX52" fmla="*/ 2286783 w 6644362"/>
              <a:gd name="connsiteY52" fmla="*/ 1328405 h 6215712"/>
              <a:gd name="connsiteX53" fmla="*/ 2654486 w 6644362"/>
              <a:gd name="connsiteY53" fmla="*/ 1328405 h 6215712"/>
              <a:gd name="connsiteX54" fmla="*/ 2736485 w 6644362"/>
              <a:gd name="connsiteY54" fmla="*/ 1130523 h 6215712"/>
              <a:gd name="connsiteX55" fmla="*/ 2476584 w 6644362"/>
              <a:gd name="connsiteY55" fmla="*/ 870622 h 6215712"/>
              <a:gd name="connsiteX56" fmla="*/ 2476607 w 6644362"/>
              <a:gd name="connsiteY56" fmla="*/ 870645 h 6215712"/>
              <a:gd name="connsiteX57" fmla="*/ 2466897 w 6644362"/>
              <a:gd name="connsiteY57" fmla="*/ 772775 h 6215712"/>
              <a:gd name="connsiteX58" fmla="*/ 2950306 w 6644362"/>
              <a:gd name="connsiteY58" fmla="*/ 289703 h 6215712"/>
              <a:gd name="connsiteX59" fmla="*/ 3048175 w 6644362"/>
              <a:gd name="connsiteY59" fmla="*/ 299345 h 6215712"/>
              <a:gd name="connsiteX60" fmla="*/ 3307494 w 6644362"/>
              <a:gd name="connsiteY60" fmla="*/ 559246 h 6215712"/>
              <a:gd name="connsiteX61" fmla="*/ 3505307 w 6644362"/>
              <a:gd name="connsiteY61" fmla="*/ 477224 h 6215712"/>
              <a:gd name="connsiteX62" fmla="*/ 3505307 w 6644362"/>
              <a:gd name="connsiteY62" fmla="*/ 109615 h 6215712"/>
              <a:gd name="connsiteX63" fmla="*/ 3567658 w 6644362"/>
              <a:gd name="connsiteY63" fmla="*/ 33536 h 6215712"/>
              <a:gd name="connsiteX64" fmla="*/ 4250886 w 6644362"/>
              <a:gd name="connsiteY64" fmla="*/ 33536 h 6215712"/>
              <a:gd name="connsiteX65" fmla="*/ 4313259 w 6644362"/>
              <a:gd name="connsiteY65" fmla="*/ 109615 h 6215712"/>
              <a:gd name="connsiteX66" fmla="*/ 4313259 w 6644362"/>
              <a:gd name="connsiteY66" fmla="*/ 477224 h 6215712"/>
              <a:gd name="connsiteX67" fmla="*/ 4511073 w 6644362"/>
              <a:gd name="connsiteY67" fmla="*/ 559308 h 6215712"/>
              <a:gd name="connsiteX68" fmla="*/ 4771237 w 6644362"/>
              <a:gd name="connsiteY68" fmla="*/ 299345 h 6215712"/>
              <a:gd name="connsiteX69" fmla="*/ 4869106 w 6644362"/>
              <a:gd name="connsiteY69" fmla="*/ 289703 h 6215712"/>
              <a:gd name="connsiteX70" fmla="*/ 5352246 w 6644362"/>
              <a:gd name="connsiteY70" fmla="*/ 772775 h 6215712"/>
              <a:gd name="connsiteX71" fmla="*/ 5342514 w 6644362"/>
              <a:gd name="connsiteY71" fmla="*/ 870645 h 6215712"/>
              <a:gd name="connsiteX72" fmla="*/ 5082550 w 6644362"/>
              <a:gd name="connsiteY72" fmla="*/ 1130609 h 6215712"/>
              <a:gd name="connsiteX73" fmla="*/ 5082573 w 6644362"/>
              <a:gd name="connsiteY73" fmla="*/ 1130586 h 6215712"/>
              <a:gd name="connsiteX74" fmla="*/ 5164857 w 6644362"/>
              <a:gd name="connsiteY74" fmla="*/ 1328399 h 6215712"/>
              <a:gd name="connsiteX75" fmla="*/ 5532629 w 6644362"/>
              <a:gd name="connsiteY75" fmla="*/ 1328399 h 6215712"/>
              <a:gd name="connsiteX76" fmla="*/ 5608644 w 6644362"/>
              <a:gd name="connsiteY76" fmla="*/ 1390704 h 6215712"/>
              <a:gd name="connsiteX77" fmla="*/ 5608644 w 6644362"/>
              <a:gd name="connsiteY77" fmla="*/ 2073932 h 6215712"/>
              <a:gd name="connsiteX78" fmla="*/ 5532629 w 6644362"/>
              <a:gd name="connsiteY78" fmla="*/ 2136306 h 6215712"/>
              <a:gd name="connsiteX79" fmla="*/ 5164857 w 6644362"/>
              <a:gd name="connsiteY79" fmla="*/ 2136306 h 6215712"/>
              <a:gd name="connsiteX80" fmla="*/ 5082836 w 6644362"/>
              <a:gd name="connsiteY80" fmla="*/ 2334188 h 6215712"/>
              <a:gd name="connsiteX81" fmla="*/ 5342737 w 6644362"/>
              <a:gd name="connsiteY81" fmla="*/ 2594089 h 6215712"/>
              <a:gd name="connsiteX82" fmla="*/ 5352446 w 6644362"/>
              <a:gd name="connsiteY82" fmla="*/ 2691866 h 6215712"/>
              <a:gd name="connsiteX83" fmla="*/ 4869106 w 6644362"/>
              <a:gd name="connsiteY83" fmla="*/ 3175007 h 6215712"/>
              <a:gd name="connsiteX84" fmla="*/ 4771237 w 6644362"/>
              <a:gd name="connsiteY84" fmla="*/ 3165360 h 6215712"/>
              <a:gd name="connsiteX85" fmla="*/ 4511336 w 6644362"/>
              <a:gd name="connsiteY85" fmla="*/ 2905402 h 6215712"/>
              <a:gd name="connsiteX86" fmla="*/ 4313545 w 6644362"/>
              <a:gd name="connsiteY86" fmla="*/ 2987481 h 6215712"/>
              <a:gd name="connsiteX87" fmla="*/ 4313545 w 6644362"/>
              <a:gd name="connsiteY87" fmla="*/ 3355098 h 6215712"/>
              <a:gd name="connsiteX88" fmla="*/ 4251172 w 6644362"/>
              <a:gd name="connsiteY88" fmla="*/ 3431176 h 6215712"/>
              <a:gd name="connsiteX89" fmla="*/ 3567943 w 6644362"/>
              <a:gd name="connsiteY89" fmla="*/ 3431176 h 6215712"/>
              <a:gd name="connsiteX90" fmla="*/ 3505592 w 6644362"/>
              <a:gd name="connsiteY90" fmla="*/ 3355098 h 6215712"/>
              <a:gd name="connsiteX91" fmla="*/ 3505592 w 6644362"/>
              <a:gd name="connsiteY91" fmla="*/ 2987481 h 6215712"/>
              <a:gd name="connsiteX92" fmla="*/ 3307488 w 6644362"/>
              <a:gd name="connsiteY92" fmla="*/ 2905402 h 6215712"/>
              <a:gd name="connsiteX93" fmla="*/ 3047587 w 6644362"/>
              <a:gd name="connsiteY93" fmla="*/ 3165360 h 6215712"/>
              <a:gd name="connsiteX94" fmla="*/ 2949717 w 6644362"/>
              <a:gd name="connsiteY94" fmla="*/ 3175007 h 6215712"/>
              <a:gd name="connsiteX95" fmla="*/ 2466600 w 6644362"/>
              <a:gd name="connsiteY95" fmla="*/ 2691866 h 6215712"/>
              <a:gd name="connsiteX96" fmla="*/ 2476310 w 6644362"/>
              <a:gd name="connsiteY96" fmla="*/ 2594089 h 6215712"/>
              <a:gd name="connsiteX97" fmla="*/ 2736274 w 6644362"/>
              <a:gd name="connsiteY97" fmla="*/ 2334056 h 6215712"/>
              <a:gd name="connsiteX98" fmla="*/ 2654543 w 6644362"/>
              <a:gd name="connsiteY98" fmla="*/ 2136306 h 6215712"/>
              <a:gd name="connsiteX99" fmla="*/ 2286772 w 6644362"/>
              <a:gd name="connsiteY99" fmla="*/ 2136306 h 6215712"/>
              <a:gd name="connsiteX100" fmla="*/ 2210779 w 6644362"/>
              <a:gd name="connsiteY100" fmla="*/ 2074024 h 6215712"/>
              <a:gd name="connsiteX101" fmla="*/ 2808294 w 6644362"/>
              <a:gd name="connsiteY101" fmla="*/ 1732301 h 6215712"/>
              <a:gd name="connsiteX102" fmla="*/ 2808271 w 6644362"/>
              <a:gd name="connsiteY102" fmla="*/ 1732301 h 6215712"/>
              <a:gd name="connsiteX103" fmla="*/ 2993854 w 6644362"/>
              <a:gd name="connsiteY103" fmla="*/ 2344149 h 6215712"/>
              <a:gd name="connsiteX104" fmla="*/ 3488070 w 6644362"/>
              <a:gd name="connsiteY104" fmla="*/ 2749782 h 6215712"/>
              <a:gd name="connsiteX105" fmla="*/ 4124379 w 6644362"/>
              <a:gd name="connsiteY105" fmla="*/ 2812493 h 6215712"/>
              <a:gd name="connsiteX106" fmla="*/ 4688266 w 6644362"/>
              <a:gd name="connsiteY106" fmla="*/ 2511118 h 6215712"/>
              <a:gd name="connsiteX107" fmla="*/ 4989687 w 6644362"/>
              <a:gd name="connsiteY107" fmla="*/ 1947231 h 6215712"/>
              <a:gd name="connsiteX108" fmla="*/ 4927022 w 6644362"/>
              <a:gd name="connsiteY108" fmla="*/ 1310922 h 6215712"/>
              <a:gd name="connsiteX109" fmla="*/ 4521411 w 6644362"/>
              <a:gd name="connsiteY109" fmla="*/ 816666 h 6215712"/>
              <a:gd name="connsiteX110" fmla="*/ 3909563 w 6644362"/>
              <a:gd name="connsiteY110" fmla="*/ 631060 h 6215712"/>
              <a:gd name="connsiteX111" fmla="*/ 3131180 w 6644362"/>
              <a:gd name="connsiteY111" fmla="*/ 953958 h 6215712"/>
              <a:gd name="connsiteX112" fmla="*/ 2808237 w 6644362"/>
              <a:gd name="connsiteY112" fmla="*/ 1732284 h 6215712"/>
              <a:gd name="connsiteX113" fmla="*/ 2978670 w 6644362"/>
              <a:gd name="connsiteY113" fmla="*/ 1732301 h 6215712"/>
              <a:gd name="connsiteX114" fmla="*/ 2978647 w 6644362"/>
              <a:gd name="connsiteY114" fmla="*/ 1732301 h 6215712"/>
              <a:gd name="connsiteX115" fmla="*/ 3251315 w 6644362"/>
              <a:gd name="connsiteY115" fmla="*/ 1074047 h 6215712"/>
              <a:gd name="connsiteX116" fmla="*/ 3909569 w 6644362"/>
              <a:gd name="connsiteY116" fmla="*/ 801402 h 6215712"/>
              <a:gd name="connsiteX117" fmla="*/ 4567822 w 6644362"/>
              <a:gd name="connsiteY117" fmla="*/ 1074047 h 6215712"/>
              <a:gd name="connsiteX118" fmla="*/ 4840491 w 6644362"/>
              <a:gd name="connsiteY118" fmla="*/ 1732301 h 6215712"/>
              <a:gd name="connsiteX119" fmla="*/ 4567822 w 6644362"/>
              <a:gd name="connsiteY119" fmla="*/ 2390555 h 6215712"/>
              <a:gd name="connsiteX120" fmla="*/ 3909569 w 6644362"/>
              <a:gd name="connsiteY120" fmla="*/ 2663200 h 6215712"/>
              <a:gd name="connsiteX121" fmla="*/ 3251715 w 6644362"/>
              <a:gd name="connsiteY121" fmla="*/ 2390177 h 6215712"/>
              <a:gd name="connsiteX122" fmla="*/ 2978847 w 6644362"/>
              <a:gd name="connsiteY122" fmla="*/ 1732324 h 6215712"/>
              <a:gd name="connsiteX123" fmla="*/ 4123384 w 6644362"/>
              <a:gd name="connsiteY123" fmla="*/ 2328718 h 6215712"/>
              <a:gd name="connsiteX124" fmla="*/ 4123361 w 6644362"/>
              <a:gd name="connsiteY124" fmla="*/ 2328718 h 6215712"/>
              <a:gd name="connsiteX125" fmla="*/ 4061119 w 6644362"/>
              <a:gd name="connsiteY125" fmla="*/ 2178431 h 6215712"/>
              <a:gd name="connsiteX126" fmla="*/ 3910832 w 6644362"/>
              <a:gd name="connsiteY126" fmla="*/ 2116189 h 6215712"/>
              <a:gd name="connsiteX127" fmla="*/ 3760567 w 6644362"/>
              <a:gd name="connsiteY127" fmla="*/ 2178431 h 6215712"/>
              <a:gd name="connsiteX128" fmla="*/ 3698302 w 6644362"/>
              <a:gd name="connsiteY128" fmla="*/ 2328718 h 6215712"/>
              <a:gd name="connsiteX129" fmla="*/ 3760567 w 6644362"/>
              <a:gd name="connsiteY129" fmla="*/ 2478983 h 6215712"/>
              <a:gd name="connsiteX130" fmla="*/ 3910832 w 6644362"/>
              <a:gd name="connsiteY130" fmla="*/ 2541248 h 6215712"/>
              <a:gd name="connsiteX131" fmla="*/ 4061050 w 6644362"/>
              <a:gd name="connsiteY131" fmla="*/ 2478943 h 6215712"/>
              <a:gd name="connsiteX132" fmla="*/ 4123356 w 6644362"/>
              <a:gd name="connsiteY132" fmla="*/ 2328724 h 6215712"/>
              <a:gd name="connsiteX133" fmla="*/ 3640375 w 6644362"/>
              <a:gd name="connsiteY133" fmla="*/ 1100793 h 6215712"/>
              <a:gd name="connsiteX134" fmla="*/ 3715453 w 6644362"/>
              <a:gd name="connsiteY134" fmla="*/ 1979475 h 6215712"/>
              <a:gd name="connsiteX135" fmla="*/ 3742668 w 6644362"/>
              <a:gd name="connsiteY135" fmla="*/ 2035173 h 6215712"/>
              <a:gd name="connsiteX136" fmla="*/ 3800401 w 6644362"/>
              <a:gd name="connsiteY136" fmla="*/ 2057696 h 6215712"/>
              <a:gd name="connsiteX137" fmla="*/ 4018868 w 6644362"/>
              <a:gd name="connsiteY137" fmla="*/ 2057696 h 6215712"/>
              <a:gd name="connsiteX138" fmla="*/ 4076464 w 6644362"/>
              <a:gd name="connsiteY138" fmla="*/ 2035242 h 6215712"/>
              <a:gd name="connsiteX139" fmla="*/ 4103719 w 6644362"/>
              <a:gd name="connsiteY139" fmla="*/ 1979766 h 6215712"/>
              <a:gd name="connsiteX140" fmla="*/ 4179020 w 6644362"/>
              <a:gd name="connsiteY140" fmla="*/ 1100799 h 6215712"/>
              <a:gd name="connsiteX141" fmla="*/ 4139529 w 6644362"/>
              <a:gd name="connsiteY141" fmla="*/ 986030 h 6215712"/>
              <a:gd name="connsiteX142" fmla="*/ 4028355 w 6644362"/>
              <a:gd name="connsiteY142" fmla="*/ 937339 h 6215712"/>
              <a:gd name="connsiteX143" fmla="*/ 3791114 w 6644362"/>
              <a:gd name="connsiteY143" fmla="*/ 937339 h 6215712"/>
              <a:gd name="connsiteX144" fmla="*/ 3679917 w 6644362"/>
              <a:gd name="connsiteY144" fmla="*/ 986030 h 6215712"/>
              <a:gd name="connsiteX145" fmla="*/ 3640381 w 6644362"/>
              <a:gd name="connsiteY145" fmla="*/ 1100799 h 6215712"/>
              <a:gd name="connsiteX146" fmla="*/ 3940413 w 6644362"/>
              <a:gd name="connsiteY146" fmla="*/ 1887006 h 6215712"/>
              <a:gd name="connsiteX147" fmla="*/ 4007141 w 6644362"/>
              <a:gd name="connsiteY147" fmla="*/ 1107537 h 6215712"/>
              <a:gd name="connsiteX148" fmla="*/ 3811962 w 6644362"/>
              <a:gd name="connsiteY148" fmla="*/ 1107537 h 6215712"/>
              <a:gd name="connsiteX149" fmla="*/ 3878531 w 6644362"/>
              <a:gd name="connsiteY149" fmla="*/ 1886834 h 6215712"/>
              <a:gd name="connsiteX150" fmla="*/ 3910832 w 6644362"/>
              <a:gd name="connsiteY150" fmla="*/ 2286273 h 6215712"/>
              <a:gd name="connsiteX151" fmla="*/ 3871901 w 6644362"/>
              <a:gd name="connsiteY151" fmla="*/ 2312282 h 6215712"/>
              <a:gd name="connsiteX152" fmla="*/ 3881028 w 6644362"/>
              <a:gd name="connsiteY152" fmla="*/ 2358225 h 6215712"/>
              <a:gd name="connsiteX153" fmla="*/ 3926977 w 6644362"/>
              <a:gd name="connsiteY153" fmla="*/ 2367357 h 6215712"/>
              <a:gd name="connsiteX154" fmla="*/ 3952980 w 6644362"/>
              <a:gd name="connsiteY154" fmla="*/ 2328421 h 6215712"/>
              <a:gd name="connsiteX155" fmla="*/ 3910832 w 6644362"/>
              <a:gd name="connsiteY155" fmla="*/ 2286273 h 621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6644362" h="6215712">
                <a:moveTo>
                  <a:pt x="700716" y="3750833"/>
                </a:moveTo>
                <a:cubicBezTo>
                  <a:pt x="702482" y="3753959"/>
                  <a:pt x="703374" y="3757531"/>
                  <a:pt x="703282" y="3761126"/>
                </a:cubicBezTo>
                <a:lnTo>
                  <a:pt x="703282" y="6205426"/>
                </a:lnTo>
                <a:cubicBezTo>
                  <a:pt x="703374" y="6209026"/>
                  <a:pt x="702482" y="6212570"/>
                  <a:pt x="700716" y="6215713"/>
                </a:cubicBezTo>
                <a:lnTo>
                  <a:pt x="0" y="6215713"/>
                </a:lnTo>
                <a:lnTo>
                  <a:pt x="289968" y="3771247"/>
                </a:lnTo>
                <a:cubicBezTo>
                  <a:pt x="290615" y="3764126"/>
                  <a:pt x="292624" y="3757183"/>
                  <a:pt x="295884" y="3750816"/>
                </a:cubicBezTo>
                <a:close/>
                <a:moveTo>
                  <a:pt x="873595" y="5995514"/>
                </a:moveTo>
                <a:lnTo>
                  <a:pt x="1144120" y="5995514"/>
                </a:lnTo>
                <a:lnTo>
                  <a:pt x="1144120" y="3971089"/>
                </a:lnTo>
                <a:lnTo>
                  <a:pt x="873595" y="3971089"/>
                </a:lnTo>
                <a:close/>
                <a:moveTo>
                  <a:pt x="6642316" y="4185916"/>
                </a:moveTo>
                <a:cubicBezTo>
                  <a:pt x="6636601" y="4138367"/>
                  <a:pt x="6617056" y="4093516"/>
                  <a:pt x="6586138" y="4056906"/>
                </a:cubicBezTo>
                <a:cubicBezTo>
                  <a:pt x="6555277" y="4020296"/>
                  <a:pt x="6514357" y="3993503"/>
                  <a:pt x="6468466" y="3979822"/>
                </a:cubicBezTo>
                <a:cubicBezTo>
                  <a:pt x="6455150" y="3975404"/>
                  <a:pt x="6441034" y="3971272"/>
                  <a:pt x="6426232" y="3967455"/>
                </a:cubicBezTo>
                <a:lnTo>
                  <a:pt x="6425718" y="3967478"/>
                </a:lnTo>
                <a:cubicBezTo>
                  <a:pt x="6229750" y="3917471"/>
                  <a:pt x="5907196" y="3924615"/>
                  <a:pt x="5381193" y="4114707"/>
                </a:cubicBezTo>
                <a:lnTo>
                  <a:pt x="5379187" y="4115130"/>
                </a:lnTo>
                <a:lnTo>
                  <a:pt x="5369746" y="4118548"/>
                </a:lnTo>
                <a:lnTo>
                  <a:pt x="5365522" y="4120108"/>
                </a:lnTo>
                <a:lnTo>
                  <a:pt x="5362373" y="4121245"/>
                </a:lnTo>
                <a:lnTo>
                  <a:pt x="5358670" y="4122611"/>
                </a:lnTo>
                <a:lnTo>
                  <a:pt x="5358693" y="4122634"/>
                </a:lnTo>
                <a:cubicBezTo>
                  <a:pt x="5047963" y="4240129"/>
                  <a:pt x="4745759" y="4379026"/>
                  <a:pt x="4454294" y="4538332"/>
                </a:cubicBezTo>
                <a:cubicBezTo>
                  <a:pt x="4431143" y="4550699"/>
                  <a:pt x="4407637" y="4563398"/>
                  <a:pt x="4383994" y="4576257"/>
                </a:cubicBezTo>
                <a:cubicBezTo>
                  <a:pt x="4417438" y="4636578"/>
                  <a:pt x="4428754" y="4706696"/>
                  <a:pt x="4415986" y="4774499"/>
                </a:cubicBezTo>
                <a:cubicBezTo>
                  <a:pt x="4370981" y="4997606"/>
                  <a:pt x="4065943" y="5126394"/>
                  <a:pt x="3602513" y="5126394"/>
                </a:cubicBezTo>
                <a:cubicBezTo>
                  <a:pt x="3536922" y="5126394"/>
                  <a:pt x="3468079" y="5123828"/>
                  <a:pt x="3396482" y="5118536"/>
                </a:cubicBezTo>
                <a:lnTo>
                  <a:pt x="2347836" y="5041383"/>
                </a:lnTo>
                <a:cubicBezTo>
                  <a:pt x="2326468" y="5039709"/>
                  <a:pt x="2306488" y="5030045"/>
                  <a:pt x="2291932" y="5014306"/>
                </a:cubicBezTo>
                <a:cubicBezTo>
                  <a:pt x="2277359" y="4998566"/>
                  <a:pt x="2269278" y="4977895"/>
                  <a:pt x="2269255" y="4956441"/>
                </a:cubicBezTo>
                <a:cubicBezTo>
                  <a:pt x="2269164" y="4954366"/>
                  <a:pt x="2269164" y="4952263"/>
                  <a:pt x="2269255" y="4950166"/>
                </a:cubicBezTo>
                <a:cubicBezTo>
                  <a:pt x="2270907" y="4927643"/>
                  <a:pt x="2281440" y="4906704"/>
                  <a:pt x="2298545" y="4891964"/>
                </a:cubicBezTo>
                <a:cubicBezTo>
                  <a:pt x="2315644" y="4877231"/>
                  <a:pt x="2337898" y="4869887"/>
                  <a:pt x="2360427" y="4871585"/>
                </a:cubicBezTo>
                <a:lnTo>
                  <a:pt x="3409072" y="4948737"/>
                </a:lnTo>
                <a:cubicBezTo>
                  <a:pt x="3986001" y="4991177"/>
                  <a:pt x="4227631" y="4847650"/>
                  <a:pt x="4249177" y="4740854"/>
                </a:cubicBezTo>
                <a:cubicBezTo>
                  <a:pt x="4272460" y="4625417"/>
                  <a:pt x="4082436" y="4428741"/>
                  <a:pt x="3610411" y="4269367"/>
                </a:cubicBezTo>
                <a:cubicBezTo>
                  <a:pt x="3526761" y="4244295"/>
                  <a:pt x="3438024" y="4215297"/>
                  <a:pt x="3344018" y="4184648"/>
                </a:cubicBezTo>
                <a:cubicBezTo>
                  <a:pt x="2986831" y="4068204"/>
                  <a:pt x="2582094" y="3936177"/>
                  <a:pt x="2272798" y="3955202"/>
                </a:cubicBezTo>
                <a:lnTo>
                  <a:pt x="2272776" y="3955179"/>
                </a:lnTo>
                <a:cubicBezTo>
                  <a:pt x="2058777" y="3975873"/>
                  <a:pt x="1847608" y="4019587"/>
                  <a:pt x="1642983" y="4085549"/>
                </a:cubicBezTo>
                <a:cubicBezTo>
                  <a:pt x="1536181" y="4115685"/>
                  <a:pt x="1426235" y="4146694"/>
                  <a:pt x="1314370" y="4171274"/>
                </a:cubicBezTo>
                <a:lnTo>
                  <a:pt x="1314370" y="5855039"/>
                </a:lnTo>
                <a:cubicBezTo>
                  <a:pt x="1516653" y="5887386"/>
                  <a:pt x="1715249" y="5939564"/>
                  <a:pt x="1907301" y="6010830"/>
                </a:cubicBezTo>
                <a:cubicBezTo>
                  <a:pt x="2140056" y="6098955"/>
                  <a:pt x="2383098" y="6157077"/>
                  <a:pt x="2630535" y="6183880"/>
                </a:cubicBezTo>
                <a:lnTo>
                  <a:pt x="2647251" y="6185309"/>
                </a:lnTo>
                <a:cubicBezTo>
                  <a:pt x="2964016" y="6212226"/>
                  <a:pt x="3358260" y="6245717"/>
                  <a:pt x="3723843" y="6031404"/>
                </a:cubicBezTo>
                <a:lnTo>
                  <a:pt x="6554819" y="4371831"/>
                </a:lnTo>
                <a:cubicBezTo>
                  <a:pt x="6586138" y="4352920"/>
                  <a:pt x="6611170" y="4325196"/>
                  <a:pt x="6626714" y="4292090"/>
                </a:cubicBezTo>
                <a:cubicBezTo>
                  <a:pt x="6642316" y="4259005"/>
                  <a:pt x="6647745" y="4222058"/>
                  <a:pt x="6642316" y="4185870"/>
                </a:cubicBezTo>
                <a:close/>
                <a:moveTo>
                  <a:pt x="2210791" y="2073995"/>
                </a:moveTo>
                <a:cubicBezTo>
                  <a:pt x="2166054" y="1848407"/>
                  <a:pt x="2166054" y="1616258"/>
                  <a:pt x="2210791" y="1390710"/>
                </a:cubicBezTo>
                <a:cubicBezTo>
                  <a:pt x="2218026" y="1354476"/>
                  <a:pt x="2249836" y="1328405"/>
                  <a:pt x="2286783" y="1328405"/>
                </a:cubicBezTo>
                <a:lnTo>
                  <a:pt x="2654486" y="1328405"/>
                </a:lnTo>
                <a:cubicBezTo>
                  <a:pt x="2676363" y="1260316"/>
                  <a:pt x="2703801" y="1194148"/>
                  <a:pt x="2736485" y="1130523"/>
                </a:cubicBezTo>
                <a:lnTo>
                  <a:pt x="2476584" y="870622"/>
                </a:lnTo>
                <a:lnTo>
                  <a:pt x="2476607" y="870645"/>
                </a:lnTo>
                <a:cubicBezTo>
                  <a:pt x="2450466" y="844504"/>
                  <a:pt x="2446403" y="803539"/>
                  <a:pt x="2466897" y="772775"/>
                </a:cubicBezTo>
                <a:cubicBezTo>
                  <a:pt x="2594324" y="581208"/>
                  <a:pt x="2758676" y="416994"/>
                  <a:pt x="2950306" y="289703"/>
                </a:cubicBezTo>
                <a:cubicBezTo>
                  <a:pt x="2981047" y="269141"/>
                  <a:pt x="3022035" y="273181"/>
                  <a:pt x="3048175" y="299345"/>
                </a:cubicBezTo>
                <a:lnTo>
                  <a:pt x="3307494" y="559246"/>
                </a:lnTo>
                <a:cubicBezTo>
                  <a:pt x="3371096" y="526567"/>
                  <a:pt x="3437241" y="499124"/>
                  <a:pt x="3505307" y="477224"/>
                </a:cubicBezTo>
                <a:lnTo>
                  <a:pt x="3505307" y="109615"/>
                </a:lnTo>
                <a:cubicBezTo>
                  <a:pt x="3505307" y="72623"/>
                  <a:pt x="3531402" y="40789"/>
                  <a:pt x="3567658" y="33536"/>
                </a:cubicBezTo>
                <a:cubicBezTo>
                  <a:pt x="3793223" y="-11179"/>
                  <a:pt x="4025349" y="-11179"/>
                  <a:pt x="4250886" y="33536"/>
                </a:cubicBezTo>
                <a:cubicBezTo>
                  <a:pt x="4287142" y="40814"/>
                  <a:pt x="4313236" y="72649"/>
                  <a:pt x="4313259" y="109615"/>
                </a:cubicBezTo>
                <a:lnTo>
                  <a:pt x="4313259" y="477224"/>
                </a:lnTo>
                <a:cubicBezTo>
                  <a:pt x="4381302" y="499170"/>
                  <a:pt x="4447471" y="526630"/>
                  <a:pt x="4511073" y="559308"/>
                </a:cubicBezTo>
                <a:lnTo>
                  <a:pt x="4771237" y="299345"/>
                </a:lnTo>
                <a:cubicBezTo>
                  <a:pt x="4797400" y="273227"/>
                  <a:pt x="4838342" y="269187"/>
                  <a:pt x="4869106" y="289703"/>
                </a:cubicBezTo>
                <a:cubicBezTo>
                  <a:pt x="5060627" y="417062"/>
                  <a:pt x="5224865" y="581260"/>
                  <a:pt x="5352246" y="772775"/>
                </a:cubicBezTo>
                <a:cubicBezTo>
                  <a:pt x="5372740" y="803539"/>
                  <a:pt x="5368677" y="844504"/>
                  <a:pt x="5342514" y="870645"/>
                </a:cubicBezTo>
                <a:lnTo>
                  <a:pt x="5082550" y="1130609"/>
                </a:lnTo>
                <a:lnTo>
                  <a:pt x="5082573" y="1130586"/>
                </a:lnTo>
                <a:cubicBezTo>
                  <a:pt x="5115319" y="1194188"/>
                  <a:pt x="5142843" y="1260333"/>
                  <a:pt x="5164857" y="1328399"/>
                </a:cubicBezTo>
                <a:lnTo>
                  <a:pt x="5532629" y="1328399"/>
                </a:lnTo>
                <a:cubicBezTo>
                  <a:pt x="5569571" y="1328399"/>
                  <a:pt x="5601386" y="1354476"/>
                  <a:pt x="5608644" y="1390704"/>
                </a:cubicBezTo>
                <a:cubicBezTo>
                  <a:pt x="5653336" y="1616246"/>
                  <a:pt x="5653336" y="1848372"/>
                  <a:pt x="5608644" y="2073932"/>
                </a:cubicBezTo>
                <a:cubicBezTo>
                  <a:pt x="5601409" y="2110188"/>
                  <a:pt x="5569576" y="2136306"/>
                  <a:pt x="5532629" y="2136306"/>
                </a:cubicBezTo>
                <a:lnTo>
                  <a:pt x="5164857" y="2136306"/>
                </a:lnTo>
                <a:cubicBezTo>
                  <a:pt x="5142975" y="2204394"/>
                  <a:pt x="5115542" y="2270585"/>
                  <a:pt x="5082836" y="2334188"/>
                </a:cubicBezTo>
                <a:lnTo>
                  <a:pt x="5342737" y="2594089"/>
                </a:lnTo>
                <a:cubicBezTo>
                  <a:pt x="5368877" y="2620206"/>
                  <a:pt x="5372940" y="2661126"/>
                  <a:pt x="5352446" y="2691866"/>
                </a:cubicBezTo>
                <a:cubicBezTo>
                  <a:pt x="5225065" y="2883450"/>
                  <a:pt x="5060736" y="3047694"/>
                  <a:pt x="4869106" y="3175007"/>
                </a:cubicBezTo>
                <a:cubicBezTo>
                  <a:pt x="4838342" y="3195524"/>
                  <a:pt x="4797400" y="3191483"/>
                  <a:pt x="4771237" y="3165360"/>
                </a:cubicBezTo>
                <a:lnTo>
                  <a:pt x="4511336" y="2905402"/>
                </a:lnTo>
                <a:cubicBezTo>
                  <a:pt x="4447733" y="2938080"/>
                  <a:pt x="4381588" y="2965541"/>
                  <a:pt x="4313545" y="2987481"/>
                </a:cubicBezTo>
                <a:lnTo>
                  <a:pt x="4313545" y="3355098"/>
                </a:lnTo>
                <a:cubicBezTo>
                  <a:pt x="4313499" y="3392063"/>
                  <a:pt x="4287422" y="3423901"/>
                  <a:pt x="4251172" y="3431176"/>
                </a:cubicBezTo>
                <a:cubicBezTo>
                  <a:pt x="4025629" y="3475845"/>
                  <a:pt x="3793503" y="3475845"/>
                  <a:pt x="3567943" y="3431176"/>
                </a:cubicBezTo>
                <a:cubicBezTo>
                  <a:pt x="3531687" y="3423918"/>
                  <a:pt x="3505570" y="3392085"/>
                  <a:pt x="3505592" y="3355098"/>
                </a:cubicBezTo>
                <a:lnTo>
                  <a:pt x="3505592" y="2987481"/>
                </a:lnTo>
                <a:cubicBezTo>
                  <a:pt x="3437413" y="2965563"/>
                  <a:pt x="3371176" y="2938126"/>
                  <a:pt x="3307488" y="2905402"/>
                </a:cubicBezTo>
                <a:lnTo>
                  <a:pt x="3047587" y="3165360"/>
                </a:lnTo>
                <a:cubicBezTo>
                  <a:pt x="3021446" y="3191483"/>
                  <a:pt x="2980481" y="3195524"/>
                  <a:pt x="2949717" y="3175007"/>
                </a:cubicBezTo>
                <a:cubicBezTo>
                  <a:pt x="2758173" y="3047671"/>
                  <a:pt x="2593936" y="2883428"/>
                  <a:pt x="2466600" y="2691866"/>
                </a:cubicBezTo>
                <a:cubicBezTo>
                  <a:pt x="2446106" y="2661126"/>
                  <a:pt x="2450169" y="2620206"/>
                  <a:pt x="2476310" y="2594089"/>
                </a:cubicBezTo>
                <a:lnTo>
                  <a:pt x="2736274" y="2334056"/>
                </a:lnTo>
                <a:cubicBezTo>
                  <a:pt x="2703681" y="2270477"/>
                  <a:pt x="2676357" y="2204331"/>
                  <a:pt x="2654543" y="2136306"/>
                </a:cubicBezTo>
                <a:lnTo>
                  <a:pt x="2286772" y="2136306"/>
                </a:lnTo>
                <a:cubicBezTo>
                  <a:pt x="2249824" y="2136306"/>
                  <a:pt x="2218015" y="2110234"/>
                  <a:pt x="2210779" y="2074024"/>
                </a:cubicBezTo>
                <a:close/>
                <a:moveTo>
                  <a:pt x="2808294" y="1732301"/>
                </a:moveTo>
                <a:lnTo>
                  <a:pt x="2808271" y="1732301"/>
                </a:lnTo>
                <a:cubicBezTo>
                  <a:pt x="2808271" y="1950117"/>
                  <a:pt x="2872833" y="2163046"/>
                  <a:pt x="2993854" y="2344149"/>
                </a:cubicBezTo>
                <a:cubicBezTo>
                  <a:pt x="3114852" y="2525263"/>
                  <a:pt x="3286840" y="2666423"/>
                  <a:pt x="3488070" y="2749782"/>
                </a:cubicBezTo>
                <a:cubicBezTo>
                  <a:pt x="3689301" y="2833164"/>
                  <a:pt x="3910735" y="2854973"/>
                  <a:pt x="4124379" y="2812493"/>
                </a:cubicBezTo>
                <a:cubicBezTo>
                  <a:pt x="4338000" y="2770008"/>
                  <a:pt x="4534230" y="2665132"/>
                  <a:pt x="4688266" y="2511118"/>
                </a:cubicBezTo>
                <a:cubicBezTo>
                  <a:pt x="4842280" y="2357105"/>
                  <a:pt x="4947184" y="2160874"/>
                  <a:pt x="4989687" y="1947231"/>
                </a:cubicBezTo>
                <a:cubicBezTo>
                  <a:pt x="5032172" y="1733610"/>
                  <a:pt x="5010381" y="1512176"/>
                  <a:pt x="4927022" y="1310922"/>
                </a:cubicBezTo>
                <a:cubicBezTo>
                  <a:pt x="4843663" y="1109669"/>
                  <a:pt x="4702508" y="937681"/>
                  <a:pt x="4521411" y="816666"/>
                </a:cubicBezTo>
                <a:cubicBezTo>
                  <a:pt x="4340297" y="695646"/>
                  <a:pt x="4127390" y="631060"/>
                  <a:pt x="3909563" y="631060"/>
                </a:cubicBezTo>
                <a:cubicBezTo>
                  <a:pt x="3617584" y="631375"/>
                  <a:pt x="3337663" y="747503"/>
                  <a:pt x="3131180" y="953958"/>
                </a:cubicBezTo>
                <a:cubicBezTo>
                  <a:pt x="2924726" y="1160389"/>
                  <a:pt x="2808597" y="1440316"/>
                  <a:pt x="2808237" y="1732284"/>
                </a:cubicBezTo>
                <a:close/>
                <a:moveTo>
                  <a:pt x="2978670" y="1732301"/>
                </a:moveTo>
                <a:lnTo>
                  <a:pt x="2978647" y="1732301"/>
                </a:lnTo>
                <a:cubicBezTo>
                  <a:pt x="2978647" y="1485419"/>
                  <a:pt x="3076739" y="1248623"/>
                  <a:pt x="3251315" y="1074047"/>
                </a:cubicBezTo>
                <a:cubicBezTo>
                  <a:pt x="3425891" y="899471"/>
                  <a:pt x="3662664" y="801402"/>
                  <a:pt x="3909569" y="801402"/>
                </a:cubicBezTo>
                <a:cubicBezTo>
                  <a:pt x="4156451" y="801402"/>
                  <a:pt x="4393224" y="899471"/>
                  <a:pt x="4567822" y="1074047"/>
                </a:cubicBezTo>
                <a:cubicBezTo>
                  <a:pt x="4742422" y="1248623"/>
                  <a:pt x="4840491" y="1485413"/>
                  <a:pt x="4840491" y="1732301"/>
                </a:cubicBezTo>
                <a:cubicBezTo>
                  <a:pt x="4840491" y="1979189"/>
                  <a:pt x="4742422" y="2215978"/>
                  <a:pt x="4567822" y="2390555"/>
                </a:cubicBezTo>
                <a:cubicBezTo>
                  <a:pt x="4393246" y="2565131"/>
                  <a:pt x="4156474" y="2663200"/>
                  <a:pt x="3909569" y="2663200"/>
                </a:cubicBezTo>
                <a:cubicBezTo>
                  <a:pt x="3662795" y="2662886"/>
                  <a:pt x="3426228" y="2564708"/>
                  <a:pt x="3251715" y="2390177"/>
                </a:cubicBezTo>
                <a:cubicBezTo>
                  <a:pt x="3077253" y="2215670"/>
                  <a:pt x="2979115" y="1979074"/>
                  <a:pt x="2978847" y="1732324"/>
                </a:cubicBezTo>
                <a:close/>
                <a:moveTo>
                  <a:pt x="4123384" y="2328718"/>
                </a:moveTo>
                <a:lnTo>
                  <a:pt x="4123361" y="2328718"/>
                </a:lnTo>
                <a:cubicBezTo>
                  <a:pt x="4123361" y="2272351"/>
                  <a:pt x="4100970" y="2218282"/>
                  <a:pt x="4061119" y="2178431"/>
                </a:cubicBezTo>
                <a:cubicBezTo>
                  <a:pt x="4021268" y="2138580"/>
                  <a:pt x="3967199" y="2116189"/>
                  <a:pt x="3910832" y="2116189"/>
                </a:cubicBezTo>
                <a:cubicBezTo>
                  <a:pt x="3854465" y="2116189"/>
                  <a:pt x="3800418" y="2138580"/>
                  <a:pt x="3760567" y="2178431"/>
                </a:cubicBezTo>
                <a:cubicBezTo>
                  <a:pt x="3720694" y="2218282"/>
                  <a:pt x="3698302" y="2272351"/>
                  <a:pt x="3698302" y="2328718"/>
                </a:cubicBezTo>
                <a:cubicBezTo>
                  <a:pt x="3698302" y="2385085"/>
                  <a:pt x="3720694" y="2439132"/>
                  <a:pt x="3760567" y="2478983"/>
                </a:cubicBezTo>
                <a:cubicBezTo>
                  <a:pt x="3800418" y="2518856"/>
                  <a:pt x="3854465" y="2541248"/>
                  <a:pt x="3910832" y="2541248"/>
                </a:cubicBezTo>
                <a:cubicBezTo>
                  <a:pt x="3967176" y="2541179"/>
                  <a:pt x="4021200" y="2518765"/>
                  <a:pt x="4061050" y="2478943"/>
                </a:cubicBezTo>
                <a:cubicBezTo>
                  <a:pt x="4100901" y="2439092"/>
                  <a:pt x="4123315" y="2385068"/>
                  <a:pt x="4123356" y="2328724"/>
                </a:cubicBezTo>
                <a:close/>
                <a:moveTo>
                  <a:pt x="3640375" y="1100793"/>
                </a:moveTo>
                <a:lnTo>
                  <a:pt x="3715453" y="1979475"/>
                </a:lnTo>
                <a:cubicBezTo>
                  <a:pt x="3717219" y="2000792"/>
                  <a:pt x="3726929" y="2020663"/>
                  <a:pt x="3742668" y="2035173"/>
                </a:cubicBezTo>
                <a:cubicBezTo>
                  <a:pt x="3758407" y="2049661"/>
                  <a:pt x="3779010" y="2057696"/>
                  <a:pt x="3800401" y="2057696"/>
                </a:cubicBezTo>
                <a:lnTo>
                  <a:pt x="4018868" y="2057696"/>
                </a:lnTo>
                <a:cubicBezTo>
                  <a:pt x="4040185" y="2057679"/>
                  <a:pt x="4060748" y="2049683"/>
                  <a:pt x="4076464" y="2035242"/>
                </a:cubicBezTo>
                <a:cubicBezTo>
                  <a:pt x="4092180" y="2020817"/>
                  <a:pt x="4101890" y="2001014"/>
                  <a:pt x="4103719" y="1979766"/>
                </a:cubicBezTo>
                <a:lnTo>
                  <a:pt x="4179020" y="1100799"/>
                </a:lnTo>
                <a:cubicBezTo>
                  <a:pt x="4182483" y="1058719"/>
                  <a:pt x="4168150" y="1017086"/>
                  <a:pt x="4139529" y="986030"/>
                </a:cubicBezTo>
                <a:cubicBezTo>
                  <a:pt x="4110908" y="954975"/>
                  <a:pt x="4070595" y="937316"/>
                  <a:pt x="4028355" y="937339"/>
                </a:cubicBezTo>
                <a:lnTo>
                  <a:pt x="3791114" y="937339"/>
                </a:lnTo>
                <a:cubicBezTo>
                  <a:pt x="3748874" y="937339"/>
                  <a:pt x="3708561" y="954975"/>
                  <a:pt x="3679917" y="986030"/>
                </a:cubicBezTo>
                <a:cubicBezTo>
                  <a:pt x="3651274" y="1017080"/>
                  <a:pt x="3636940" y="1058697"/>
                  <a:pt x="3640381" y="1100799"/>
                </a:cubicBezTo>
                <a:close/>
                <a:moveTo>
                  <a:pt x="3940413" y="1887006"/>
                </a:moveTo>
                <a:lnTo>
                  <a:pt x="4007141" y="1107537"/>
                </a:lnTo>
                <a:lnTo>
                  <a:pt x="3811962" y="1107537"/>
                </a:lnTo>
                <a:lnTo>
                  <a:pt x="3878531" y="1886834"/>
                </a:lnTo>
                <a:close/>
                <a:moveTo>
                  <a:pt x="3910832" y="2286273"/>
                </a:moveTo>
                <a:cubicBezTo>
                  <a:pt x="3893801" y="2286273"/>
                  <a:pt x="3878416" y="2296543"/>
                  <a:pt x="3871901" y="2312282"/>
                </a:cubicBezTo>
                <a:cubicBezTo>
                  <a:pt x="3865380" y="2328044"/>
                  <a:pt x="3868975" y="2346172"/>
                  <a:pt x="3881028" y="2358225"/>
                </a:cubicBezTo>
                <a:cubicBezTo>
                  <a:pt x="3893087" y="2370278"/>
                  <a:pt x="3911215" y="2373895"/>
                  <a:pt x="3926977" y="2367357"/>
                </a:cubicBezTo>
                <a:cubicBezTo>
                  <a:pt x="3942710" y="2360837"/>
                  <a:pt x="3952980" y="2345480"/>
                  <a:pt x="3952980" y="2328421"/>
                </a:cubicBezTo>
                <a:cubicBezTo>
                  <a:pt x="3952934" y="2305161"/>
                  <a:pt x="3934097" y="2286319"/>
                  <a:pt x="3910832" y="2286273"/>
                </a:cubicBezTo>
                <a:close/>
              </a:path>
            </a:pathLst>
          </a:custGeom>
          <a:solidFill>
            <a:srgbClr val="44546A"/>
          </a:solidFill>
          <a:ln w="5715" cap="flat">
            <a:noFill/>
            <a:prstDash val="solid"/>
            <a:miter/>
          </a:ln>
        </p:spPr>
        <p:txBody>
          <a:bodyPr rtlCol="0" anchor="ctr"/>
          <a:lstStyle/>
          <a:p>
            <a:endParaRPr lang="en-US"/>
          </a:p>
        </p:txBody>
      </p:sp>
      <p:grpSp>
        <p:nvGrpSpPr>
          <p:cNvPr id="78" name="Graphic 129">
            <a:extLst>
              <a:ext uri="{FF2B5EF4-FFF2-40B4-BE49-F238E27FC236}">
                <a16:creationId xmlns:a16="http://schemas.microsoft.com/office/drawing/2014/main" id="{E6A00A4E-C040-1D01-8191-48AB42FF78E6}"/>
              </a:ext>
            </a:extLst>
          </p:cNvPr>
          <p:cNvGrpSpPr>
            <a:grpSpLocks noChangeAspect="1"/>
          </p:cNvGrpSpPr>
          <p:nvPr/>
        </p:nvGrpSpPr>
        <p:grpSpPr>
          <a:xfrm>
            <a:off x="8986939" y="2021851"/>
            <a:ext cx="457200" cy="487678"/>
            <a:chOff x="2881366" y="-22"/>
            <a:chExt cx="6429468" cy="6858080"/>
          </a:xfrm>
          <a:solidFill>
            <a:srgbClr val="44546A"/>
          </a:solidFill>
        </p:grpSpPr>
        <p:sp>
          <p:nvSpPr>
            <p:cNvPr id="79" name="Freeform: Shape 78">
              <a:extLst>
                <a:ext uri="{FF2B5EF4-FFF2-40B4-BE49-F238E27FC236}">
                  <a16:creationId xmlns:a16="http://schemas.microsoft.com/office/drawing/2014/main" id="{0355850B-19D9-5798-25BA-C96A642D56E3}"/>
                </a:ext>
              </a:extLst>
            </p:cNvPr>
            <p:cNvSpPr/>
            <p:nvPr/>
          </p:nvSpPr>
          <p:spPr>
            <a:xfrm>
              <a:off x="2881366" y="3852024"/>
              <a:ext cx="6429468" cy="3006032"/>
            </a:xfrm>
            <a:custGeom>
              <a:avLst/>
              <a:gdLst>
                <a:gd name="connsiteX0" fmla="*/ 6428179 w 6429468"/>
                <a:gd name="connsiteY0" fmla="*/ 2788234 h 3006032"/>
                <a:gd name="connsiteX1" fmla="*/ 4556116 w 6429468"/>
                <a:gd name="connsiteY1" fmla="*/ 0 h 3006032"/>
                <a:gd name="connsiteX2" fmla="*/ 3930152 w 6429468"/>
                <a:gd name="connsiteY2" fmla="*/ 491153 h 3006032"/>
                <a:gd name="connsiteX3" fmla="*/ 4071953 w 6429468"/>
                <a:gd name="connsiteY3" fmla="*/ 755717 h 3006032"/>
                <a:gd name="connsiteX4" fmla="*/ 3880300 w 6429468"/>
                <a:gd name="connsiteY4" fmla="*/ 1047942 h 3006032"/>
                <a:gd name="connsiteX5" fmla="*/ 3911218 w 6429468"/>
                <a:gd name="connsiteY5" fmla="*/ 1184342 h 3006032"/>
                <a:gd name="connsiteX6" fmla="*/ 3770886 w 6429468"/>
                <a:gd name="connsiteY6" fmla="*/ 1449244 h 3006032"/>
                <a:gd name="connsiteX7" fmla="*/ 3744254 w 6429468"/>
                <a:gd name="connsiteY7" fmla="*/ 1557160 h 3006032"/>
                <a:gd name="connsiteX8" fmla="*/ 3214588 w 6429468"/>
                <a:gd name="connsiteY8" fmla="*/ 2148783 h 3006032"/>
                <a:gd name="connsiteX9" fmla="*/ 2685122 w 6429468"/>
                <a:gd name="connsiteY9" fmla="*/ 1557160 h 3006032"/>
                <a:gd name="connsiteX10" fmla="*/ 2658559 w 6429468"/>
                <a:gd name="connsiteY10" fmla="*/ 1449244 h 3006032"/>
                <a:gd name="connsiteX11" fmla="*/ 2518187 w 6429468"/>
                <a:gd name="connsiteY11" fmla="*/ 1184365 h 3006032"/>
                <a:gd name="connsiteX12" fmla="*/ 2549105 w 6429468"/>
                <a:gd name="connsiteY12" fmla="*/ 1047965 h 3006032"/>
                <a:gd name="connsiteX13" fmla="*/ 2357452 w 6429468"/>
                <a:gd name="connsiteY13" fmla="*/ 755740 h 3006032"/>
                <a:gd name="connsiteX14" fmla="*/ 2499213 w 6429468"/>
                <a:gd name="connsiteY14" fmla="*/ 491176 h 3006032"/>
                <a:gd name="connsiteX15" fmla="*/ 1873192 w 6429468"/>
                <a:gd name="connsiteY15" fmla="*/ 23 h 3006032"/>
                <a:gd name="connsiteX16" fmla="*/ 1242 w 6429468"/>
                <a:gd name="connsiteY16" fmla="*/ 2788234 h 3006032"/>
                <a:gd name="connsiteX17" fmla="*/ 185728 w 6429468"/>
                <a:gd name="connsiteY17" fmla="*/ 3006033 h 3006032"/>
                <a:gd name="connsiteX18" fmla="*/ 6243641 w 6429468"/>
                <a:gd name="connsiteY18" fmla="*/ 3006033 h 3006032"/>
                <a:gd name="connsiteX19" fmla="*/ 6428236 w 6429468"/>
                <a:gd name="connsiteY19" fmla="*/ 2788234 h 300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29468" h="3006032">
                  <a:moveTo>
                    <a:pt x="6428179" y="2788234"/>
                  </a:moveTo>
                  <a:cubicBezTo>
                    <a:pt x="6295819" y="1544822"/>
                    <a:pt x="5564756" y="499662"/>
                    <a:pt x="4556116" y="0"/>
                  </a:cubicBezTo>
                  <a:cubicBezTo>
                    <a:pt x="4389712" y="208998"/>
                    <a:pt x="4175331" y="377950"/>
                    <a:pt x="3930152" y="491153"/>
                  </a:cubicBezTo>
                  <a:cubicBezTo>
                    <a:pt x="4015700" y="549171"/>
                    <a:pt x="4071953" y="646041"/>
                    <a:pt x="4071953" y="755717"/>
                  </a:cubicBezTo>
                  <a:cubicBezTo>
                    <a:pt x="4071953" y="885488"/>
                    <a:pt x="3993148" y="997245"/>
                    <a:pt x="3880300" y="1047942"/>
                  </a:cubicBezTo>
                  <a:cubicBezTo>
                    <a:pt x="3899925" y="1089468"/>
                    <a:pt x="3911218" y="1135542"/>
                    <a:pt x="3911218" y="1184342"/>
                  </a:cubicBezTo>
                  <a:cubicBezTo>
                    <a:pt x="3911218" y="1294179"/>
                    <a:pt x="3855543" y="1391197"/>
                    <a:pt x="3770886" y="1449244"/>
                  </a:cubicBezTo>
                  <a:lnTo>
                    <a:pt x="3744254" y="1557160"/>
                  </a:lnTo>
                  <a:cubicBezTo>
                    <a:pt x="3651409" y="1933156"/>
                    <a:pt x="3458436" y="2148783"/>
                    <a:pt x="3214588" y="2148783"/>
                  </a:cubicBezTo>
                  <a:cubicBezTo>
                    <a:pt x="2970809" y="2148783"/>
                    <a:pt x="2777882" y="1933156"/>
                    <a:pt x="2685122" y="1557160"/>
                  </a:cubicBezTo>
                  <a:lnTo>
                    <a:pt x="2658559" y="1449244"/>
                  </a:lnTo>
                  <a:cubicBezTo>
                    <a:pt x="2573862" y="1391225"/>
                    <a:pt x="2518187" y="1294247"/>
                    <a:pt x="2518187" y="1184365"/>
                  </a:cubicBezTo>
                  <a:cubicBezTo>
                    <a:pt x="2518187" y="1135565"/>
                    <a:pt x="2529480" y="1089485"/>
                    <a:pt x="2549105" y="1047965"/>
                  </a:cubicBezTo>
                  <a:cubicBezTo>
                    <a:pt x="2436257" y="997268"/>
                    <a:pt x="2357452" y="885511"/>
                    <a:pt x="2357452" y="755740"/>
                  </a:cubicBezTo>
                  <a:cubicBezTo>
                    <a:pt x="2357452" y="646064"/>
                    <a:pt x="2413711" y="549194"/>
                    <a:pt x="2499213" y="491176"/>
                  </a:cubicBezTo>
                  <a:cubicBezTo>
                    <a:pt x="2254091" y="377967"/>
                    <a:pt x="2039670" y="209043"/>
                    <a:pt x="1873192" y="23"/>
                  </a:cubicBezTo>
                  <a:cubicBezTo>
                    <a:pt x="864609" y="499685"/>
                    <a:pt x="133488" y="1544787"/>
                    <a:pt x="1242" y="2788234"/>
                  </a:cubicBezTo>
                  <a:cubicBezTo>
                    <a:pt x="-11438" y="2908021"/>
                    <a:pt x="74554" y="3006033"/>
                    <a:pt x="185728" y="3006033"/>
                  </a:cubicBezTo>
                  <a:lnTo>
                    <a:pt x="6243641" y="3006033"/>
                  </a:lnTo>
                  <a:cubicBezTo>
                    <a:pt x="6354855" y="3006033"/>
                    <a:pt x="6440866" y="2908021"/>
                    <a:pt x="6428236" y="2788234"/>
                  </a:cubicBezTo>
                  <a:close/>
                </a:path>
              </a:pathLst>
            </a:custGeom>
            <a:grpFill/>
            <a:ln w="571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0D24210F-17CA-2A9B-351F-A5881F7A6295}"/>
                </a:ext>
              </a:extLst>
            </p:cNvPr>
            <p:cNvSpPr/>
            <p:nvPr/>
          </p:nvSpPr>
          <p:spPr>
            <a:xfrm>
              <a:off x="5774531" y="5357812"/>
              <a:ext cx="642937" cy="428625"/>
            </a:xfrm>
            <a:custGeom>
              <a:avLst/>
              <a:gdLst>
                <a:gd name="connsiteX0" fmla="*/ 321354 w 642937"/>
                <a:gd name="connsiteY0" fmla="*/ 428625 h 428625"/>
                <a:gd name="connsiteX1" fmla="*/ 642938 w 642937"/>
                <a:gd name="connsiteY1" fmla="*/ 0 h 428625"/>
                <a:gd name="connsiteX2" fmla="*/ 0 w 642937"/>
                <a:gd name="connsiteY2" fmla="*/ 0 h 428625"/>
                <a:gd name="connsiteX3" fmla="*/ 321354 w 642937"/>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642937" h="428625">
                  <a:moveTo>
                    <a:pt x="321354" y="428625"/>
                  </a:moveTo>
                  <a:cubicBezTo>
                    <a:pt x="459589" y="428625"/>
                    <a:pt x="579827" y="255678"/>
                    <a:pt x="642938" y="0"/>
                  </a:cubicBezTo>
                  <a:lnTo>
                    <a:pt x="0" y="0"/>
                  </a:lnTo>
                  <a:cubicBezTo>
                    <a:pt x="63065" y="255678"/>
                    <a:pt x="183348" y="428625"/>
                    <a:pt x="321354" y="428625"/>
                  </a:cubicBezTo>
                  <a:close/>
                </a:path>
              </a:pathLst>
            </a:custGeom>
            <a:grpFill/>
            <a:ln w="571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98E39EB7-D1C8-8816-8DBC-F0A73609C2E5}"/>
                </a:ext>
              </a:extLst>
            </p:cNvPr>
            <p:cNvSpPr/>
            <p:nvPr/>
          </p:nvSpPr>
          <p:spPr>
            <a:xfrm>
              <a:off x="5453039" y="4500562"/>
              <a:ext cx="1285897" cy="214312"/>
            </a:xfrm>
            <a:custGeom>
              <a:avLst/>
              <a:gdLst>
                <a:gd name="connsiteX0" fmla="*/ 1285898 w 1285897"/>
                <a:gd name="connsiteY0" fmla="*/ 107156 h 214312"/>
                <a:gd name="connsiteX1" fmla="*/ 1173072 w 1285897"/>
                <a:gd name="connsiteY1" fmla="*/ 0 h 214312"/>
                <a:gd name="connsiteX2" fmla="*/ 112826 w 1285897"/>
                <a:gd name="connsiteY2" fmla="*/ 0 h 214312"/>
                <a:gd name="connsiteX3" fmla="*/ 0 w 1285897"/>
                <a:gd name="connsiteY3" fmla="*/ 107156 h 214312"/>
                <a:gd name="connsiteX4" fmla="*/ 112826 w 1285897"/>
                <a:gd name="connsiteY4" fmla="*/ 214313 h 214312"/>
                <a:gd name="connsiteX5" fmla="*/ 1172958 w 1285897"/>
                <a:gd name="connsiteY5" fmla="*/ 214313 h 214312"/>
                <a:gd name="connsiteX6" fmla="*/ 1285852 w 1285897"/>
                <a:gd name="connsiteY6" fmla="*/ 107156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897" h="214312">
                  <a:moveTo>
                    <a:pt x="1285898" y="107156"/>
                  </a:moveTo>
                  <a:cubicBezTo>
                    <a:pt x="1285898" y="47995"/>
                    <a:pt x="1235423" y="0"/>
                    <a:pt x="1173072" y="0"/>
                  </a:cubicBezTo>
                  <a:lnTo>
                    <a:pt x="112826" y="0"/>
                  </a:lnTo>
                  <a:cubicBezTo>
                    <a:pt x="50475" y="0"/>
                    <a:pt x="0" y="47995"/>
                    <a:pt x="0" y="107156"/>
                  </a:cubicBezTo>
                  <a:cubicBezTo>
                    <a:pt x="0" y="166318"/>
                    <a:pt x="50475" y="214313"/>
                    <a:pt x="112826" y="214313"/>
                  </a:cubicBezTo>
                  <a:lnTo>
                    <a:pt x="1172958" y="214313"/>
                  </a:lnTo>
                  <a:cubicBezTo>
                    <a:pt x="1235377" y="214313"/>
                    <a:pt x="1285852" y="166318"/>
                    <a:pt x="1285852" y="107156"/>
                  </a:cubicBezTo>
                  <a:close/>
                </a:path>
              </a:pathLst>
            </a:custGeom>
            <a:grpFill/>
            <a:ln w="571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E52410C3-E4E0-CD80-C0FA-DE40C70B5A32}"/>
                </a:ext>
              </a:extLst>
            </p:cNvPr>
            <p:cNvSpPr/>
            <p:nvPr/>
          </p:nvSpPr>
          <p:spPr>
            <a:xfrm>
              <a:off x="5613802" y="4929187"/>
              <a:ext cx="964429" cy="214312"/>
            </a:xfrm>
            <a:custGeom>
              <a:avLst/>
              <a:gdLst>
                <a:gd name="connsiteX0" fmla="*/ 964429 w 964429"/>
                <a:gd name="connsiteY0" fmla="*/ 107156 h 214312"/>
                <a:gd name="connsiteX1" fmla="*/ 855890 w 964429"/>
                <a:gd name="connsiteY1" fmla="*/ 0 h 214312"/>
                <a:gd name="connsiteX2" fmla="*/ 108539 w 964429"/>
                <a:gd name="connsiteY2" fmla="*/ 0 h 214312"/>
                <a:gd name="connsiteX3" fmla="*/ 0 w 964429"/>
                <a:gd name="connsiteY3" fmla="*/ 107156 h 214312"/>
                <a:gd name="connsiteX4" fmla="*/ 108539 w 964429"/>
                <a:gd name="connsiteY4" fmla="*/ 214313 h 214312"/>
                <a:gd name="connsiteX5" fmla="*/ 855776 w 964429"/>
                <a:gd name="connsiteY5" fmla="*/ 214313 h 214312"/>
                <a:gd name="connsiteX6" fmla="*/ 964384 w 964429"/>
                <a:gd name="connsiteY6" fmla="*/ 107156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429" h="214312">
                  <a:moveTo>
                    <a:pt x="964429" y="107156"/>
                  </a:moveTo>
                  <a:cubicBezTo>
                    <a:pt x="964429" y="47995"/>
                    <a:pt x="915829" y="0"/>
                    <a:pt x="855890" y="0"/>
                  </a:cubicBezTo>
                  <a:lnTo>
                    <a:pt x="108539" y="0"/>
                  </a:lnTo>
                  <a:cubicBezTo>
                    <a:pt x="48601" y="0"/>
                    <a:pt x="0" y="47995"/>
                    <a:pt x="0" y="107156"/>
                  </a:cubicBezTo>
                  <a:cubicBezTo>
                    <a:pt x="0" y="166318"/>
                    <a:pt x="48601" y="214313"/>
                    <a:pt x="108539" y="214313"/>
                  </a:cubicBezTo>
                  <a:lnTo>
                    <a:pt x="855776" y="214313"/>
                  </a:lnTo>
                  <a:cubicBezTo>
                    <a:pt x="915783" y="214313"/>
                    <a:pt x="964384" y="166318"/>
                    <a:pt x="964384" y="107156"/>
                  </a:cubicBezTo>
                  <a:close/>
                </a:path>
              </a:pathLst>
            </a:custGeom>
            <a:grpFill/>
            <a:ln w="571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1BAAF86-A665-9B0F-D051-E3FC6D0988B0}"/>
                </a:ext>
              </a:extLst>
            </p:cNvPr>
            <p:cNvSpPr/>
            <p:nvPr/>
          </p:nvSpPr>
          <p:spPr>
            <a:xfrm>
              <a:off x="5988843" y="-22"/>
              <a:ext cx="214312" cy="1017978"/>
            </a:xfrm>
            <a:custGeom>
              <a:avLst/>
              <a:gdLst>
                <a:gd name="connsiteX0" fmla="*/ 107156 w 214312"/>
                <a:gd name="connsiteY0" fmla="*/ 1017979 h 1017978"/>
                <a:gd name="connsiteX1" fmla="*/ 214313 w 214312"/>
                <a:gd name="connsiteY1" fmla="*/ 906691 h 1017978"/>
                <a:gd name="connsiteX2" fmla="*/ 214313 w 214312"/>
                <a:gd name="connsiteY2" fmla="*/ 111220 h 1017978"/>
                <a:gd name="connsiteX3" fmla="*/ 107156 w 214312"/>
                <a:gd name="connsiteY3" fmla="*/ 0 h 1017978"/>
                <a:gd name="connsiteX4" fmla="*/ 0 w 214312"/>
                <a:gd name="connsiteY4" fmla="*/ 111220 h 1017978"/>
                <a:gd name="connsiteX5" fmla="*/ 0 w 214312"/>
                <a:gd name="connsiteY5" fmla="*/ 906691 h 1017978"/>
                <a:gd name="connsiteX6" fmla="*/ 107156 w 214312"/>
                <a:gd name="connsiteY6" fmla="*/ 1017979 h 101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312" h="1017978">
                  <a:moveTo>
                    <a:pt x="107156" y="1017979"/>
                  </a:moveTo>
                  <a:cubicBezTo>
                    <a:pt x="166358" y="1017979"/>
                    <a:pt x="214313" y="968150"/>
                    <a:pt x="214313" y="906691"/>
                  </a:cubicBezTo>
                  <a:lnTo>
                    <a:pt x="214313" y="111220"/>
                  </a:lnTo>
                  <a:cubicBezTo>
                    <a:pt x="214313" y="49829"/>
                    <a:pt x="166358" y="0"/>
                    <a:pt x="107156" y="0"/>
                  </a:cubicBezTo>
                  <a:cubicBezTo>
                    <a:pt x="47995" y="0"/>
                    <a:pt x="0" y="49828"/>
                    <a:pt x="0" y="111220"/>
                  </a:cubicBezTo>
                  <a:lnTo>
                    <a:pt x="0" y="906691"/>
                  </a:lnTo>
                  <a:cubicBezTo>
                    <a:pt x="0" y="968150"/>
                    <a:pt x="47995" y="1017979"/>
                    <a:pt x="107156" y="1017979"/>
                  </a:cubicBezTo>
                  <a:close/>
                </a:path>
              </a:pathLst>
            </a:custGeom>
            <a:grpFill/>
            <a:ln w="571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B8562218-7C56-CFF1-FD83-7D20C25C1E1B}"/>
                </a:ext>
              </a:extLst>
            </p:cNvPr>
            <p:cNvSpPr/>
            <p:nvPr/>
          </p:nvSpPr>
          <p:spPr>
            <a:xfrm>
              <a:off x="7810500" y="2678906"/>
              <a:ext cx="1017955" cy="214312"/>
            </a:xfrm>
            <a:custGeom>
              <a:avLst/>
              <a:gdLst>
                <a:gd name="connsiteX0" fmla="*/ 0 w 1017955"/>
                <a:gd name="connsiteY0" fmla="*/ 107156 h 214312"/>
                <a:gd name="connsiteX1" fmla="*/ 111288 w 1017955"/>
                <a:gd name="connsiteY1" fmla="*/ 214313 h 214312"/>
                <a:gd name="connsiteX2" fmla="*/ 906742 w 1017955"/>
                <a:gd name="connsiteY2" fmla="*/ 214313 h 214312"/>
                <a:gd name="connsiteX3" fmla="*/ 1017956 w 1017955"/>
                <a:gd name="connsiteY3" fmla="*/ 107156 h 214312"/>
                <a:gd name="connsiteX4" fmla="*/ 906742 w 1017955"/>
                <a:gd name="connsiteY4" fmla="*/ 0 h 214312"/>
                <a:gd name="connsiteX5" fmla="*/ 111288 w 1017955"/>
                <a:gd name="connsiteY5" fmla="*/ 0 h 214312"/>
                <a:gd name="connsiteX6" fmla="*/ 0 w 1017955"/>
                <a:gd name="connsiteY6" fmla="*/ 107156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955" h="214312">
                  <a:moveTo>
                    <a:pt x="0" y="107156"/>
                  </a:moveTo>
                  <a:cubicBezTo>
                    <a:pt x="0" y="166358"/>
                    <a:pt x="49829" y="214313"/>
                    <a:pt x="111288" y="214313"/>
                  </a:cubicBezTo>
                  <a:lnTo>
                    <a:pt x="906742" y="214313"/>
                  </a:lnTo>
                  <a:cubicBezTo>
                    <a:pt x="968178" y="214313"/>
                    <a:pt x="1017956" y="166358"/>
                    <a:pt x="1017956" y="107156"/>
                  </a:cubicBezTo>
                  <a:cubicBezTo>
                    <a:pt x="1017956" y="47995"/>
                    <a:pt x="968178" y="0"/>
                    <a:pt x="906742" y="0"/>
                  </a:cubicBezTo>
                  <a:lnTo>
                    <a:pt x="111288" y="0"/>
                  </a:lnTo>
                  <a:cubicBezTo>
                    <a:pt x="49829" y="0"/>
                    <a:pt x="0" y="47995"/>
                    <a:pt x="0" y="107156"/>
                  </a:cubicBezTo>
                  <a:close/>
                </a:path>
              </a:pathLst>
            </a:custGeom>
            <a:grpFill/>
            <a:ln w="571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75506205-56D9-2079-9F13-33E96E8DC6B8}"/>
                </a:ext>
              </a:extLst>
            </p:cNvPr>
            <p:cNvSpPr/>
            <p:nvPr/>
          </p:nvSpPr>
          <p:spPr>
            <a:xfrm>
              <a:off x="3363527" y="2678906"/>
              <a:ext cx="1017978" cy="214312"/>
            </a:xfrm>
            <a:custGeom>
              <a:avLst/>
              <a:gdLst>
                <a:gd name="connsiteX0" fmla="*/ 111288 w 1017978"/>
                <a:gd name="connsiteY0" fmla="*/ 214313 h 214312"/>
                <a:gd name="connsiteX1" fmla="*/ 906759 w 1017978"/>
                <a:gd name="connsiteY1" fmla="*/ 214313 h 214312"/>
                <a:gd name="connsiteX2" fmla="*/ 1017979 w 1017978"/>
                <a:gd name="connsiteY2" fmla="*/ 107156 h 214312"/>
                <a:gd name="connsiteX3" fmla="*/ 906759 w 1017978"/>
                <a:gd name="connsiteY3" fmla="*/ 0 h 214312"/>
                <a:gd name="connsiteX4" fmla="*/ 111288 w 1017978"/>
                <a:gd name="connsiteY4" fmla="*/ 0 h 214312"/>
                <a:gd name="connsiteX5" fmla="*/ 0 w 1017978"/>
                <a:gd name="connsiteY5" fmla="*/ 107156 h 214312"/>
                <a:gd name="connsiteX6" fmla="*/ 111288 w 1017978"/>
                <a:gd name="connsiteY6" fmla="*/ 214313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978" h="214312">
                  <a:moveTo>
                    <a:pt x="111288" y="214313"/>
                  </a:moveTo>
                  <a:lnTo>
                    <a:pt x="906759" y="214313"/>
                  </a:lnTo>
                  <a:cubicBezTo>
                    <a:pt x="968150" y="214313"/>
                    <a:pt x="1017979" y="166358"/>
                    <a:pt x="1017979" y="107156"/>
                  </a:cubicBezTo>
                  <a:cubicBezTo>
                    <a:pt x="1017979" y="47995"/>
                    <a:pt x="968150" y="0"/>
                    <a:pt x="906759" y="0"/>
                  </a:cubicBezTo>
                  <a:lnTo>
                    <a:pt x="111288" y="0"/>
                  </a:lnTo>
                  <a:cubicBezTo>
                    <a:pt x="49829" y="0"/>
                    <a:pt x="0" y="47995"/>
                    <a:pt x="0" y="107156"/>
                  </a:cubicBezTo>
                  <a:cubicBezTo>
                    <a:pt x="0" y="166358"/>
                    <a:pt x="49829" y="214313"/>
                    <a:pt x="111288" y="214313"/>
                  </a:cubicBezTo>
                  <a:close/>
                </a:path>
              </a:pathLst>
            </a:custGeom>
            <a:grpFill/>
            <a:ln w="571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16AB5975-DF79-C469-22DD-84F1115DB676}"/>
                </a:ext>
              </a:extLst>
            </p:cNvPr>
            <p:cNvSpPr/>
            <p:nvPr/>
          </p:nvSpPr>
          <p:spPr>
            <a:xfrm>
              <a:off x="7243911" y="719286"/>
              <a:ext cx="780885" cy="780908"/>
            </a:xfrm>
            <a:custGeom>
              <a:avLst/>
              <a:gdLst>
                <a:gd name="connsiteX0" fmla="*/ 184997 w 780885"/>
                <a:gd name="connsiteY0" fmla="*/ 747411 h 780908"/>
                <a:gd name="connsiteX1" fmla="*/ 747411 w 780885"/>
                <a:gd name="connsiteY1" fmla="*/ 184952 h 780908"/>
                <a:gd name="connsiteX2" fmla="*/ 750360 w 780885"/>
                <a:gd name="connsiteY2" fmla="*/ 30493 h 780908"/>
                <a:gd name="connsiteX3" fmla="*/ 595900 w 780885"/>
                <a:gd name="connsiteY3" fmla="*/ 33441 h 780908"/>
                <a:gd name="connsiteX4" fmla="*/ 33441 w 780885"/>
                <a:gd name="connsiteY4" fmla="*/ 595900 h 780908"/>
                <a:gd name="connsiteX5" fmla="*/ 30492 w 780885"/>
                <a:gd name="connsiteY5" fmla="*/ 750360 h 780908"/>
                <a:gd name="connsiteX6" fmla="*/ 184997 w 780885"/>
                <a:gd name="connsiteY6" fmla="*/ 747411 h 7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885" h="780908">
                  <a:moveTo>
                    <a:pt x="184997" y="747411"/>
                  </a:moveTo>
                  <a:lnTo>
                    <a:pt x="747411" y="184952"/>
                  </a:lnTo>
                  <a:cubicBezTo>
                    <a:pt x="790856" y="141506"/>
                    <a:pt x="792193" y="72395"/>
                    <a:pt x="750360" y="30493"/>
                  </a:cubicBezTo>
                  <a:cubicBezTo>
                    <a:pt x="708566" y="-11256"/>
                    <a:pt x="639409" y="-10004"/>
                    <a:pt x="595900" y="33441"/>
                  </a:cubicBezTo>
                  <a:lnTo>
                    <a:pt x="33441" y="595900"/>
                  </a:lnTo>
                  <a:cubicBezTo>
                    <a:pt x="-10004" y="639340"/>
                    <a:pt x="-11256" y="708572"/>
                    <a:pt x="30492" y="750360"/>
                  </a:cubicBezTo>
                  <a:cubicBezTo>
                    <a:pt x="72372" y="792194"/>
                    <a:pt x="141489" y="790919"/>
                    <a:pt x="184997" y="747411"/>
                  </a:cubicBezTo>
                  <a:close/>
                </a:path>
              </a:pathLst>
            </a:custGeom>
            <a:grpFill/>
            <a:ln w="571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33FE6458-7F50-D621-AEE0-8129B3056127}"/>
                </a:ext>
              </a:extLst>
            </p:cNvPr>
            <p:cNvSpPr/>
            <p:nvPr/>
          </p:nvSpPr>
          <p:spPr>
            <a:xfrm>
              <a:off x="4060778" y="777653"/>
              <a:ext cx="780925" cy="780925"/>
            </a:xfrm>
            <a:custGeom>
              <a:avLst/>
              <a:gdLst>
                <a:gd name="connsiteX0" fmla="*/ 595956 w 780925"/>
                <a:gd name="connsiteY0" fmla="*/ 747451 h 780925"/>
                <a:gd name="connsiteX1" fmla="*/ 750416 w 780925"/>
                <a:gd name="connsiteY1" fmla="*/ 750400 h 780925"/>
                <a:gd name="connsiteX2" fmla="*/ 747467 w 780925"/>
                <a:gd name="connsiteY2" fmla="*/ 595941 h 780925"/>
                <a:gd name="connsiteX3" fmla="*/ 185008 w 780925"/>
                <a:gd name="connsiteY3" fmla="*/ 33482 h 780925"/>
                <a:gd name="connsiteX4" fmla="*/ 30548 w 780925"/>
                <a:gd name="connsiteY4" fmla="*/ 30533 h 780925"/>
                <a:gd name="connsiteX5" fmla="*/ 33497 w 780925"/>
                <a:gd name="connsiteY5" fmla="*/ 184992 h 78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925" h="780925">
                  <a:moveTo>
                    <a:pt x="595956" y="747451"/>
                  </a:moveTo>
                  <a:cubicBezTo>
                    <a:pt x="639402" y="790897"/>
                    <a:pt x="708513" y="792234"/>
                    <a:pt x="750416" y="750400"/>
                  </a:cubicBezTo>
                  <a:cubicBezTo>
                    <a:pt x="792209" y="708561"/>
                    <a:pt x="790912" y="639380"/>
                    <a:pt x="747467" y="595941"/>
                  </a:cubicBezTo>
                  <a:lnTo>
                    <a:pt x="185008" y="33482"/>
                  </a:lnTo>
                  <a:cubicBezTo>
                    <a:pt x="141500" y="-10032"/>
                    <a:pt x="72336" y="-11255"/>
                    <a:pt x="30548" y="30533"/>
                  </a:cubicBezTo>
                  <a:cubicBezTo>
                    <a:pt x="-11285" y="72367"/>
                    <a:pt x="-10011" y="141553"/>
                    <a:pt x="33497" y="184992"/>
                  </a:cubicBezTo>
                  <a:close/>
                </a:path>
              </a:pathLst>
            </a:custGeom>
            <a:grpFill/>
            <a:ln w="571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FB19F098-AC7C-1DFE-7A61-41297FA957A1}"/>
                </a:ext>
              </a:extLst>
            </p:cNvPr>
            <p:cNvSpPr/>
            <p:nvPr/>
          </p:nvSpPr>
          <p:spPr>
            <a:xfrm>
              <a:off x="6203156" y="2911849"/>
              <a:ext cx="185560" cy="446729"/>
            </a:xfrm>
            <a:custGeom>
              <a:avLst/>
              <a:gdLst>
                <a:gd name="connsiteX0" fmla="*/ 0 w 185560"/>
                <a:gd name="connsiteY0" fmla="*/ 0 h 446729"/>
                <a:gd name="connsiteX1" fmla="*/ 0 w 185560"/>
                <a:gd name="connsiteY1" fmla="*/ 446730 h 446729"/>
                <a:gd name="connsiteX2" fmla="*/ 121044 w 185560"/>
                <a:gd name="connsiteY2" fmla="*/ 385339 h 446729"/>
                <a:gd name="connsiteX3" fmla="*/ 185560 w 185560"/>
                <a:gd name="connsiteY3" fmla="*/ 224719 h 446729"/>
                <a:gd name="connsiteX4" fmla="*/ 131759 w 185560"/>
                <a:gd name="connsiteY4" fmla="*/ 86599 h 446729"/>
                <a:gd name="connsiteX5" fmla="*/ 0 w 185560"/>
                <a:gd name="connsiteY5" fmla="*/ 6 h 44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560" h="446729">
                  <a:moveTo>
                    <a:pt x="0" y="0"/>
                  </a:moveTo>
                  <a:lnTo>
                    <a:pt x="0" y="446730"/>
                  </a:lnTo>
                  <a:cubicBezTo>
                    <a:pt x="52349" y="434786"/>
                    <a:pt x="89165" y="415120"/>
                    <a:pt x="121044" y="385339"/>
                  </a:cubicBezTo>
                  <a:cubicBezTo>
                    <a:pt x="164060" y="345266"/>
                    <a:pt x="185560" y="291888"/>
                    <a:pt x="185560" y="224719"/>
                  </a:cubicBezTo>
                  <a:cubicBezTo>
                    <a:pt x="185560" y="169490"/>
                    <a:pt x="167655" y="123301"/>
                    <a:pt x="131759" y="86599"/>
                  </a:cubicBezTo>
                  <a:cubicBezTo>
                    <a:pt x="103830" y="58093"/>
                    <a:pt x="63179" y="29204"/>
                    <a:pt x="0" y="6"/>
                  </a:cubicBezTo>
                  <a:close/>
                </a:path>
              </a:pathLst>
            </a:custGeom>
            <a:grpFill/>
            <a:ln w="571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A8B03F0A-9BE7-3082-3C90-C9DC6DDC19DC}"/>
                </a:ext>
              </a:extLst>
            </p:cNvPr>
            <p:cNvSpPr/>
            <p:nvPr/>
          </p:nvSpPr>
          <p:spPr>
            <a:xfrm>
              <a:off x="5835281" y="2197034"/>
              <a:ext cx="153544" cy="397546"/>
            </a:xfrm>
            <a:custGeom>
              <a:avLst/>
              <a:gdLst>
                <a:gd name="connsiteX0" fmla="*/ 0 w 153544"/>
                <a:gd name="connsiteY0" fmla="*/ 187835 h 397546"/>
                <a:gd name="connsiteX1" fmla="*/ 48223 w 153544"/>
                <a:gd name="connsiteY1" fmla="*/ 323343 h 397546"/>
                <a:gd name="connsiteX2" fmla="*/ 153545 w 153544"/>
                <a:gd name="connsiteY2" fmla="*/ 397547 h 397546"/>
                <a:gd name="connsiteX3" fmla="*/ 153545 w 153544"/>
                <a:gd name="connsiteY3" fmla="*/ 0 h 397546"/>
                <a:gd name="connsiteX4" fmla="*/ 52938 w 153544"/>
                <a:gd name="connsiteY4" fmla="*/ 55030 h 397546"/>
                <a:gd name="connsiteX5" fmla="*/ 6 w 153544"/>
                <a:gd name="connsiteY5" fmla="*/ 187835 h 39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544" h="397546">
                  <a:moveTo>
                    <a:pt x="0" y="187835"/>
                  </a:moveTo>
                  <a:cubicBezTo>
                    <a:pt x="0" y="242259"/>
                    <a:pt x="16076" y="287447"/>
                    <a:pt x="48223" y="323343"/>
                  </a:cubicBezTo>
                  <a:cubicBezTo>
                    <a:pt x="73358" y="351473"/>
                    <a:pt x="104367" y="376161"/>
                    <a:pt x="153545" y="397547"/>
                  </a:cubicBezTo>
                  <a:lnTo>
                    <a:pt x="153545" y="0"/>
                  </a:lnTo>
                  <a:cubicBezTo>
                    <a:pt x="109191" y="10338"/>
                    <a:pt x="79993" y="28552"/>
                    <a:pt x="52938" y="55030"/>
                  </a:cubicBezTo>
                  <a:cubicBezTo>
                    <a:pt x="17619" y="89365"/>
                    <a:pt x="6" y="133925"/>
                    <a:pt x="6" y="187835"/>
                  </a:cubicBezTo>
                  <a:close/>
                </a:path>
              </a:pathLst>
            </a:custGeom>
            <a:grpFill/>
            <a:ln w="571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EDDAF7F-0685-699A-E98E-BD1EFE684556}"/>
                </a:ext>
              </a:extLst>
            </p:cNvPr>
            <p:cNvSpPr/>
            <p:nvPr/>
          </p:nvSpPr>
          <p:spPr>
            <a:xfrm>
              <a:off x="4595812" y="1285875"/>
              <a:ext cx="3000375" cy="3000375"/>
            </a:xfrm>
            <a:custGeom>
              <a:avLst/>
              <a:gdLst>
                <a:gd name="connsiteX0" fmla="*/ 1500188 w 3000375"/>
                <a:gd name="connsiteY0" fmla="*/ 0 h 3000375"/>
                <a:gd name="connsiteX1" fmla="*/ 0 w 3000375"/>
                <a:gd name="connsiteY1" fmla="*/ 1500302 h 3000375"/>
                <a:gd name="connsiteX2" fmla="*/ 1500188 w 3000375"/>
                <a:gd name="connsiteY2" fmla="*/ 3000375 h 3000375"/>
                <a:gd name="connsiteX3" fmla="*/ 3000375 w 3000375"/>
                <a:gd name="connsiteY3" fmla="*/ 1500302 h 3000375"/>
                <a:gd name="connsiteX4" fmla="*/ 1500188 w 3000375"/>
                <a:gd name="connsiteY4" fmla="*/ 0 h 3000375"/>
                <a:gd name="connsiteX5" fmla="*/ 1861307 w 3000375"/>
                <a:gd name="connsiteY5" fmla="*/ 2084946 h 3000375"/>
                <a:gd name="connsiteX6" fmla="*/ 1607344 w 3000375"/>
                <a:gd name="connsiteY6" fmla="*/ 2197726 h 3000375"/>
                <a:gd name="connsiteX7" fmla="*/ 1607344 w 3000375"/>
                <a:gd name="connsiteY7" fmla="*/ 2313992 h 3000375"/>
                <a:gd name="connsiteX8" fmla="*/ 1500233 w 3000375"/>
                <a:gd name="connsiteY8" fmla="*/ 2411016 h 3000375"/>
                <a:gd name="connsiteX9" fmla="*/ 1393031 w 3000375"/>
                <a:gd name="connsiteY9" fmla="*/ 2313992 h 3000375"/>
                <a:gd name="connsiteX10" fmla="*/ 1393031 w 3000375"/>
                <a:gd name="connsiteY10" fmla="*/ 2199824 h 3000375"/>
                <a:gd name="connsiteX11" fmla="*/ 1133667 w 3000375"/>
                <a:gd name="connsiteY11" fmla="*/ 2110458 h 3000375"/>
                <a:gd name="connsiteX12" fmla="*/ 1017984 w 3000375"/>
                <a:gd name="connsiteY12" fmla="*/ 1905770 h 3000375"/>
                <a:gd name="connsiteX13" fmla="*/ 1056669 w 3000375"/>
                <a:gd name="connsiteY13" fmla="*/ 1787315 h 3000375"/>
                <a:gd name="connsiteX14" fmla="*/ 1160499 w 3000375"/>
                <a:gd name="connsiteY14" fmla="*/ 1744075 h 3000375"/>
                <a:gd name="connsiteX15" fmla="*/ 1252505 w 3000375"/>
                <a:gd name="connsiteY15" fmla="*/ 1780080 h 3000375"/>
                <a:gd name="connsiteX16" fmla="*/ 1290590 w 3000375"/>
                <a:gd name="connsiteY16" fmla="*/ 1871120 h 3000375"/>
                <a:gd name="connsiteX17" fmla="*/ 1269044 w 3000375"/>
                <a:gd name="connsiteY17" fmla="*/ 1946552 h 3000375"/>
                <a:gd name="connsiteX18" fmla="*/ 1247299 w 3000375"/>
                <a:gd name="connsiteY18" fmla="*/ 1996604 h 3000375"/>
                <a:gd name="connsiteX19" fmla="*/ 1302797 w 3000375"/>
                <a:gd name="connsiteY19" fmla="*/ 2054691 h 3000375"/>
                <a:gd name="connsiteX20" fmla="*/ 1393077 w 3000375"/>
                <a:gd name="connsiteY20" fmla="*/ 2080032 h 3000375"/>
                <a:gd name="connsiteX21" fmla="*/ 1393077 w 3000375"/>
                <a:gd name="connsiteY21" fmla="*/ 1539427 h 3000375"/>
                <a:gd name="connsiteX22" fmla="*/ 1140565 w 3000375"/>
                <a:gd name="connsiteY22" fmla="*/ 1375166 h 3000375"/>
                <a:gd name="connsiteX23" fmla="*/ 1057521 w 3000375"/>
                <a:gd name="connsiteY23" fmla="*/ 1165986 h 3000375"/>
                <a:gd name="connsiteX24" fmla="*/ 1159545 w 3000375"/>
                <a:gd name="connsiteY24" fmla="*/ 917338 h 3000375"/>
                <a:gd name="connsiteX25" fmla="*/ 1393031 w 3000375"/>
                <a:gd name="connsiteY25" fmla="*/ 804021 h 3000375"/>
                <a:gd name="connsiteX26" fmla="*/ 1393031 w 3000375"/>
                <a:gd name="connsiteY26" fmla="*/ 686526 h 3000375"/>
                <a:gd name="connsiteX27" fmla="*/ 1500233 w 3000375"/>
                <a:gd name="connsiteY27" fmla="*/ 589348 h 3000375"/>
                <a:gd name="connsiteX28" fmla="*/ 1607344 w 3000375"/>
                <a:gd name="connsiteY28" fmla="*/ 686480 h 3000375"/>
                <a:gd name="connsiteX29" fmla="*/ 1607344 w 3000375"/>
                <a:gd name="connsiteY29" fmla="*/ 799911 h 3000375"/>
                <a:gd name="connsiteX30" fmla="*/ 1831412 w 3000375"/>
                <a:gd name="connsiteY30" fmla="*/ 883716 h 3000375"/>
                <a:gd name="connsiteX31" fmla="*/ 1939060 w 3000375"/>
                <a:gd name="connsiteY31" fmla="*/ 1085056 h 3000375"/>
                <a:gd name="connsiteX32" fmla="*/ 1902849 w 3000375"/>
                <a:gd name="connsiteY32" fmla="*/ 1197144 h 3000375"/>
                <a:gd name="connsiteX33" fmla="*/ 1802545 w 3000375"/>
                <a:gd name="connsiteY33" fmla="*/ 1237103 h 3000375"/>
                <a:gd name="connsiteX34" fmla="*/ 1709585 w 3000375"/>
                <a:gd name="connsiteY34" fmla="*/ 1201630 h 3000375"/>
                <a:gd name="connsiteX35" fmla="*/ 1674604 w 3000375"/>
                <a:gd name="connsiteY35" fmla="*/ 1107756 h 3000375"/>
                <a:gd name="connsiteX36" fmla="*/ 1695458 w 3000375"/>
                <a:gd name="connsiteY36" fmla="*/ 1033861 h 3000375"/>
                <a:gd name="connsiteX37" fmla="*/ 1715929 w 3000375"/>
                <a:gd name="connsiteY37" fmla="*/ 982471 h 3000375"/>
                <a:gd name="connsiteX38" fmla="*/ 1667706 w 3000375"/>
                <a:gd name="connsiteY38" fmla="*/ 932528 h 3000375"/>
                <a:gd name="connsiteX39" fmla="*/ 1607475 w 3000375"/>
                <a:gd name="connsiteY39" fmla="*/ 911211 h 3000375"/>
                <a:gd name="connsiteX40" fmla="*/ 1607475 w 3000375"/>
                <a:gd name="connsiteY40" fmla="*/ 1385379 h 3000375"/>
                <a:gd name="connsiteX41" fmla="*/ 1876549 w 3000375"/>
                <a:gd name="connsiteY41" fmla="*/ 1551697 h 3000375"/>
                <a:gd name="connsiteX42" fmla="*/ 1982391 w 3000375"/>
                <a:gd name="connsiteY42" fmla="*/ 1806146 h 3000375"/>
                <a:gd name="connsiteX43" fmla="*/ 1861301 w 3000375"/>
                <a:gd name="connsiteY43" fmla="*/ 2084929 h 300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00375" h="3000375">
                  <a:moveTo>
                    <a:pt x="1500188" y="0"/>
                  </a:moveTo>
                  <a:cubicBezTo>
                    <a:pt x="671741" y="0"/>
                    <a:pt x="0" y="671741"/>
                    <a:pt x="0" y="1500302"/>
                  </a:cubicBezTo>
                  <a:cubicBezTo>
                    <a:pt x="0" y="2328748"/>
                    <a:pt x="671741" y="3000375"/>
                    <a:pt x="1500188" y="3000375"/>
                  </a:cubicBezTo>
                  <a:cubicBezTo>
                    <a:pt x="2328634" y="3000375"/>
                    <a:pt x="3000375" y="2328748"/>
                    <a:pt x="3000375" y="1500302"/>
                  </a:cubicBezTo>
                  <a:cubicBezTo>
                    <a:pt x="3000375" y="671741"/>
                    <a:pt x="2328634" y="0"/>
                    <a:pt x="1500188" y="0"/>
                  </a:cubicBezTo>
                  <a:close/>
                  <a:moveTo>
                    <a:pt x="1861307" y="2084946"/>
                  </a:moveTo>
                  <a:cubicBezTo>
                    <a:pt x="1792841" y="2147320"/>
                    <a:pt x="1711934" y="2184067"/>
                    <a:pt x="1607344" y="2197726"/>
                  </a:cubicBezTo>
                  <a:lnTo>
                    <a:pt x="1607344" y="2313992"/>
                  </a:lnTo>
                  <a:cubicBezTo>
                    <a:pt x="1607344" y="2367570"/>
                    <a:pt x="1555686" y="2411016"/>
                    <a:pt x="1500233" y="2411016"/>
                  </a:cubicBezTo>
                  <a:cubicBezTo>
                    <a:pt x="1444735" y="2411016"/>
                    <a:pt x="1393031" y="2367570"/>
                    <a:pt x="1393031" y="2313992"/>
                  </a:cubicBezTo>
                  <a:lnTo>
                    <a:pt x="1393031" y="2199824"/>
                  </a:lnTo>
                  <a:cubicBezTo>
                    <a:pt x="1284538" y="2187994"/>
                    <a:pt x="1201802" y="2158990"/>
                    <a:pt x="1133667" y="2110458"/>
                  </a:cubicBezTo>
                  <a:cubicBezTo>
                    <a:pt x="1056669" y="2055520"/>
                    <a:pt x="1017984" y="1987317"/>
                    <a:pt x="1017984" y="1905770"/>
                  </a:cubicBezTo>
                  <a:cubicBezTo>
                    <a:pt x="1017984" y="1855718"/>
                    <a:pt x="1030952" y="1816404"/>
                    <a:pt x="1056669" y="1787315"/>
                  </a:cubicBezTo>
                  <a:cubicBezTo>
                    <a:pt x="1082347" y="1758540"/>
                    <a:pt x="1116791" y="1744075"/>
                    <a:pt x="1160499" y="1744075"/>
                  </a:cubicBezTo>
                  <a:cubicBezTo>
                    <a:pt x="1196509" y="1744075"/>
                    <a:pt x="1227091" y="1756014"/>
                    <a:pt x="1252505" y="1780080"/>
                  </a:cubicBezTo>
                  <a:cubicBezTo>
                    <a:pt x="1277908" y="1804037"/>
                    <a:pt x="1290590" y="1834418"/>
                    <a:pt x="1290590" y="1871120"/>
                  </a:cubicBezTo>
                  <a:cubicBezTo>
                    <a:pt x="1290590" y="1894963"/>
                    <a:pt x="1283240" y="1920189"/>
                    <a:pt x="1269044" y="1946552"/>
                  </a:cubicBezTo>
                  <a:cubicBezTo>
                    <a:pt x="1254357" y="1973229"/>
                    <a:pt x="1247299" y="1989906"/>
                    <a:pt x="1247299" y="1996604"/>
                  </a:cubicBezTo>
                  <a:cubicBezTo>
                    <a:pt x="1247299" y="2018258"/>
                    <a:pt x="1266055" y="2037546"/>
                    <a:pt x="1302797" y="2054691"/>
                  </a:cubicBezTo>
                  <a:cubicBezTo>
                    <a:pt x="1329858" y="2067236"/>
                    <a:pt x="1355615" y="2075545"/>
                    <a:pt x="1393077" y="2080032"/>
                  </a:cubicBezTo>
                  <a:lnTo>
                    <a:pt x="1393077" y="1539427"/>
                  </a:lnTo>
                  <a:cubicBezTo>
                    <a:pt x="1270113" y="1481677"/>
                    <a:pt x="1190172" y="1426870"/>
                    <a:pt x="1140565" y="1375166"/>
                  </a:cubicBezTo>
                  <a:cubicBezTo>
                    <a:pt x="1085227" y="1317302"/>
                    <a:pt x="1057521" y="1247385"/>
                    <a:pt x="1057521" y="1165986"/>
                  </a:cubicBezTo>
                  <a:cubicBezTo>
                    <a:pt x="1057521" y="1066065"/>
                    <a:pt x="1091542" y="983174"/>
                    <a:pt x="1159545" y="917338"/>
                  </a:cubicBezTo>
                  <a:cubicBezTo>
                    <a:pt x="1219061" y="859896"/>
                    <a:pt x="1293333" y="822926"/>
                    <a:pt x="1393031" y="804021"/>
                  </a:cubicBezTo>
                  <a:lnTo>
                    <a:pt x="1393031" y="686526"/>
                  </a:lnTo>
                  <a:cubicBezTo>
                    <a:pt x="1393031" y="632788"/>
                    <a:pt x="1444735" y="589348"/>
                    <a:pt x="1500233" y="589348"/>
                  </a:cubicBezTo>
                  <a:cubicBezTo>
                    <a:pt x="1555686" y="589348"/>
                    <a:pt x="1607344" y="632788"/>
                    <a:pt x="1607344" y="686480"/>
                  </a:cubicBezTo>
                  <a:lnTo>
                    <a:pt x="1607344" y="799911"/>
                  </a:lnTo>
                  <a:cubicBezTo>
                    <a:pt x="1700458" y="812770"/>
                    <a:pt x="1771782" y="839871"/>
                    <a:pt x="1831412" y="883716"/>
                  </a:cubicBezTo>
                  <a:cubicBezTo>
                    <a:pt x="1903249" y="937180"/>
                    <a:pt x="1939060" y="1004377"/>
                    <a:pt x="1939060" y="1085056"/>
                  </a:cubicBezTo>
                  <a:cubicBezTo>
                    <a:pt x="1939060" y="1133005"/>
                    <a:pt x="1927115" y="1170466"/>
                    <a:pt x="1902849" y="1197144"/>
                  </a:cubicBezTo>
                  <a:cubicBezTo>
                    <a:pt x="1879012" y="1223622"/>
                    <a:pt x="1845408" y="1237103"/>
                    <a:pt x="1802545" y="1237103"/>
                  </a:cubicBezTo>
                  <a:cubicBezTo>
                    <a:pt x="1764015" y="1237103"/>
                    <a:pt x="1733205" y="1225159"/>
                    <a:pt x="1709585" y="1201630"/>
                  </a:cubicBezTo>
                  <a:cubicBezTo>
                    <a:pt x="1686440" y="1177902"/>
                    <a:pt x="1674604" y="1146715"/>
                    <a:pt x="1674604" y="1107756"/>
                  </a:cubicBezTo>
                  <a:cubicBezTo>
                    <a:pt x="1674604" y="1085364"/>
                    <a:pt x="1681524" y="1060653"/>
                    <a:pt x="1695458" y="1033861"/>
                  </a:cubicBezTo>
                  <a:cubicBezTo>
                    <a:pt x="1709162" y="1006646"/>
                    <a:pt x="1715929" y="989815"/>
                    <a:pt x="1715929" y="982471"/>
                  </a:cubicBezTo>
                  <a:cubicBezTo>
                    <a:pt x="1715929" y="965435"/>
                    <a:pt x="1700121" y="948873"/>
                    <a:pt x="1667706" y="932528"/>
                  </a:cubicBezTo>
                  <a:cubicBezTo>
                    <a:pt x="1649446" y="923424"/>
                    <a:pt x="1632656" y="916726"/>
                    <a:pt x="1607475" y="911211"/>
                  </a:cubicBezTo>
                  <a:lnTo>
                    <a:pt x="1607475" y="1385379"/>
                  </a:lnTo>
                  <a:cubicBezTo>
                    <a:pt x="1729319" y="1434562"/>
                    <a:pt x="1815673" y="1489701"/>
                    <a:pt x="1876549" y="1551697"/>
                  </a:cubicBezTo>
                  <a:cubicBezTo>
                    <a:pt x="1947140" y="1623249"/>
                    <a:pt x="1982391" y="1708437"/>
                    <a:pt x="1982391" y="1806146"/>
                  </a:cubicBezTo>
                  <a:cubicBezTo>
                    <a:pt x="1982391" y="1917925"/>
                    <a:pt x="1941986" y="2010926"/>
                    <a:pt x="1861301" y="2084929"/>
                  </a:cubicBezTo>
                  <a:close/>
                </a:path>
              </a:pathLst>
            </a:custGeom>
            <a:grpFill/>
            <a:ln w="5715" cap="flat">
              <a:noFill/>
              <a:prstDash val="solid"/>
              <a:miter/>
            </a:ln>
          </p:spPr>
          <p:txBody>
            <a:bodyPr rtlCol="0" anchor="ctr"/>
            <a:lstStyle/>
            <a:p>
              <a:endParaRPr lang="en-US"/>
            </a:p>
          </p:txBody>
        </p:sp>
      </p:grpSp>
      <p:sp>
        <p:nvSpPr>
          <p:cNvPr id="117" name="Rectangle: Rounded Corners 3">
            <a:extLst>
              <a:ext uri="{FF2B5EF4-FFF2-40B4-BE49-F238E27FC236}">
                <a16:creationId xmlns:a16="http://schemas.microsoft.com/office/drawing/2014/main" id="{125B1BD7-4416-B13A-30F2-37261DC11FC7}"/>
              </a:ext>
            </a:extLst>
          </p:cNvPr>
          <p:cNvSpPr/>
          <p:nvPr/>
        </p:nvSpPr>
        <p:spPr>
          <a:xfrm>
            <a:off x="9166962" y="3013152"/>
            <a:ext cx="2666241" cy="3347159"/>
          </a:xfrm>
          <a:prstGeom prst="roundRect">
            <a:avLst>
              <a:gd name="adj" fmla="val 1945"/>
            </a:avLst>
          </a:prstGeom>
          <a:solidFill>
            <a:schemeClr val="bg1"/>
          </a:solidFill>
          <a:ln w="9525">
            <a:solidFill>
              <a:srgbClr val="B2B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8" name="Rectangle: Top Corners Rounded 18">
            <a:extLst>
              <a:ext uri="{FF2B5EF4-FFF2-40B4-BE49-F238E27FC236}">
                <a16:creationId xmlns:a16="http://schemas.microsoft.com/office/drawing/2014/main" id="{7B3E9E7D-256C-E309-287D-1C4533052A13}"/>
              </a:ext>
            </a:extLst>
          </p:cNvPr>
          <p:cNvSpPr/>
          <p:nvPr/>
        </p:nvSpPr>
        <p:spPr>
          <a:xfrm>
            <a:off x="9166962" y="2759383"/>
            <a:ext cx="2666241" cy="401703"/>
          </a:xfrm>
          <a:prstGeom prst="round2SameRect">
            <a:avLst/>
          </a:prstGeom>
          <a:solidFill>
            <a:schemeClr val="accent1">
              <a:lumMod val="60000"/>
              <a:lumOff val="40000"/>
            </a:schemeClr>
          </a:solidFill>
          <a:ln w="9525">
            <a:solidFill>
              <a:srgbClr val="B2B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9" name="TextBox 118">
            <a:extLst>
              <a:ext uri="{FF2B5EF4-FFF2-40B4-BE49-F238E27FC236}">
                <a16:creationId xmlns:a16="http://schemas.microsoft.com/office/drawing/2014/main" id="{8D7ADE17-DFD0-34C1-4D32-690DC9878E0A}"/>
              </a:ext>
            </a:extLst>
          </p:cNvPr>
          <p:cNvSpPr txBox="1"/>
          <p:nvPr/>
        </p:nvSpPr>
        <p:spPr>
          <a:xfrm>
            <a:off x="9583696" y="2811959"/>
            <a:ext cx="1824538" cy="307777"/>
          </a:xfrm>
          <a:prstGeom prst="rect">
            <a:avLst/>
          </a:prstGeom>
          <a:noFill/>
        </p:spPr>
        <p:txBody>
          <a:bodyPr wrap="none" rtlCol="0">
            <a:spAutoFit/>
          </a:bodyPr>
          <a:lstStyle/>
          <a:p>
            <a:r>
              <a:rPr lang="en-IN" sz="1400" b="1" dirty="0">
                <a:solidFill>
                  <a:schemeClr val="bg1"/>
                </a:solidFill>
                <a:latin typeface="Futura Medium" panose="020B0602020204020303"/>
                <a:cs typeface="Futura Medium" panose="020B0602020204020303"/>
              </a:rPr>
              <a:t>Support &amp; Maintain</a:t>
            </a:r>
          </a:p>
        </p:txBody>
      </p:sp>
      <p:sp>
        <p:nvSpPr>
          <p:cNvPr id="120" name="Rectangle 119">
            <a:extLst>
              <a:ext uri="{FF2B5EF4-FFF2-40B4-BE49-F238E27FC236}">
                <a16:creationId xmlns:a16="http://schemas.microsoft.com/office/drawing/2014/main" id="{CCBE6433-F48B-86C8-313C-B8FFF836F409}"/>
              </a:ext>
            </a:extLst>
          </p:cNvPr>
          <p:cNvSpPr/>
          <p:nvPr/>
        </p:nvSpPr>
        <p:spPr>
          <a:xfrm>
            <a:off x="9124957" y="3758527"/>
            <a:ext cx="1525043" cy="400110"/>
          </a:xfrm>
          <a:prstGeom prst="rect">
            <a:avLst/>
          </a:prstGeom>
        </p:spPr>
        <p:txBody>
          <a:bodyPr wrap="square" anchor="ctr">
            <a:spAutoFit/>
          </a:bodyPr>
          <a:lstStyle/>
          <a:p>
            <a:pPr algn="ctr"/>
            <a:r>
              <a:rPr lang="en-US" sz="1000" dirty="0">
                <a:solidFill>
                  <a:schemeClr val="tx1">
                    <a:lumMod val="65000"/>
                    <a:lumOff val="35000"/>
                  </a:schemeClr>
                </a:solidFill>
                <a:latin typeface="Futura LT"/>
              </a:rPr>
              <a:t>Modernization – AI/ML</a:t>
            </a:r>
            <a:endParaRPr lang="en-IN" sz="1000" dirty="0">
              <a:solidFill>
                <a:schemeClr val="tx1">
                  <a:lumMod val="65000"/>
                  <a:lumOff val="35000"/>
                </a:schemeClr>
              </a:solidFill>
              <a:latin typeface="Futura LT"/>
            </a:endParaRPr>
          </a:p>
        </p:txBody>
      </p:sp>
      <p:sp>
        <p:nvSpPr>
          <p:cNvPr id="122" name="Rectangle 121">
            <a:extLst>
              <a:ext uri="{FF2B5EF4-FFF2-40B4-BE49-F238E27FC236}">
                <a16:creationId xmlns:a16="http://schemas.microsoft.com/office/drawing/2014/main" id="{17FDA5CF-F9A4-DA5C-FF4E-0B1DBCEF857E}"/>
              </a:ext>
            </a:extLst>
          </p:cNvPr>
          <p:cNvSpPr/>
          <p:nvPr/>
        </p:nvSpPr>
        <p:spPr>
          <a:xfrm>
            <a:off x="9016510" y="5783586"/>
            <a:ext cx="1741936" cy="400110"/>
          </a:xfrm>
          <a:prstGeom prst="rect">
            <a:avLst/>
          </a:prstGeom>
        </p:spPr>
        <p:txBody>
          <a:bodyPr wrap="square">
            <a:spAutoFit/>
          </a:bodyPr>
          <a:lstStyle/>
          <a:p>
            <a:pPr algn="ctr"/>
            <a:r>
              <a:rPr lang="en-US" sz="1000" dirty="0">
                <a:solidFill>
                  <a:schemeClr val="tx1">
                    <a:lumMod val="65000"/>
                    <a:lumOff val="35000"/>
                  </a:schemeClr>
                </a:solidFill>
                <a:latin typeface="Futura LT"/>
              </a:rPr>
              <a:t>Robotics / Automation Processing</a:t>
            </a:r>
            <a:endParaRPr lang="en-IN" sz="1000" dirty="0">
              <a:solidFill>
                <a:schemeClr val="tx1">
                  <a:lumMod val="65000"/>
                  <a:lumOff val="35000"/>
                </a:schemeClr>
              </a:solidFill>
              <a:latin typeface="Futura LT"/>
            </a:endParaRPr>
          </a:p>
        </p:txBody>
      </p:sp>
      <p:sp>
        <p:nvSpPr>
          <p:cNvPr id="124" name="Rectangle 123">
            <a:extLst>
              <a:ext uri="{FF2B5EF4-FFF2-40B4-BE49-F238E27FC236}">
                <a16:creationId xmlns:a16="http://schemas.microsoft.com/office/drawing/2014/main" id="{8E1C5ADC-B222-E595-1C72-18482A6645D2}"/>
              </a:ext>
            </a:extLst>
          </p:cNvPr>
          <p:cNvSpPr/>
          <p:nvPr/>
        </p:nvSpPr>
        <p:spPr>
          <a:xfrm>
            <a:off x="9285865" y="4751007"/>
            <a:ext cx="1203226" cy="553998"/>
          </a:xfrm>
          <a:prstGeom prst="rect">
            <a:avLst/>
          </a:prstGeom>
        </p:spPr>
        <p:txBody>
          <a:bodyPr wrap="square">
            <a:spAutoFit/>
          </a:bodyPr>
          <a:lstStyle/>
          <a:p>
            <a:pPr algn="ctr"/>
            <a:r>
              <a:rPr lang="en-US" sz="1000" dirty="0">
                <a:solidFill>
                  <a:schemeClr val="tx1">
                    <a:lumMod val="65000"/>
                    <a:lumOff val="35000"/>
                  </a:schemeClr>
                </a:solidFill>
                <a:latin typeface="Futura LT"/>
              </a:rPr>
              <a:t>Optimized Solution /Integration</a:t>
            </a:r>
            <a:endParaRPr lang="en-IN" sz="1000" dirty="0">
              <a:solidFill>
                <a:schemeClr val="tx1">
                  <a:lumMod val="65000"/>
                  <a:lumOff val="35000"/>
                </a:schemeClr>
              </a:solidFill>
              <a:latin typeface="Futura LT"/>
            </a:endParaRPr>
          </a:p>
        </p:txBody>
      </p:sp>
      <p:sp>
        <p:nvSpPr>
          <p:cNvPr id="126" name="Rectangle 125">
            <a:extLst>
              <a:ext uri="{FF2B5EF4-FFF2-40B4-BE49-F238E27FC236}">
                <a16:creationId xmlns:a16="http://schemas.microsoft.com/office/drawing/2014/main" id="{887B7F4A-3AD6-D9D1-B190-98564E73F02A}"/>
              </a:ext>
            </a:extLst>
          </p:cNvPr>
          <p:cNvSpPr/>
          <p:nvPr/>
        </p:nvSpPr>
        <p:spPr>
          <a:xfrm>
            <a:off x="10413489" y="4765312"/>
            <a:ext cx="1441417" cy="400110"/>
          </a:xfrm>
          <a:prstGeom prst="rect">
            <a:avLst/>
          </a:prstGeom>
        </p:spPr>
        <p:txBody>
          <a:bodyPr wrap="square">
            <a:spAutoFit/>
          </a:bodyPr>
          <a:lstStyle/>
          <a:p>
            <a:pPr algn="ctr"/>
            <a:r>
              <a:rPr lang="en-US" sz="1000" dirty="0">
                <a:solidFill>
                  <a:schemeClr val="tx1">
                    <a:lumMod val="65000"/>
                    <a:lumOff val="35000"/>
                  </a:schemeClr>
                </a:solidFill>
                <a:latin typeface="Futura LT"/>
              </a:rPr>
              <a:t>Growth Engine Begins</a:t>
            </a:r>
            <a:endParaRPr lang="en-IN" sz="1000" dirty="0">
              <a:solidFill>
                <a:schemeClr val="tx1">
                  <a:lumMod val="65000"/>
                  <a:lumOff val="35000"/>
                </a:schemeClr>
              </a:solidFill>
              <a:latin typeface="Futura LT"/>
            </a:endParaRPr>
          </a:p>
        </p:txBody>
      </p:sp>
      <p:sp>
        <p:nvSpPr>
          <p:cNvPr id="128" name="Rectangle 127">
            <a:extLst>
              <a:ext uri="{FF2B5EF4-FFF2-40B4-BE49-F238E27FC236}">
                <a16:creationId xmlns:a16="http://schemas.microsoft.com/office/drawing/2014/main" id="{2D7D899C-1ACC-0D01-A697-E915421CBBD9}"/>
              </a:ext>
            </a:extLst>
          </p:cNvPr>
          <p:cNvSpPr/>
          <p:nvPr/>
        </p:nvSpPr>
        <p:spPr>
          <a:xfrm>
            <a:off x="10486502" y="5794990"/>
            <a:ext cx="1295390" cy="400110"/>
          </a:xfrm>
          <a:prstGeom prst="rect">
            <a:avLst/>
          </a:prstGeom>
        </p:spPr>
        <p:txBody>
          <a:bodyPr wrap="square">
            <a:spAutoFit/>
          </a:bodyPr>
          <a:lstStyle/>
          <a:p>
            <a:pPr algn="ctr"/>
            <a:r>
              <a:rPr lang="en-US" sz="1000" dirty="0">
                <a:solidFill>
                  <a:schemeClr val="tx1">
                    <a:lumMod val="65000"/>
                    <a:lumOff val="35000"/>
                  </a:schemeClr>
                </a:solidFill>
                <a:latin typeface="Futura LT"/>
              </a:rPr>
              <a:t>Regulatory Updates</a:t>
            </a:r>
            <a:endParaRPr lang="en-IN" sz="1000" dirty="0">
              <a:solidFill>
                <a:schemeClr val="tx1">
                  <a:lumMod val="65000"/>
                  <a:lumOff val="35000"/>
                </a:schemeClr>
              </a:solidFill>
              <a:latin typeface="Futura LT"/>
            </a:endParaRPr>
          </a:p>
        </p:txBody>
      </p:sp>
      <p:sp>
        <p:nvSpPr>
          <p:cNvPr id="130" name="Rectangle 129">
            <a:extLst>
              <a:ext uri="{FF2B5EF4-FFF2-40B4-BE49-F238E27FC236}">
                <a16:creationId xmlns:a16="http://schemas.microsoft.com/office/drawing/2014/main" id="{BB72EF39-CAE7-805A-50E5-69DC5A58B5B1}"/>
              </a:ext>
            </a:extLst>
          </p:cNvPr>
          <p:cNvSpPr/>
          <p:nvPr/>
        </p:nvSpPr>
        <p:spPr>
          <a:xfrm>
            <a:off x="10413489" y="3755389"/>
            <a:ext cx="1441417" cy="400110"/>
          </a:xfrm>
          <a:prstGeom prst="rect">
            <a:avLst/>
          </a:prstGeom>
        </p:spPr>
        <p:txBody>
          <a:bodyPr wrap="square" anchor="ctr">
            <a:spAutoFit/>
          </a:bodyPr>
          <a:lstStyle/>
          <a:p>
            <a:pPr algn="ctr"/>
            <a:r>
              <a:rPr lang="en-US" sz="1000" dirty="0">
                <a:solidFill>
                  <a:schemeClr val="tx1">
                    <a:lumMod val="65000"/>
                    <a:lumOff val="35000"/>
                  </a:schemeClr>
                </a:solidFill>
                <a:latin typeface="Futura LT"/>
              </a:rPr>
              <a:t>Remove </a:t>
            </a:r>
          </a:p>
          <a:p>
            <a:pPr algn="ctr"/>
            <a:r>
              <a:rPr lang="en-US" sz="1000" dirty="0">
                <a:solidFill>
                  <a:schemeClr val="tx1">
                    <a:lumMod val="65000"/>
                    <a:lumOff val="35000"/>
                  </a:schemeClr>
                </a:solidFill>
                <a:latin typeface="Futura LT"/>
              </a:rPr>
              <a:t>Technical Debt</a:t>
            </a:r>
            <a:endParaRPr lang="en-IN" sz="1000" dirty="0">
              <a:solidFill>
                <a:schemeClr val="tx1">
                  <a:lumMod val="65000"/>
                  <a:lumOff val="35000"/>
                </a:schemeClr>
              </a:solidFill>
              <a:latin typeface="Futura LT"/>
            </a:endParaRPr>
          </a:p>
        </p:txBody>
      </p:sp>
      <p:pic>
        <p:nvPicPr>
          <p:cNvPr id="132" name="Graphic 131" descr="Tools outline">
            <a:extLst>
              <a:ext uri="{FF2B5EF4-FFF2-40B4-BE49-F238E27FC236}">
                <a16:creationId xmlns:a16="http://schemas.microsoft.com/office/drawing/2014/main" id="{3D0C5502-E94C-3F08-499B-A57DE7A8C84C}"/>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9267360" y="2808312"/>
            <a:ext cx="327655" cy="327655"/>
          </a:xfrm>
          <a:prstGeom prst="rect">
            <a:avLst/>
          </a:prstGeom>
        </p:spPr>
      </p:pic>
      <p:pic>
        <p:nvPicPr>
          <p:cNvPr id="133" name="Graphic 132">
            <a:extLst>
              <a:ext uri="{FF2B5EF4-FFF2-40B4-BE49-F238E27FC236}">
                <a16:creationId xmlns:a16="http://schemas.microsoft.com/office/drawing/2014/main" id="{66204335-9398-E730-9C00-0C35DC7491A5}"/>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9623348" y="4232600"/>
            <a:ext cx="528260" cy="528260"/>
          </a:xfrm>
          <a:prstGeom prst="rect">
            <a:avLst/>
          </a:prstGeom>
        </p:spPr>
      </p:pic>
      <p:pic>
        <p:nvPicPr>
          <p:cNvPr id="97" name="Graphic 96">
            <a:extLst>
              <a:ext uri="{FF2B5EF4-FFF2-40B4-BE49-F238E27FC236}">
                <a16:creationId xmlns:a16="http://schemas.microsoft.com/office/drawing/2014/main" id="{99BC2C44-B53E-241C-ABBA-C5F4144B65D7}"/>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9681988" y="3347369"/>
            <a:ext cx="410981" cy="410981"/>
          </a:xfrm>
          <a:prstGeom prst="rect">
            <a:avLst/>
          </a:prstGeom>
        </p:spPr>
      </p:pic>
      <p:pic>
        <p:nvPicPr>
          <p:cNvPr id="100" name="Graphic 99">
            <a:extLst>
              <a:ext uri="{FF2B5EF4-FFF2-40B4-BE49-F238E27FC236}">
                <a16:creationId xmlns:a16="http://schemas.microsoft.com/office/drawing/2014/main" id="{0A716DCC-6635-7CD6-35EC-FF47E48D23C2}"/>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9671478" y="5366903"/>
            <a:ext cx="432000" cy="432000"/>
          </a:xfrm>
          <a:prstGeom prst="rect">
            <a:avLst/>
          </a:prstGeom>
        </p:spPr>
      </p:pic>
      <p:pic>
        <p:nvPicPr>
          <p:cNvPr id="106" name="Graphic 105">
            <a:extLst>
              <a:ext uri="{FF2B5EF4-FFF2-40B4-BE49-F238E27FC236}">
                <a16:creationId xmlns:a16="http://schemas.microsoft.com/office/drawing/2014/main" id="{8C4E6D39-299D-F4CC-8A60-F75365E1FC50}"/>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10934143" y="3347119"/>
            <a:ext cx="400109" cy="400109"/>
          </a:xfrm>
          <a:prstGeom prst="rect">
            <a:avLst/>
          </a:prstGeom>
        </p:spPr>
      </p:pic>
      <p:pic>
        <p:nvPicPr>
          <p:cNvPr id="103" name="Graphic 102">
            <a:extLst>
              <a:ext uri="{FF2B5EF4-FFF2-40B4-BE49-F238E27FC236}">
                <a16:creationId xmlns:a16="http://schemas.microsoft.com/office/drawing/2014/main" id="{18D0865B-D728-5966-9F93-0C7B1D36BA38}"/>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10890954" y="4279204"/>
            <a:ext cx="453197" cy="453197"/>
          </a:xfrm>
          <a:prstGeom prst="rect">
            <a:avLst/>
          </a:prstGeom>
        </p:spPr>
      </p:pic>
      <p:pic>
        <p:nvPicPr>
          <p:cNvPr id="109" name="Graphic 108">
            <a:extLst>
              <a:ext uri="{FF2B5EF4-FFF2-40B4-BE49-F238E27FC236}">
                <a16:creationId xmlns:a16="http://schemas.microsoft.com/office/drawing/2014/main" id="{FAFEE7EF-2DC1-3267-698A-1E6C2CADBD1E}"/>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10929525" y="5380078"/>
            <a:ext cx="432000" cy="432000"/>
          </a:xfrm>
          <a:prstGeom prst="rect">
            <a:avLst/>
          </a:prstGeom>
        </p:spPr>
      </p:pic>
    </p:spTree>
    <p:extLst>
      <p:ext uri="{BB962C8B-B14F-4D97-AF65-F5344CB8AC3E}">
        <p14:creationId xmlns:p14="http://schemas.microsoft.com/office/powerpoint/2010/main" val="3038806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22352F-A444-134C-5C28-A376ECAC69F5}"/>
              </a:ext>
            </a:extLst>
          </p:cNvPr>
          <p:cNvSpPr txBox="1"/>
          <p:nvPr/>
        </p:nvSpPr>
        <p:spPr>
          <a:xfrm>
            <a:off x="2268987" y="2850859"/>
            <a:ext cx="7188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Futura Medium" panose="020B0602020204020303"/>
                <a:ea typeface="+mn-ea"/>
                <a:cs typeface="+mn-cs"/>
              </a:rPr>
              <a:t>Questions?</a:t>
            </a:r>
          </a:p>
        </p:txBody>
      </p:sp>
    </p:spTree>
    <p:extLst>
      <p:ext uri="{BB962C8B-B14F-4D97-AF65-F5344CB8AC3E}">
        <p14:creationId xmlns:p14="http://schemas.microsoft.com/office/powerpoint/2010/main" val="664597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B1220-8683-30CB-B764-915E06191F2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7C3B8EC-460E-B256-E965-9CF9DC98A8B2}"/>
              </a:ext>
            </a:extLst>
          </p:cNvPr>
          <p:cNvSpPr txBox="1"/>
          <p:nvPr/>
        </p:nvSpPr>
        <p:spPr>
          <a:xfrm>
            <a:off x="2268987" y="2850859"/>
            <a:ext cx="7188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Futura Medium" panose="020B0602020204020303"/>
                <a:ea typeface="+mn-ea"/>
                <a:cs typeface="+mn-cs"/>
              </a:rPr>
              <a:t>THANK YOU!</a:t>
            </a:r>
          </a:p>
        </p:txBody>
      </p:sp>
      <p:grpSp>
        <p:nvGrpSpPr>
          <p:cNvPr id="3" name="Group 2">
            <a:extLst>
              <a:ext uri="{FF2B5EF4-FFF2-40B4-BE49-F238E27FC236}">
                <a16:creationId xmlns:a16="http://schemas.microsoft.com/office/drawing/2014/main" id="{D947E7AB-8E83-8577-33D2-8BA6301ABB7C}"/>
              </a:ext>
            </a:extLst>
          </p:cNvPr>
          <p:cNvGrpSpPr/>
          <p:nvPr/>
        </p:nvGrpSpPr>
        <p:grpSpPr>
          <a:xfrm>
            <a:off x="1916043" y="1950525"/>
            <a:ext cx="6598804" cy="3653589"/>
            <a:chOff x="2148956" y="1941898"/>
            <a:chExt cx="6598804" cy="3653589"/>
          </a:xfrm>
        </p:grpSpPr>
        <p:cxnSp>
          <p:nvCxnSpPr>
            <p:cNvPr id="5" name="Straight Connector 4">
              <a:extLst>
                <a:ext uri="{FF2B5EF4-FFF2-40B4-BE49-F238E27FC236}">
                  <a16:creationId xmlns:a16="http://schemas.microsoft.com/office/drawing/2014/main" id="{98148EDF-2985-4B65-2B42-9C0FE10F2B8D}"/>
                </a:ext>
              </a:extLst>
            </p:cNvPr>
            <p:cNvCxnSpPr/>
            <p:nvPr/>
          </p:nvCxnSpPr>
          <p:spPr>
            <a:xfrm>
              <a:off x="3444240" y="4042561"/>
              <a:ext cx="5303520" cy="0"/>
            </a:xfrm>
            <a:prstGeom prst="line">
              <a:avLst/>
            </a:prstGeom>
            <a:ln>
              <a:solidFill>
                <a:srgbClr val="2E75B6"/>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40C248C-9FAF-A677-6A3F-AFDD743CF87C}"/>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30367"/>
            <a:stretch/>
          </p:blipFill>
          <p:spPr>
            <a:xfrm>
              <a:off x="4039903" y="1941898"/>
              <a:ext cx="3908959" cy="900333"/>
            </a:xfrm>
            <a:prstGeom prst="rect">
              <a:avLst/>
            </a:prstGeom>
          </p:spPr>
        </p:pic>
        <p:sp>
          <p:nvSpPr>
            <p:cNvPr id="6" name="TextBox 5">
              <a:extLst>
                <a:ext uri="{FF2B5EF4-FFF2-40B4-BE49-F238E27FC236}">
                  <a16:creationId xmlns:a16="http://schemas.microsoft.com/office/drawing/2014/main" id="{9D493CDC-A30B-413C-588B-B21D1C885E77}"/>
                </a:ext>
              </a:extLst>
            </p:cNvPr>
            <p:cNvSpPr txBox="1"/>
            <p:nvPr/>
          </p:nvSpPr>
          <p:spPr>
            <a:xfrm>
              <a:off x="2691490" y="4465582"/>
              <a:ext cx="2184659" cy="335989"/>
            </a:xfrm>
            <a:prstGeom prst="rect">
              <a:avLst/>
            </a:prstGeom>
            <a:noFill/>
          </p:spPr>
          <p:txBody>
            <a:bodyPr wrap="square" lIns="91440" tIns="45720" rIns="91440" bIns="45720" anchor="t">
              <a:spAutoFit/>
            </a:bodyPr>
            <a:lstStyle/>
            <a:p>
              <a:pPr marL="12700" marR="5080">
                <a:lnSpc>
                  <a:spcPts val="1939"/>
                </a:lnSpc>
                <a:spcBef>
                  <a:spcPts val="470"/>
                </a:spcBef>
              </a:pPr>
              <a:r>
                <a:rPr lang="en-US" kern="0">
                  <a:solidFill>
                    <a:schemeClr val="bg1"/>
                  </a:solidFill>
                  <a:latin typeface="Futura Medium" panose="020B0602020204020303"/>
                  <a:cs typeface="Arial"/>
                </a:rPr>
                <a:t>443-985-0449</a:t>
              </a:r>
              <a:endParaRPr lang="en-US" sz="1800" b="0" kern="0">
                <a:solidFill>
                  <a:schemeClr val="bg1"/>
                </a:solidFill>
                <a:latin typeface="Futura Medium" panose="020B0602020204020303"/>
                <a:cs typeface="Arial" panose="020B0604020202020204" pitchFamily="34" charset="0"/>
              </a:endParaRPr>
            </a:p>
          </p:txBody>
        </p:sp>
        <p:sp>
          <p:nvSpPr>
            <p:cNvPr id="8" name="Oval 7">
              <a:extLst>
                <a:ext uri="{FF2B5EF4-FFF2-40B4-BE49-F238E27FC236}">
                  <a16:creationId xmlns:a16="http://schemas.microsoft.com/office/drawing/2014/main" id="{08551962-41B0-53E8-057D-9D8E25607B93}"/>
                </a:ext>
              </a:extLst>
            </p:cNvPr>
            <p:cNvSpPr>
              <a:spLocks noChangeAspect="1"/>
            </p:cNvSpPr>
            <p:nvPr/>
          </p:nvSpPr>
          <p:spPr>
            <a:xfrm>
              <a:off x="2148956" y="4404976"/>
              <a:ext cx="457200" cy="4572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6">
              <a:extLst>
                <a:ext uri="{FF2B5EF4-FFF2-40B4-BE49-F238E27FC236}">
                  <a16:creationId xmlns:a16="http://schemas.microsoft.com/office/drawing/2014/main" id="{7C75719D-6854-6ABE-CBC4-98EBD8CBFE9A}"/>
                </a:ext>
              </a:extLst>
            </p:cNvPr>
            <p:cNvSpPr/>
            <p:nvPr/>
          </p:nvSpPr>
          <p:spPr>
            <a:xfrm>
              <a:off x="2309684" y="4509203"/>
              <a:ext cx="135745" cy="248747"/>
            </a:xfrm>
            <a:prstGeom prst="rect">
              <a:avLst/>
            </a:prstGeom>
            <a:blipFill>
              <a:blip r:embed="rId4" cstate="screen">
                <a:extLst>
                  <a:ext uri="{28A0092B-C50C-407E-A947-70E740481C1C}">
                    <a14:useLocalDpi xmlns:a14="http://schemas.microsoft.com/office/drawing/2010/main"/>
                  </a:ext>
                </a:extLst>
              </a:blip>
              <a:stretch>
                <a:fillRect/>
              </a:stretch>
            </a:blipFill>
            <a:ln>
              <a:solidFill>
                <a:srgbClr val="44546A"/>
              </a:solidFill>
            </a:ln>
          </p:spPr>
          <p:txBody>
            <a:bodyPr wrap="square" lIns="0" tIns="0" rIns="0" bIns="0" rtlCol="0"/>
            <a:lstStyle/>
            <a:p>
              <a:endParaRPr/>
            </a:p>
          </p:txBody>
        </p:sp>
        <p:grpSp>
          <p:nvGrpSpPr>
            <p:cNvPr id="10" name="Group 9">
              <a:extLst>
                <a:ext uri="{FF2B5EF4-FFF2-40B4-BE49-F238E27FC236}">
                  <a16:creationId xmlns:a16="http://schemas.microsoft.com/office/drawing/2014/main" id="{CB111C24-B630-ADC2-9CC7-606320C78C00}"/>
                </a:ext>
              </a:extLst>
            </p:cNvPr>
            <p:cNvGrpSpPr/>
            <p:nvPr/>
          </p:nvGrpSpPr>
          <p:grpSpPr>
            <a:xfrm>
              <a:off x="2148956" y="5138287"/>
              <a:ext cx="3845426" cy="457200"/>
              <a:chOff x="2257415" y="2606170"/>
              <a:chExt cx="3845426" cy="457200"/>
            </a:xfrm>
          </p:grpSpPr>
          <p:sp>
            <p:nvSpPr>
              <p:cNvPr id="11" name="TextBox 10">
                <a:extLst>
                  <a:ext uri="{FF2B5EF4-FFF2-40B4-BE49-F238E27FC236}">
                    <a16:creationId xmlns:a16="http://schemas.microsoft.com/office/drawing/2014/main" id="{D3E9E389-E6EC-98F3-1BD0-B2128AB43140}"/>
                  </a:ext>
                </a:extLst>
              </p:cNvPr>
              <p:cNvSpPr txBox="1"/>
              <p:nvPr/>
            </p:nvSpPr>
            <p:spPr>
              <a:xfrm>
                <a:off x="2799949" y="2666776"/>
                <a:ext cx="3302892" cy="335989"/>
              </a:xfrm>
              <a:prstGeom prst="rect">
                <a:avLst/>
              </a:prstGeom>
              <a:noFill/>
            </p:spPr>
            <p:txBody>
              <a:bodyPr wrap="square" lIns="91440" tIns="45720" rIns="91440" bIns="45720" anchor="t">
                <a:spAutoFit/>
              </a:bodyPr>
              <a:lstStyle/>
              <a:p>
                <a:pPr marL="12700" marR="5080">
                  <a:lnSpc>
                    <a:spcPts val="1939"/>
                  </a:lnSpc>
                  <a:spcBef>
                    <a:spcPts val="470"/>
                  </a:spcBef>
                </a:pPr>
                <a:r>
                  <a:rPr lang="en-US" kern="0">
                    <a:solidFill>
                      <a:schemeClr val="bg1"/>
                    </a:solidFill>
                    <a:latin typeface="Futura Medium" panose="020B0602020204020303"/>
                    <a:cs typeface="Arial"/>
                  </a:rPr>
                  <a:t>Mike.Rolfes@1Rivet.com</a:t>
                </a:r>
                <a:endParaRPr lang="en-US" sz="1800" b="0" kern="0">
                  <a:solidFill>
                    <a:schemeClr val="bg1"/>
                  </a:solidFill>
                  <a:latin typeface="Futura Medium" panose="020B0602020204020303"/>
                  <a:cs typeface="Arial" panose="020B0604020202020204" pitchFamily="34" charset="0"/>
                </a:endParaRPr>
              </a:p>
            </p:txBody>
          </p:sp>
          <p:grpSp>
            <p:nvGrpSpPr>
              <p:cNvPr id="12" name="Group 11">
                <a:extLst>
                  <a:ext uri="{FF2B5EF4-FFF2-40B4-BE49-F238E27FC236}">
                    <a16:creationId xmlns:a16="http://schemas.microsoft.com/office/drawing/2014/main" id="{27C38197-2FA7-61EB-BAF5-EFD0F10F77CA}"/>
                  </a:ext>
                </a:extLst>
              </p:cNvPr>
              <p:cNvGrpSpPr/>
              <p:nvPr/>
            </p:nvGrpSpPr>
            <p:grpSpPr>
              <a:xfrm>
                <a:off x="2257415" y="2606170"/>
                <a:ext cx="457200" cy="457200"/>
                <a:chOff x="2257415" y="2606170"/>
                <a:chExt cx="457200" cy="457200"/>
              </a:xfrm>
            </p:grpSpPr>
            <p:sp>
              <p:nvSpPr>
                <p:cNvPr id="13" name="Oval 12">
                  <a:extLst>
                    <a:ext uri="{FF2B5EF4-FFF2-40B4-BE49-F238E27FC236}">
                      <a16:creationId xmlns:a16="http://schemas.microsoft.com/office/drawing/2014/main" id="{0DC506F5-BD0C-0FB8-805B-160FA60D683A}"/>
                    </a:ext>
                  </a:extLst>
                </p:cNvPr>
                <p:cNvSpPr>
                  <a:spLocks noChangeAspect="1"/>
                </p:cNvSpPr>
                <p:nvPr/>
              </p:nvSpPr>
              <p:spPr>
                <a:xfrm>
                  <a:off x="2257415" y="2606170"/>
                  <a:ext cx="457200" cy="4572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object 7">
                  <a:extLst>
                    <a:ext uri="{FF2B5EF4-FFF2-40B4-BE49-F238E27FC236}">
                      <a16:creationId xmlns:a16="http://schemas.microsoft.com/office/drawing/2014/main" id="{9CEF4D14-09F6-919C-F4DE-6914938D1A44}"/>
                    </a:ext>
                  </a:extLst>
                </p:cNvPr>
                <p:cNvSpPr/>
                <p:nvPr/>
              </p:nvSpPr>
              <p:spPr>
                <a:xfrm>
                  <a:off x="2372894" y="2755624"/>
                  <a:ext cx="226242" cy="158293"/>
                </a:xfrm>
                <a:prstGeom prst="rect">
                  <a:avLst/>
                </a:prstGeom>
                <a:blipFill>
                  <a:blip r:embed="rId5" cstate="screen">
                    <a:extLst>
                      <a:ext uri="{28A0092B-C50C-407E-A947-70E740481C1C}">
                        <a14:useLocalDpi xmlns:a14="http://schemas.microsoft.com/office/drawing/2010/main"/>
                      </a:ext>
                    </a:extLst>
                  </a:blip>
                  <a:stretch>
                    <a:fillRect/>
                  </a:stretch>
                </a:blipFill>
                <a:ln>
                  <a:solidFill>
                    <a:srgbClr val="44546A"/>
                  </a:solidFill>
                </a:ln>
              </p:spPr>
              <p:txBody>
                <a:bodyPr wrap="square" lIns="0" tIns="0" rIns="0" bIns="0" rtlCol="0"/>
                <a:lstStyle/>
                <a:p>
                  <a:endParaRPr>
                    <a:solidFill>
                      <a:schemeClr val="bg1"/>
                    </a:solidFill>
                  </a:endParaRPr>
                </a:p>
              </p:txBody>
            </p:sp>
          </p:grpSp>
        </p:grpSp>
      </p:grpSp>
      <p:sp>
        <p:nvSpPr>
          <p:cNvPr id="4" name="TextBox 3">
            <a:extLst>
              <a:ext uri="{FF2B5EF4-FFF2-40B4-BE49-F238E27FC236}">
                <a16:creationId xmlns:a16="http://schemas.microsoft.com/office/drawing/2014/main" id="{523274D4-D336-FEBF-7076-1479F247209B}"/>
              </a:ext>
            </a:extLst>
          </p:cNvPr>
          <p:cNvSpPr txBox="1"/>
          <p:nvPr/>
        </p:nvSpPr>
        <p:spPr>
          <a:xfrm>
            <a:off x="6973067" y="4474209"/>
            <a:ext cx="2184659" cy="335989"/>
          </a:xfrm>
          <a:prstGeom prst="rect">
            <a:avLst/>
          </a:prstGeom>
          <a:noFill/>
        </p:spPr>
        <p:txBody>
          <a:bodyPr wrap="square" lIns="91440" tIns="45720" rIns="91440" bIns="45720" anchor="t">
            <a:spAutoFit/>
          </a:bodyPr>
          <a:lstStyle/>
          <a:p>
            <a:pPr marL="12700" marR="5080">
              <a:lnSpc>
                <a:spcPts val="1939"/>
              </a:lnSpc>
              <a:spcBef>
                <a:spcPts val="470"/>
              </a:spcBef>
            </a:pPr>
            <a:r>
              <a:rPr lang="en-US" kern="0">
                <a:solidFill>
                  <a:schemeClr val="bg1"/>
                </a:solidFill>
                <a:latin typeface="Futura Medium" panose="020B0602020204020303"/>
                <a:cs typeface="Arial"/>
              </a:rPr>
              <a:t>703-966-6943</a:t>
            </a:r>
            <a:endParaRPr lang="en-US"/>
          </a:p>
        </p:txBody>
      </p:sp>
      <p:sp>
        <p:nvSpPr>
          <p:cNvPr id="15" name="Oval 14">
            <a:extLst>
              <a:ext uri="{FF2B5EF4-FFF2-40B4-BE49-F238E27FC236}">
                <a16:creationId xmlns:a16="http://schemas.microsoft.com/office/drawing/2014/main" id="{B87D31AD-D279-D816-DF8A-67FF163AA198}"/>
              </a:ext>
            </a:extLst>
          </p:cNvPr>
          <p:cNvSpPr>
            <a:spLocks noChangeAspect="1"/>
          </p:cNvSpPr>
          <p:nvPr/>
        </p:nvSpPr>
        <p:spPr>
          <a:xfrm>
            <a:off x="6430533" y="4413603"/>
            <a:ext cx="457200" cy="4572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bject 6">
            <a:extLst>
              <a:ext uri="{FF2B5EF4-FFF2-40B4-BE49-F238E27FC236}">
                <a16:creationId xmlns:a16="http://schemas.microsoft.com/office/drawing/2014/main" id="{0117C3DE-CF92-5BA1-1ABE-48A3E412CC08}"/>
              </a:ext>
            </a:extLst>
          </p:cNvPr>
          <p:cNvSpPr/>
          <p:nvPr/>
        </p:nvSpPr>
        <p:spPr>
          <a:xfrm>
            <a:off x="6591261" y="4517830"/>
            <a:ext cx="135745" cy="248747"/>
          </a:xfrm>
          <a:prstGeom prst="rect">
            <a:avLst/>
          </a:prstGeom>
          <a:blipFill>
            <a:blip r:embed="rId4" cstate="screen">
              <a:extLst>
                <a:ext uri="{28A0092B-C50C-407E-A947-70E740481C1C}">
                  <a14:useLocalDpi xmlns:a14="http://schemas.microsoft.com/office/drawing/2010/main"/>
                </a:ext>
              </a:extLst>
            </a:blip>
            <a:stretch>
              <a:fillRect/>
            </a:stretch>
          </a:blipFill>
          <a:ln>
            <a:solidFill>
              <a:srgbClr val="44546A"/>
            </a:solidFill>
          </a:ln>
        </p:spPr>
        <p:txBody>
          <a:bodyPr wrap="square" lIns="0" tIns="0" rIns="0" bIns="0" rtlCol="0"/>
          <a:lstStyle/>
          <a:p>
            <a:endParaRPr/>
          </a:p>
        </p:txBody>
      </p:sp>
      <p:sp>
        <p:nvSpPr>
          <p:cNvPr id="17" name="TextBox 16">
            <a:extLst>
              <a:ext uri="{FF2B5EF4-FFF2-40B4-BE49-F238E27FC236}">
                <a16:creationId xmlns:a16="http://schemas.microsoft.com/office/drawing/2014/main" id="{65430246-5972-BF18-9FFE-EF34D2D7878E}"/>
              </a:ext>
            </a:extLst>
          </p:cNvPr>
          <p:cNvSpPr txBox="1"/>
          <p:nvPr/>
        </p:nvSpPr>
        <p:spPr>
          <a:xfrm>
            <a:off x="6973067" y="5207520"/>
            <a:ext cx="3302892" cy="335989"/>
          </a:xfrm>
          <a:prstGeom prst="rect">
            <a:avLst/>
          </a:prstGeom>
          <a:noFill/>
        </p:spPr>
        <p:txBody>
          <a:bodyPr wrap="square" lIns="91440" tIns="45720" rIns="91440" bIns="45720" anchor="t">
            <a:spAutoFit/>
          </a:bodyPr>
          <a:lstStyle/>
          <a:p>
            <a:pPr marL="12700" marR="5080">
              <a:lnSpc>
                <a:spcPts val="1939"/>
              </a:lnSpc>
              <a:spcBef>
                <a:spcPts val="470"/>
              </a:spcBef>
            </a:pPr>
            <a:r>
              <a:rPr lang="en-US" kern="0">
                <a:solidFill>
                  <a:schemeClr val="bg1"/>
                </a:solidFill>
                <a:latin typeface="Futura Medium" panose="020B0602020204020303"/>
                <a:cs typeface="Arial"/>
              </a:rPr>
              <a:t>Michael</a:t>
            </a:r>
            <a:r>
              <a:rPr lang="en-US" kern="0" dirty="0">
                <a:solidFill>
                  <a:schemeClr val="bg1"/>
                </a:solidFill>
                <a:latin typeface="Futura Medium" panose="020B0602020204020303"/>
                <a:cs typeface="Arial"/>
              </a:rPr>
              <a:t>.</a:t>
            </a:r>
            <a:r>
              <a:rPr lang="en-US" kern="0">
                <a:solidFill>
                  <a:schemeClr val="bg1"/>
                </a:solidFill>
                <a:latin typeface="Futura Medium" panose="020B0602020204020303"/>
                <a:cs typeface="Arial"/>
              </a:rPr>
              <a:t>Wolk</a:t>
            </a:r>
            <a:r>
              <a:rPr lang="en-US" kern="0" dirty="0">
                <a:solidFill>
                  <a:schemeClr val="bg1"/>
                </a:solidFill>
                <a:latin typeface="Futura Medium" panose="020B0602020204020303"/>
                <a:cs typeface="Arial"/>
              </a:rPr>
              <a:t>@1Rivet.com</a:t>
            </a:r>
            <a:endParaRPr lang="en-US" sz="1800" b="0" kern="0" dirty="0">
              <a:solidFill>
                <a:schemeClr val="bg1"/>
              </a:solidFill>
              <a:latin typeface="Futura Medium" panose="020B0602020204020303"/>
              <a:cs typeface="Arial" panose="020B0604020202020204" pitchFamily="34" charset="0"/>
            </a:endParaRPr>
          </a:p>
        </p:txBody>
      </p:sp>
      <p:sp>
        <p:nvSpPr>
          <p:cNvPr id="18" name="Oval 17">
            <a:extLst>
              <a:ext uri="{FF2B5EF4-FFF2-40B4-BE49-F238E27FC236}">
                <a16:creationId xmlns:a16="http://schemas.microsoft.com/office/drawing/2014/main" id="{EC56329D-19B2-29D4-2743-DF201C6E5653}"/>
              </a:ext>
            </a:extLst>
          </p:cNvPr>
          <p:cNvSpPr>
            <a:spLocks noChangeAspect="1"/>
          </p:cNvSpPr>
          <p:nvPr/>
        </p:nvSpPr>
        <p:spPr>
          <a:xfrm>
            <a:off x="6430533" y="5146914"/>
            <a:ext cx="457200" cy="4572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object 7">
            <a:extLst>
              <a:ext uri="{FF2B5EF4-FFF2-40B4-BE49-F238E27FC236}">
                <a16:creationId xmlns:a16="http://schemas.microsoft.com/office/drawing/2014/main" id="{A28FC9A9-D490-B2B5-F7EB-BCD4F4886EC6}"/>
              </a:ext>
            </a:extLst>
          </p:cNvPr>
          <p:cNvSpPr/>
          <p:nvPr/>
        </p:nvSpPr>
        <p:spPr>
          <a:xfrm>
            <a:off x="6546012" y="5296368"/>
            <a:ext cx="226242" cy="158293"/>
          </a:xfrm>
          <a:prstGeom prst="rect">
            <a:avLst/>
          </a:prstGeom>
          <a:blipFill>
            <a:blip r:embed="rId5" cstate="screen">
              <a:extLst>
                <a:ext uri="{28A0092B-C50C-407E-A947-70E740481C1C}">
                  <a14:useLocalDpi xmlns:a14="http://schemas.microsoft.com/office/drawing/2010/main"/>
                </a:ext>
              </a:extLst>
            </a:blip>
            <a:stretch>
              <a:fillRect/>
            </a:stretch>
          </a:blipFill>
          <a:ln>
            <a:solidFill>
              <a:srgbClr val="44546A"/>
            </a:solidFill>
          </a:ln>
        </p:spPr>
        <p:txBody>
          <a:bodyPr wrap="square" lIns="0" tIns="0" rIns="0" bIns="0" rtlCol="0"/>
          <a:lstStyle/>
          <a:p>
            <a:endParaRPr>
              <a:solidFill>
                <a:schemeClr val="bg1"/>
              </a:solidFill>
            </a:endParaRPr>
          </a:p>
        </p:txBody>
      </p:sp>
    </p:spTree>
    <p:extLst>
      <p:ext uri="{BB962C8B-B14F-4D97-AF65-F5344CB8AC3E}">
        <p14:creationId xmlns:p14="http://schemas.microsoft.com/office/powerpoint/2010/main" val="2014648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7F1669F-1C60-69BE-739B-1DD0F545F83C}"/>
              </a:ext>
            </a:extLst>
          </p:cNvPr>
          <p:cNvSpPr/>
          <p:nvPr/>
        </p:nvSpPr>
        <p:spPr>
          <a:xfrm>
            <a:off x="1137896" y="888810"/>
            <a:ext cx="9916207" cy="1332378"/>
          </a:xfrm>
          <a:prstGeom prst="roundRect">
            <a:avLst>
              <a:gd name="adj" fmla="val 9193"/>
            </a:avLst>
          </a:prstGeom>
          <a:solidFill>
            <a:srgbClr val="F6F8FC"/>
          </a:solidFill>
          <a:ln w="3175">
            <a:solidFill>
              <a:srgbClr val="B2BEC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Rectangle: Rounded Corners 30">
            <a:extLst>
              <a:ext uri="{FF2B5EF4-FFF2-40B4-BE49-F238E27FC236}">
                <a16:creationId xmlns:a16="http://schemas.microsoft.com/office/drawing/2014/main" id="{71F69AF2-DE1E-E3E8-8D2A-58FA8A45EDAE}"/>
              </a:ext>
            </a:extLst>
          </p:cNvPr>
          <p:cNvSpPr/>
          <p:nvPr/>
        </p:nvSpPr>
        <p:spPr>
          <a:xfrm>
            <a:off x="1137898" y="2530595"/>
            <a:ext cx="9916206" cy="2437694"/>
          </a:xfrm>
          <a:prstGeom prst="roundRect">
            <a:avLst>
              <a:gd name="adj" fmla="val 4244"/>
            </a:avLst>
          </a:prstGeom>
          <a:solidFill>
            <a:srgbClr val="F6F8FC"/>
          </a:solidFill>
          <a:ln w="3175">
            <a:solidFill>
              <a:srgbClr val="B2BEC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3" name="TextBox 162">
            <a:extLst>
              <a:ext uri="{FF2B5EF4-FFF2-40B4-BE49-F238E27FC236}">
                <a16:creationId xmlns:a16="http://schemas.microsoft.com/office/drawing/2014/main" id="{534BF311-E331-4177-806F-745E3A73DCB7}"/>
              </a:ext>
            </a:extLst>
          </p:cNvPr>
          <p:cNvSpPr txBox="1"/>
          <p:nvPr/>
        </p:nvSpPr>
        <p:spPr>
          <a:xfrm>
            <a:off x="5502704" y="1823921"/>
            <a:ext cx="669177" cy="253155"/>
          </a:xfrm>
          <a:prstGeom prst="rect">
            <a:avLst/>
          </a:prstGeom>
          <a:solidFill>
            <a:srgbClr val="F6F8FC"/>
          </a:solidFill>
          <a:ln>
            <a:noFill/>
          </a:ln>
        </p:spPr>
        <p:txBody>
          <a:bodyPr wrap="square">
            <a:spAutoFit/>
          </a:bodyPr>
          <a:lstStyle/>
          <a:p>
            <a:pPr algn="ctr"/>
            <a:r>
              <a:rPr lang="en-US" sz="1200" b="1">
                <a:solidFill>
                  <a:srgbClr val="272D3C"/>
                </a:solidFill>
                <a:latin typeface="Futura Medium" panose="020B0602020204020303"/>
              </a:rPr>
              <a:t>UI/UX</a:t>
            </a:r>
            <a:endParaRPr lang="en-US" sz="1100" b="1">
              <a:solidFill>
                <a:srgbClr val="272D3C"/>
              </a:solidFill>
              <a:latin typeface="Futura Medium" panose="020B0602020204020303"/>
            </a:endParaRPr>
          </a:p>
        </p:txBody>
      </p:sp>
      <p:sp>
        <p:nvSpPr>
          <p:cNvPr id="9" name="TextBox 8">
            <a:extLst>
              <a:ext uri="{FF2B5EF4-FFF2-40B4-BE49-F238E27FC236}">
                <a16:creationId xmlns:a16="http://schemas.microsoft.com/office/drawing/2014/main" id="{1C384662-26F3-8424-E95F-C3EB3E75B1C1}"/>
              </a:ext>
            </a:extLst>
          </p:cNvPr>
          <p:cNvSpPr txBox="1"/>
          <p:nvPr/>
        </p:nvSpPr>
        <p:spPr>
          <a:xfrm>
            <a:off x="3410798" y="1719666"/>
            <a:ext cx="1399025" cy="461665"/>
          </a:xfrm>
          <a:prstGeom prst="rect">
            <a:avLst/>
          </a:prstGeom>
          <a:solidFill>
            <a:srgbClr val="F6F8FC"/>
          </a:solidFill>
          <a:ln>
            <a:noFill/>
          </a:ln>
        </p:spPr>
        <p:txBody>
          <a:bodyPr wrap="square">
            <a:spAutoFit/>
          </a:bodyPr>
          <a:lstStyle/>
          <a:p>
            <a:pPr algn="ctr"/>
            <a:r>
              <a:rPr lang="en-US" sz="1200" b="1">
                <a:solidFill>
                  <a:srgbClr val="272D3C"/>
                </a:solidFill>
                <a:latin typeface="Futura Medium" panose="020B0602020204020303"/>
              </a:rPr>
              <a:t>Program/Project Management</a:t>
            </a:r>
            <a:endParaRPr lang="en-US" sz="1100" b="1">
              <a:solidFill>
                <a:srgbClr val="272D3C"/>
              </a:solidFill>
              <a:latin typeface="Futura Medium" panose="020B0602020204020303"/>
            </a:endParaRPr>
          </a:p>
        </p:txBody>
      </p:sp>
      <p:sp>
        <p:nvSpPr>
          <p:cNvPr id="10" name="TextBox 9">
            <a:extLst>
              <a:ext uri="{FF2B5EF4-FFF2-40B4-BE49-F238E27FC236}">
                <a16:creationId xmlns:a16="http://schemas.microsoft.com/office/drawing/2014/main" id="{DC804B33-A414-6072-90CE-981255382851}"/>
              </a:ext>
            </a:extLst>
          </p:cNvPr>
          <p:cNvSpPr txBox="1"/>
          <p:nvPr/>
        </p:nvSpPr>
        <p:spPr>
          <a:xfrm>
            <a:off x="6613381" y="1811999"/>
            <a:ext cx="1399025" cy="276999"/>
          </a:xfrm>
          <a:prstGeom prst="rect">
            <a:avLst/>
          </a:prstGeom>
          <a:solidFill>
            <a:srgbClr val="F6F8FC"/>
          </a:solidFill>
          <a:ln>
            <a:noFill/>
          </a:ln>
        </p:spPr>
        <p:txBody>
          <a:bodyPr wrap="square">
            <a:spAutoFit/>
          </a:bodyPr>
          <a:lstStyle/>
          <a:p>
            <a:pPr algn="ctr"/>
            <a:r>
              <a:rPr lang="en-US" sz="1200" b="1">
                <a:solidFill>
                  <a:srgbClr val="272D3C"/>
                </a:solidFill>
                <a:latin typeface="Futura Medium" panose="020B0602020204020303"/>
              </a:rPr>
              <a:t>Architecture</a:t>
            </a:r>
            <a:endParaRPr lang="en-US" sz="1100" b="1">
              <a:solidFill>
                <a:srgbClr val="272D3C"/>
              </a:solidFill>
              <a:latin typeface="Futura Medium" panose="020B0602020204020303"/>
            </a:endParaRPr>
          </a:p>
        </p:txBody>
      </p:sp>
      <p:sp>
        <p:nvSpPr>
          <p:cNvPr id="17" name="TextBox 16">
            <a:extLst>
              <a:ext uri="{FF2B5EF4-FFF2-40B4-BE49-F238E27FC236}">
                <a16:creationId xmlns:a16="http://schemas.microsoft.com/office/drawing/2014/main" id="{243EC3CB-83D5-2D03-BDD6-B1F664E87693}"/>
              </a:ext>
            </a:extLst>
          </p:cNvPr>
          <p:cNvSpPr txBox="1"/>
          <p:nvPr/>
        </p:nvSpPr>
        <p:spPr>
          <a:xfrm>
            <a:off x="9533905" y="1811999"/>
            <a:ext cx="1399025" cy="276999"/>
          </a:xfrm>
          <a:prstGeom prst="rect">
            <a:avLst/>
          </a:prstGeom>
          <a:solidFill>
            <a:srgbClr val="F6F8FC"/>
          </a:solidFill>
          <a:ln>
            <a:noFill/>
          </a:ln>
        </p:spPr>
        <p:txBody>
          <a:bodyPr wrap="square">
            <a:spAutoFit/>
          </a:bodyPr>
          <a:lstStyle/>
          <a:p>
            <a:pPr algn="ctr"/>
            <a:r>
              <a:rPr lang="en-US" sz="1200" b="1">
                <a:solidFill>
                  <a:srgbClr val="272D3C"/>
                </a:solidFill>
                <a:latin typeface="Futura Medium" panose="020B0602020204020303"/>
              </a:rPr>
              <a:t>User Training</a:t>
            </a:r>
            <a:endParaRPr lang="en-US" sz="1100" b="1">
              <a:solidFill>
                <a:srgbClr val="272D3C"/>
              </a:solidFill>
              <a:latin typeface="Futura Medium" panose="020B0602020204020303"/>
            </a:endParaRPr>
          </a:p>
        </p:txBody>
      </p:sp>
      <p:sp>
        <p:nvSpPr>
          <p:cNvPr id="5" name="TextBox 4">
            <a:extLst>
              <a:ext uri="{FF2B5EF4-FFF2-40B4-BE49-F238E27FC236}">
                <a16:creationId xmlns:a16="http://schemas.microsoft.com/office/drawing/2014/main" id="{F62F481E-F8B1-E991-8395-FA22646B5F3E}"/>
              </a:ext>
            </a:extLst>
          </p:cNvPr>
          <p:cNvSpPr txBox="1"/>
          <p:nvPr/>
        </p:nvSpPr>
        <p:spPr>
          <a:xfrm>
            <a:off x="8166702" y="1811999"/>
            <a:ext cx="1399025" cy="276999"/>
          </a:xfrm>
          <a:prstGeom prst="rect">
            <a:avLst/>
          </a:prstGeom>
          <a:solidFill>
            <a:srgbClr val="F6F8FC"/>
          </a:solidFill>
          <a:ln>
            <a:noFill/>
          </a:ln>
        </p:spPr>
        <p:txBody>
          <a:bodyPr wrap="square">
            <a:spAutoFit/>
          </a:bodyPr>
          <a:lstStyle/>
          <a:p>
            <a:pPr algn="ctr"/>
            <a:r>
              <a:rPr lang="en-US" sz="1200" b="1">
                <a:solidFill>
                  <a:srgbClr val="272D3C"/>
                </a:solidFill>
                <a:latin typeface="Futura Medium" panose="020B0602020204020303"/>
              </a:rPr>
              <a:t>Assessment</a:t>
            </a:r>
            <a:endParaRPr lang="en-US" sz="1100" b="1">
              <a:solidFill>
                <a:srgbClr val="272D3C"/>
              </a:solidFill>
              <a:latin typeface="Futura Medium" panose="020B0602020204020303"/>
            </a:endParaRPr>
          </a:p>
        </p:txBody>
      </p:sp>
      <p:sp>
        <p:nvSpPr>
          <p:cNvPr id="12" name="TextBox 11">
            <a:extLst>
              <a:ext uri="{FF2B5EF4-FFF2-40B4-BE49-F238E27FC236}">
                <a16:creationId xmlns:a16="http://schemas.microsoft.com/office/drawing/2014/main" id="{2C5BFAAA-E3AA-A75A-282D-0E23D6812D60}"/>
              </a:ext>
            </a:extLst>
          </p:cNvPr>
          <p:cNvSpPr txBox="1"/>
          <p:nvPr/>
        </p:nvSpPr>
        <p:spPr>
          <a:xfrm>
            <a:off x="1250384" y="1719666"/>
            <a:ext cx="1989028" cy="461665"/>
          </a:xfrm>
          <a:prstGeom prst="rect">
            <a:avLst/>
          </a:prstGeom>
          <a:solidFill>
            <a:srgbClr val="F6F8FC"/>
          </a:solidFill>
          <a:ln>
            <a:noFill/>
          </a:ln>
        </p:spPr>
        <p:txBody>
          <a:bodyPr wrap="square">
            <a:spAutoFit/>
          </a:bodyPr>
          <a:lstStyle/>
          <a:p>
            <a:pPr algn="ctr"/>
            <a:r>
              <a:rPr lang="en-US" sz="1200" b="1">
                <a:solidFill>
                  <a:srgbClr val="272D3C"/>
                </a:solidFill>
                <a:latin typeface="Futura Medium" panose="020B0602020204020303"/>
              </a:rPr>
              <a:t>Business Analysis/Requirements</a:t>
            </a:r>
            <a:endParaRPr lang="en-US" sz="1100" b="1">
              <a:solidFill>
                <a:srgbClr val="272D3C"/>
              </a:solidFill>
              <a:latin typeface="Futura Medium" panose="020B0602020204020303"/>
            </a:endParaRPr>
          </a:p>
        </p:txBody>
      </p:sp>
      <p:pic>
        <p:nvPicPr>
          <p:cNvPr id="20" name="Picture 19" descr="A colorful graphics with a magnifying glass and a pie chart&#10;&#10;Description automatically generated">
            <a:extLst>
              <a:ext uri="{FF2B5EF4-FFF2-40B4-BE49-F238E27FC236}">
                <a16:creationId xmlns:a16="http://schemas.microsoft.com/office/drawing/2014/main" id="{37BBAD95-8172-8ED6-496A-C1677D6E9F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1434" y="1098205"/>
            <a:ext cx="566928" cy="566928"/>
          </a:xfrm>
          <a:prstGeom prst="rect">
            <a:avLst/>
          </a:prstGeom>
          <a:solidFill>
            <a:srgbClr val="F6F8FC"/>
          </a:solidFill>
          <a:ln>
            <a:noFill/>
          </a:ln>
        </p:spPr>
      </p:pic>
      <p:pic>
        <p:nvPicPr>
          <p:cNvPr id="22" name="Picture 21" descr="Graphical user interface&#10;&#10;Description automatically generated">
            <a:extLst>
              <a:ext uri="{FF2B5EF4-FFF2-40B4-BE49-F238E27FC236}">
                <a16:creationId xmlns:a16="http://schemas.microsoft.com/office/drawing/2014/main" id="{F56A16D9-2ED7-0056-3C80-BAE8B271B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4617" y="1098205"/>
            <a:ext cx="585351" cy="566928"/>
          </a:xfrm>
          <a:prstGeom prst="rect">
            <a:avLst/>
          </a:prstGeom>
          <a:solidFill>
            <a:srgbClr val="F6F8FC"/>
          </a:solidFill>
          <a:ln>
            <a:noFill/>
          </a:ln>
        </p:spPr>
      </p:pic>
      <p:pic>
        <p:nvPicPr>
          <p:cNvPr id="26" name="Picture 25" descr="A screenshot of a phone&#10;&#10;Description automatically generated">
            <a:extLst>
              <a:ext uri="{FF2B5EF4-FFF2-40B4-BE49-F238E27FC236}">
                <a16:creationId xmlns:a16="http://schemas.microsoft.com/office/drawing/2014/main" id="{7D525FF7-2574-C1BF-5D97-2CCB044607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9429" y="1098205"/>
            <a:ext cx="566928" cy="566928"/>
          </a:xfrm>
          <a:prstGeom prst="rect">
            <a:avLst/>
          </a:prstGeom>
          <a:solidFill>
            <a:srgbClr val="F6F8FC"/>
          </a:solidFill>
          <a:ln>
            <a:noFill/>
          </a:ln>
        </p:spPr>
      </p:pic>
      <p:pic>
        <p:nvPicPr>
          <p:cNvPr id="30" name="Picture 29" descr="A magnifying glass and a paper&#10;&#10;Description automatically generated">
            <a:extLst>
              <a:ext uri="{FF2B5EF4-FFF2-40B4-BE49-F238E27FC236}">
                <a16:creationId xmlns:a16="http://schemas.microsoft.com/office/drawing/2014/main" id="{ECBE20FF-F606-9B30-69F8-56C39C85F6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2750" y="1098205"/>
            <a:ext cx="566928" cy="566928"/>
          </a:xfrm>
          <a:prstGeom prst="rect">
            <a:avLst/>
          </a:prstGeom>
          <a:solidFill>
            <a:srgbClr val="F6F8FC"/>
          </a:solidFill>
          <a:ln>
            <a:noFill/>
          </a:ln>
        </p:spPr>
      </p:pic>
      <p:pic>
        <p:nvPicPr>
          <p:cNvPr id="133" name="Picture 132" descr="A group of people with a person pointing at a diagram&#10;&#10;Description automatically generated">
            <a:extLst>
              <a:ext uri="{FF2B5EF4-FFF2-40B4-BE49-F238E27FC236}">
                <a16:creationId xmlns:a16="http://schemas.microsoft.com/office/drawing/2014/main" id="{BDEDC00E-B4B2-BFF0-13F3-88F13CBDDC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9953" y="1098205"/>
            <a:ext cx="566928" cy="566928"/>
          </a:xfrm>
          <a:prstGeom prst="rect">
            <a:avLst/>
          </a:prstGeom>
          <a:solidFill>
            <a:srgbClr val="F6F8FC"/>
          </a:solidFill>
          <a:ln>
            <a:noFill/>
          </a:ln>
        </p:spPr>
      </p:pic>
      <p:pic>
        <p:nvPicPr>
          <p:cNvPr id="135" name="Picture 134" descr="A calendar with colorful bars&#10;&#10;Description automatically generated with medium confidence">
            <a:extLst>
              <a:ext uri="{FF2B5EF4-FFF2-40B4-BE49-F238E27FC236}">
                <a16:creationId xmlns:a16="http://schemas.microsoft.com/office/drawing/2014/main" id="{10FE90E9-9DD5-D238-65C1-07E3C79A18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6846" y="1115301"/>
            <a:ext cx="566928" cy="566928"/>
          </a:xfrm>
          <a:prstGeom prst="rect">
            <a:avLst/>
          </a:prstGeom>
          <a:solidFill>
            <a:srgbClr val="F6F8FC"/>
          </a:solidFill>
          <a:ln>
            <a:noFill/>
          </a:ln>
        </p:spPr>
      </p:pic>
      <p:sp>
        <p:nvSpPr>
          <p:cNvPr id="3" name="Text Placeholder 2">
            <a:extLst>
              <a:ext uri="{FF2B5EF4-FFF2-40B4-BE49-F238E27FC236}">
                <a16:creationId xmlns:a16="http://schemas.microsoft.com/office/drawing/2014/main" id="{D9C0F0D9-0854-462D-9CEE-5F31403C1639}"/>
              </a:ext>
            </a:extLst>
          </p:cNvPr>
          <p:cNvSpPr>
            <a:spLocks noGrp="1"/>
          </p:cNvSpPr>
          <p:nvPr>
            <p:ph type="body" sz="quarter" idx="10"/>
          </p:nvPr>
        </p:nvSpPr>
        <p:spPr/>
        <p:txBody>
          <a:bodyPr vert="horz" lIns="91440" tIns="45720" rIns="91440" bIns="45720" rtlCol="0" anchor="ctr">
            <a:normAutofit/>
          </a:bodyPr>
          <a:lstStyle/>
          <a:p>
            <a:r>
              <a:rPr lang="en-US" dirty="0">
                <a:solidFill>
                  <a:srgbClr val="FF0000"/>
                </a:solidFill>
              </a:rPr>
              <a:t>1</a:t>
            </a:r>
            <a:r>
              <a:rPr lang="en-US" dirty="0"/>
              <a:t>RIVET Capabilities Summary</a:t>
            </a:r>
          </a:p>
        </p:txBody>
      </p:sp>
      <p:sp>
        <p:nvSpPr>
          <p:cNvPr id="178" name="TextBox 177">
            <a:extLst>
              <a:ext uri="{FF2B5EF4-FFF2-40B4-BE49-F238E27FC236}">
                <a16:creationId xmlns:a16="http://schemas.microsoft.com/office/drawing/2014/main" id="{B39DD23A-9FF4-48AF-9E55-E3773648EAA1}"/>
              </a:ext>
            </a:extLst>
          </p:cNvPr>
          <p:cNvSpPr txBox="1"/>
          <p:nvPr/>
        </p:nvSpPr>
        <p:spPr>
          <a:xfrm>
            <a:off x="8057723" y="3312123"/>
            <a:ext cx="1616984" cy="461665"/>
          </a:xfrm>
          <a:prstGeom prst="rect">
            <a:avLst/>
          </a:prstGeom>
          <a:noFill/>
        </p:spPr>
        <p:txBody>
          <a:bodyPr wrap="square">
            <a:spAutoFit/>
          </a:bodyPr>
          <a:lstStyle/>
          <a:p>
            <a:pPr algn="ctr"/>
            <a:r>
              <a:rPr lang="en-US" sz="1200" b="1">
                <a:solidFill>
                  <a:srgbClr val="272D3C"/>
                </a:solidFill>
                <a:latin typeface="Futura Medium" panose="020B0602020204020303"/>
              </a:rPr>
              <a:t>Database -</a:t>
            </a:r>
          </a:p>
          <a:p>
            <a:pPr algn="ctr"/>
            <a:r>
              <a:rPr lang="en-US" sz="1200" b="1">
                <a:solidFill>
                  <a:srgbClr val="272D3C"/>
                </a:solidFill>
                <a:latin typeface="Futura Medium" panose="020B0602020204020303"/>
              </a:rPr>
              <a:t>Lake, Warehousing</a:t>
            </a:r>
          </a:p>
        </p:txBody>
      </p:sp>
      <p:sp>
        <p:nvSpPr>
          <p:cNvPr id="177" name="TextBox 176">
            <a:extLst>
              <a:ext uri="{FF2B5EF4-FFF2-40B4-BE49-F238E27FC236}">
                <a16:creationId xmlns:a16="http://schemas.microsoft.com/office/drawing/2014/main" id="{B8E8B810-F031-4338-A636-0F220583ABD6}"/>
              </a:ext>
            </a:extLst>
          </p:cNvPr>
          <p:cNvSpPr txBox="1"/>
          <p:nvPr/>
        </p:nvSpPr>
        <p:spPr>
          <a:xfrm>
            <a:off x="1431331" y="3312123"/>
            <a:ext cx="1627136" cy="461665"/>
          </a:xfrm>
          <a:prstGeom prst="rect">
            <a:avLst/>
          </a:prstGeom>
          <a:noFill/>
        </p:spPr>
        <p:txBody>
          <a:bodyPr wrap="square">
            <a:spAutoFit/>
          </a:bodyPr>
          <a:lstStyle/>
          <a:p>
            <a:pPr algn="ctr"/>
            <a:r>
              <a:rPr lang="en-IN" sz="1200" b="1">
                <a:solidFill>
                  <a:srgbClr val="272D3C"/>
                </a:solidFill>
                <a:latin typeface="Futura Medium" panose="020B0602020204020303"/>
              </a:rPr>
              <a:t>Frontend</a:t>
            </a:r>
            <a:r>
              <a:rPr lang="en-IN" sz="1200" b="0" i="0">
                <a:solidFill>
                  <a:srgbClr val="000000"/>
                </a:solidFill>
                <a:effectLst/>
                <a:latin typeface="Calibri" panose="020F0502020204030204" pitchFamily="34" charset="0"/>
              </a:rPr>
              <a:t> – </a:t>
            </a:r>
            <a:r>
              <a:rPr lang="en-IN" sz="1200" b="1">
                <a:solidFill>
                  <a:srgbClr val="272D3C"/>
                </a:solidFill>
                <a:latin typeface="Futura Medium" panose="020B0602020204020303"/>
              </a:rPr>
              <a:t>Website</a:t>
            </a:r>
            <a:r>
              <a:rPr lang="en-IN" sz="1200" b="0" i="0">
                <a:solidFill>
                  <a:srgbClr val="000000"/>
                </a:solidFill>
                <a:effectLst/>
                <a:latin typeface="Calibri" panose="020F0502020204030204" pitchFamily="34" charset="0"/>
              </a:rPr>
              <a:t>, </a:t>
            </a:r>
            <a:r>
              <a:rPr lang="en-IN" sz="1200" b="1">
                <a:solidFill>
                  <a:srgbClr val="272D3C"/>
                </a:solidFill>
                <a:latin typeface="Futura Medium" panose="020B0602020204020303"/>
              </a:rPr>
              <a:t>Application</a:t>
            </a:r>
            <a:endParaRPr lang="en-US" sz="1200" b="1">
              <a:solidFill>
                <a:srgbClr val="272D3C"/>
              </a:solidFill>
              <a:latin typeface="Futura Medium" panose="020B0602020204020303"/>
            </a:endParaRPr>
          </a:p>
        </p:txBody>
      </p:sp>
      <p:sp>
        <p:nvSpPr>
          <p:cNvPr id="174" name="TextBox 173">
            <a:extLst>
              <a:ext uri="{FF2B5EF4-FFF2-40B4-BE49-F238E27FC236}">
                <a16:creationId xmlns:a16="http://schemas.microsoft.com/office/drawing/2014/main" id="{D54239FA-B5B1-4C3E-B105-3EB06EE0A70E}"/>
              </a:ext>
            </a:extLst>
          </p:cNvPr>
          <p:cNvSpPr txBox="1"/>
          <p:nvPr/>
        </p:nvSpPr>
        <p:spPr>
          <a:xfrm>
            <a:off x="3521069" y="3312123"/>
            <a:ext cx="1178485" cy="461665"/>
          </a:xfrm>
          <a:prstGeom prst="rect">
            <a:avLst/>
          </a:prstGeom>
          <a:noFill/>
        </p:spPr>
        <p:txBody>
          <a:bodyPr wrap="square">
            <a:spAutoFit/>
          </a:bodyPr>
          <a:lstStyle/>
          <a:p>
            <a:pPr algn="ctr"/>
            <a:r>
              <a:rPr lang="en-US" sz="1200" b="1">
                <a:solidFill>
                  <a:srgbClr val="272D3C"/>
                </a:solidFill>
                <a:latin typeface="Futura Medium" panose="020B0602020204020303"/>
              </a:rPr>
              <a:t>Mobile Applications</a:t>
            </a:r>
            <a:endParaRPr lang="en-US" sz="1100" b="1">
              <a:solidFill>
                <a:srgbClr val="272D3C"/>
              </a:solidFill>
              <a:latin typeface="Futura Medium" panose="020B0602020204020303"/>
            </a:endParaRPr>
          </a:p>
        </p:txBody>
      </p:sp>
      <p:sp>
        <p:nvSpPr>
          <p:cNvPr id="146" name="TextBox 145">
            <a:extLst>
              <a:ext uri="{FF2B5EF4-FFF2-40B4-BE49-F238E27FC236}">
                <a16:creationId xmlns:a16="http://schemas.microsoft.com/office/drawing/2014/main" id="{CF902E15-F2CF-4827-9277-AC81B08AF249}"/>
              </a:ext>
            </a:extLst>
          </p:cNvPr>
          <p:cNvSpPr txBox="1"/>
          <p:nvPr/>
        </p:nvSpPr>
        <p:spPr>
          <a:xfrm>
            <a:off x="6792920" y="3404456"/>
            <a:ext cx="1039948" cy="276999"/>
          </a:xfrm>
          <a:prstGeom prst="rect">
            <a:avLst/>
          </a:prstGeom>
          <a:noFill/>
        </p:spPr>
        <p:txBody>
          <a:bodyPr wrap="square">
            <a:spAutoFit/>
          </a:bodyPr>
          <a:lstStyle/>
          <a:p>
            <a:pPr algn="ctr"/>
            <a:r>
              <a:rPr lang="en-US" sz="1200" b="1">
                <a:solidFill>
                  <a:srgbClr val="272D3C"/>
                </a:solidFill>
                <a:latin typeface="Futura Medium" panose="020B0602020204020303"/>
              </a:rPr>
              <a:t>Integration</a:t>
            </a:r>
            <a:endParaRPr lang="en-US" sz="1100" b="1">
              <a:solidFill>
                <a:srgbClr val="272D3C"/>
              </a:solidFill>
              <a:latin typeface="Futura Medium" panose="020B0602020204020303"/>
            </a:endParaRPr>
          </a:p>
        </p:txBody>
      </p:sp>
      <p:sp>
        <p:nvSpPr>
          <p:cNvPr id="6" name="TextBox 5">
            <a:extLst>
              <a:ext uri="{FF2B5EF4-FFF2-40B4-BE49-F238E27FC236}">
                <a16:creationId xmlns:a16="http://schemas.microsoft.com/office/drawing/2014/main" id="{8F05D58F-2862-94D0-ABB6-5E07471DF7BF}"/>
              </a:ext>
            </a:extLst>
          </p:cNvPr>
          <p:cNvSpPr txBox="1"/>
          <p:nvPr/>
        </p:nvSpPr>
        <p:spPr>
          <a:xfrm>
            <a:off x="9995436" y="3404456"/>
            <a:ext cx="475964" cy="276999"/>
          </a:xfrm>
          <a:prstGeom prst="rect">
            <a:avLst/>
          </a:prstGeom>
          <a:noFill/>
        </p:spPr>
        <p:txBody>
          <a:bodyPr wrap="none" rtlCol="0">
            <a:spAutoFit/>
          </a:bodyPr>
          <a:lstStyle/>
          <a:p>
            <a:pPr algn="ctr"/>
            <a:r>
              <a:rPr lang="en-US" sz="1200" b="1">
                <a:solidFill>
                  <a:srgbClr val="272D3C"/>
                </a:solidFill>
                <a:latin typeface="Futura Medium" panose="020B0602020204020303"/>
              </a:rPr>
              <a:t>RPA</a:t>
            </a:r>
          </a:p>
        </p:txBody>
      </p:sp>
      <p:sp>
        <p:nvSpPr>
          <p:cNvPr id="7" name="TextBox 6">
            <a:extLst>
              <a:ext uri="{FF2B5EF4-FFF2-40B4-BE49-F238E27FC236}">
                <a16:creationId xmlns:a16="http://schemas.microsoft.com/office/drawing/2014/main" id="{10F41050-FCD3-CB63-85A1-9456A2C4E7BE}"/>
              </a:ext>
            </a:extLst>
          </p:cNvPr>
          <p:cNvSpPr txBox="1"/>
          <p:nvPr/>
        </p:nvSpPr>
        <p:spPr>
          <a:xfrm>
            <a:off x="5510120" y="3404456"/>
            <a:ext cx="654346" cy="276999"/>
          </a:xfrm>
          <a:prstGeom prst="rect">
            <a:avLst/>
          </a:prstGeom>
          <a:noFill/>
        </p:spPr>
        <p:txBody>
          <a:bodyPr wrap="none" rtlCol="0">
            <a:spAutoFit/>
          </a:bodyPr>
          <a:lstStyle/>
          <a:p>
            <a:pPr algn="ctr"/>
            <a:r>
              <a:rPr lang="en-US" sz="1200" b="1">
                <a:solidFill>
                  <a:srgbClr val="272D3C"/>
                </a:solidFill>
                <a:latin typeface="Futura Medium" panose="020B0602020204020303"/>
              </a:rPr>
              <a:t>AI/ML</a:t>
            </a:r>
          </a:p>
        </p:txBody>
      </p:sp>
      <p:sp>
        <p:nvSpPr>
          <p:cNvPr id="15" name="TextBox 14">
            <a:extLst>
              <a:ext uri="{FF2B5EF4-FFF2-40B4-BE49-F238E27FC236}">
                <a16:creationId xmlns:a16="http://schemas.microsoft.com/office/drawing/2014/main" id="{93854EF3-A590-46AC-4C96-9CAD00BE9D2E}"/>
              </a:ext>
            </a:extLst>
          </p:cNvPr>
          <p:cNvSpPr txBox="1"/>
          <p:nvPr/>
        </p:nvSpPr>
        <p:spPr>
          <a:xfrm>
            <a:off x="1598643" y="4486960"/>
            <a:ext cx="1292512" cy="461665"/>
          </a:xfrm>
          <a:prstGeom prst="rect">
            <a:avLst/>
          </a:prstGeom>
          <a:noFill/>
        </p:spPr>
        <p:txBody>
          <a:bodyPr wrap="square">
            <a:spAutoFit/>
          </a:bodyPr>
          <a:lstStyle/>
          <a:p>
            <a:pPr algn="ctr"/>
            <a:r>
              <a:rPr lang="en-US" sz="1200" b="1">
                <a:solidFill>
                  <a:srgbClr val="272D3C"/>
                </a:solidFill>
                <a:latin typeface="Futura Medium" panose="020B0602020204020303"/>
              </a:rPr>
              <a:t>Data Visualization</a:t>
            </a:r>
          </a:p>
        </p:txBody>
      </p:sp>
      <p:sp>
        <p:nvSpPr>
          <p:cNvPr id="13" name="TextBox 12">
            <a:extLst>
              <a:ext uri="{FF2B5EF4-FFF2-40B4-BE49-F238E27FC236}">
                <a16:creationId xmlns:a16="http://schemas.microsoft.com/office/drawing/2014/main" id="{39655136-2A46-7338-ADDC-30EA8A709FD4}"/>
              </a:ext>
            </a:extLst>
          </p:cNvPr>
          <p:cNvSpPr txBox="1"/>
          <p:nvPr/>
        </p:nvSpPr>
        <p:spPr>
          <a:xfrm>
            <a:off x="6634340" y="4579293"/>
            <a:ext cx="1357109" cy="276999"/>
          </a:xfrm>
          <a:prstGeom prst="rect">
            <a:avLst/>
          </a:prstGeom>
          <a:noFill/>
        </p:spPr>
        <p:txBody>
          <a:bodyPr wrap="square" rtlCol="0">
            <a:spAutoFit/>
          </a:bodyPr>
          <a:lstStyle/>
          <a:p>
            <a:pPr algn="ctr"/>
            <a:r>
              <a:rPr lang="en-US" sz="1200" b="1">
                <a:latin typeface="Futura Medium" panose="020B0602020204020303"/>
              </a:rPr>
              <a:t>Modernization</a:t>
            </a:r>
          </a:p>
        </p:txBody>
      </p:sp>
      <p:sp>
        <p:nvSpPr>
          <p:cNvPr id="14" name="TextBox 13">
            <a:extLst>
              <a:ext uri="{FF2B5EF4-FFF2-40B4-BE49-F238E27FC236}">
                <a16:creationId xmlns:a16="http://schemas.microsoft.com/office/drawing/2014/main" id="{5206E85D-8186-EAB1-E956-21CB1176073C}"/>
              </a:ext>
            </a:extLst>
          </p:cNvPr>
          <p:cNvSpPr txBox="1"/>
          <p:nvPr/>
        </p:nvSpPr>
        <p:spPr>
          <a:xfrm>
            <a:off x="4992439" y="4486960"/>
            <a:ext cx="1689708" cy="461665"/>
          </a:xfrm>
          <a:prstGeom prst="rect">
            <a:avLst/>
          </a:prstGeom>
          <a:noFill/>
        </p:spPr>
        <p:txBody>
          <a:bodyPr wrap="square" rtlCol="0">
            <a:spAutoFit/>
          </a:bodyPr>
          <a:lstStyle/>
          <a:p>
            <a:pPr algn="ctr"/>
            <a:r>
              <a:rPr lang="en-US" sz="1200" b="1">
                <a:solidFill>
                  <a:srgbClr val="272D3C"/>
                </a:solidFill>
                <a:latin typeface="Futura Medium" panose="020B0602020204020303"/>
              </a:rPr>
              <a:t>1Lab – Emerging Technologies</a:t>
            </a:r>
          </a:p>
        </p:txBody>
      </p:sp>
      <p:sp>
        <p:nvSpPr>
          <p:cNvPr id="16" name="TextBox 15">
            <a:extLst>
              <a:ext uri="{FF2B5EF4-FFF2-40B4-BE49-F238E27FC236}">
                <a16:creationId xmlns:a16="http://schemas.microsoft.com/office/drawing/2014/main" id="{64760A97-B7CB-F336-5D0B-6F22834ECAAE}"/>
              </a:ext>
            </a:extLst>
          </p:cNvPr>
          <p:cNvSpPr txBox="1"/>
          <p:nvPr/>
        </p:nvSpPr>
        <p:spPr>
          <a:xfrm>
            <a:off x="8436451" y="4579293"/>
            <a:ext cx="859531" cy="276999"/>
          </a:xfrm>
          <a:prstGeom prst="rect">
            <a:avLst/>
          </a:prstGeom>
          <a:noFill/>
        </p:spPr>
        <p:txBody>
          <a:bodyPr wrap="none" rtlCol="0">
            <a:spAutoFit/>
          </a:bodyPr>
          <a:lstStyle/>
          <a:p>
            <a:pPr algn="ctr"/>
            <a:r>
              <a:rPr lang="en-US" sz="1200" b="1" dirty="0">
                <a:latin typeface="Futura Medium" panose="020B0602020204020303"/>
              </a:rPr>
              <a:t>CRM/ERP</a:t>
            </a:r>
          </a:p>
        </p:txBody>
      </p:sp>
      <p:sp>
        <p:nvSpPr>
          <p:cNvPr id="19" name="TextBox 18">
            <a:extLst>
              <a:ext uri="{FF2B5EF4-FFF2-40B4-BE49-F238E27FC236}">
                <a16:creationId xmlns:a16="http://schemas.microsoft.com/office/drawing/2014/main" id="{C1C5453F-CE80-8EC3-E891-C50F3D570B81}"/>
              </a:ext>
            </a:extLst>
          </p:cNvPr>
          <p:cNvSpPr txBox="1"/>
          <p:nvPr/>
        </p:nvSpPr>
        <p:spPr>
          <a:xfrm>
            <a:off x="9790829" y="4486960"/>
            <a:ext cx="885179" cy="461665"/>
          </a:xfrm>
          <a:prstGeom prst="rect">
            <a:avLst/>
          </a:prstGeom>
          <a:noFill/>
        </p:spPr>
        <p:txBody>
          <a:bodyPr wrap="none" rtlCol="0">
            <a:spAutoFit/>
          </a:bodyPr>
          <a:lstStyle/>
          <a:p>
            <a:pPr algn="ctr"/>
            <a:r>
              <a:rPr lang="en-US" sz="1200" b="1">
                <a:latin typeface="Futura Medium" panose="020B0602020204020303"/>
              </a:rPr>
              <a:t>Cloud </a:t>
            </a:r>
            <a:br>
              <a:rPr lang="en-US" sz="1200" b="1">
                <a:latin typeface="Futura Medium" panose="020B0602020204020303"/>
              </a:rPr>
            </a:br>
            <a:r>
              <a:rPr lang="en-US" sz="1200" b="1">
                <a:latin typeface="Futura Medium" panose="020B0602020204020303"/>
              </a:rPr>
              <a:t>Migration</a:t>
            </a:r>
          </a:p>
        </p:txBody>
      </p:sp>
      <p:sp>
        <p:nvSpPr>
          <p:cNvPr id="128" name="TextBox 127">
            <a:extLst>
              <a:ext uri="{FF2B5EF4-FFF2-40B4-BE49-F238E27FC236}">
                <a16:creationId xmlns:a16="http://schemas.microsoft.com/office/drawing/2014/main" id="{35D626AB-A1A8-14AC-3B4B-34FC807C9C0C}"/>
              </a:ext>
            </a:extLst>
          </p:cNvPr>
          <p:cNvSpPr txBox="1"/>
          <p:nvPr/>
        </p:nvSpPr>
        <p:spPr>
          <a:xfrm>
            <a:off x="3187567" y="4486960"/>
            <a:ext cx="1845488" cy="461665"/>
          </a:xfrm>
          <a:prstGeom prst="rect">
            <a:avLst/>
          </a:prstGeom>
          <a:noFill/>
        </p:spPr>
        <p:txBody>
          <a:bodyPr wrap="square">
            <a:spAutoFit/>
          </a:bodyPr>
          <a:lstStyle/>
          <a:p>
            <a:pPr algn="ctr"/>
            <a:r>
              <a:rPr lang="en-US" sz="1200" b="1">
                <a:solidFill>
                  <a:srgbClr val="272D3C"/>
                </a:solidFill>
                <a:latin typeface="Futura Medium" panose="020B0602020204020303"/>
              </a:rPr>
              <a:t>Testing - </a:t>
            </a:r>
          </a:p>
          <a:p>
            <a:pPr algn="ctr"/>
            <a:r>
              <a:rPr lang="en-US" sz="1200" b="1">
                <a:solidFill>
                  <a:srgbClr val="272D3C"/>
                </a:solidFill>
                <a:latin typeface="Futura Medium" panose="020B0602020204020303"/>
              </a:rPr>
              <a:t>Automation &amp; Manual</a:t>
            </a:r>
          </a:p>
        </p:txBody>
      </p:sp>
      <p:pic>
        <p:nvPicPr>
          <p:cNvPr id="137" name="Picture 136" descr="Shape&#10;&#10;Description automatically generated">
            <a:extLst>
              <a:ext uri="{FF2B5EF4-FFF2-40B4-BE49-F238E27FC236}">
                <a16:creationId xmlns:a16="http://schemas.microsoft.com/office/drawing/2014/main" id="{C9CE098F-E598-73B2-688A-962128C0D4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1435" y="2711070"/>
            <a:ext cx="566928" cy="549085"/>
          </a:xfrm>
          <a:prstGeom prst="rect">
            <a:avLst/>
          </a:prstGeom>
        </p:spPr>
      </p:pic>
      <p:pic>
        <p:nvPicPr>
          <p:cNvPr id="138" name="Picture 137">
            <a:extLst>
              <a:ext uri="{FF2B5EF4-FFF2-40B4-BE49-F238E27FC236}">
                <a16:creationId xmlns:a16="http://schemas.microsoft.com/office/drawing/2014/main" id="{8DC0C8DC-92DD-63F5-6A6D-390D35B2FF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62749" y="2702148"/>
            <a:ext cx="566928" cy="566928"/>
          </a:xfrm>
          <a:prstGeom prst="rect">
            <a:avLst/>
          </a:prstGeom>
        </p:spPr>
      </p:pic>
      <p:pic>
        <p:nvPicPr>
          <p:cNvPr id="139" name="Picture 138" descr="Icon&#10;&#10;Description automatically generated">
            <a:extLst>
              <a:ext uri="{FF2B5EF4-FFF2-40B4-BE49-F238E27FC236}">
                <a16:creationId xmlns:a16="http://schemas.microsoft.com/office/drawing/2014/main" id="{D3960794-4F0C-EEA4-FDE7-44883EB95E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29072" y="2702148"/>
            <a:ext cx="566928" cy="566928"/>
          </a:xfrm>
          <a:prstGeom prst="rect">
            <a:avLst/>
          </a:prstGeom>
        </p:spPr>
      </p:pic>
      <p:pic>
        <p:nvPicPr>
          <p:cNvPr id="142" name="Picture 141" descr="Icon&#10;&#10;Description automatically generated">
            <a:extLst>
              <a:ext uri="{FF2B5EF4-FFF2-40B4-BE49-F238E27FC236}">
                <a16:creationId xmlns:a16="http://schemas.microsoft.com/office/drawing/2014/main" id="{3D0E5073-9323-BF47-2621-3913289957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82751" y="2702148"/>
            <a:ext cx="566928" cy="566928"/>
          </a:xfrm>
          <a:prstGeom prst="rect">
            <a:avLst/>
          </a:prstGeom>
        </p:spPr>
      </p:pic>
      <p:pic>
        <p:nvPicPr>
          <p:cNvPr id="144" name="Picture 143">
            <a:extLst>
              <a:ext uri="{FF2B5EF4-FFF2-40B4-BE49-F238E27FC236}">
                <a16:creationId xmlns:a16="http://schemas.microsoft.com/office/drawing/2014/main" id="{32539833-40C5-17B5-F204-6F6CE8B815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20286" y="2693004"/>
            <a:ext cx="585216" cy="585216"/>
          </a:xfrm>
          <a:prstGeom prst="rect">
            <a:avLst/>
          </a:prstGeom>
        </p:spPr>
      </p:pic>
      <p:pic>
        <p:nvPicPr>
          <p:cNvPr id="148" name="Picture 147" descr="A purple robot with a gear&#10;&#10;Description automatically generated">
            <a:extLst>
              <a:ext uri="{FF2B5EF4-FFF2-40B4-BE49-F238E27FC236}">
                <a16:creationId xmlns:a16="http://schemas.microsoft.com/office/drawing/2014/main" id="{746C065E-B30D-E8F6-2384-19C3009709D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40810" y="2705515"/>
            <a:ext cx="585216" cy="585216"/>
          </a:xfrm>
          <a:prstGeom prst="rect">
            <a:avLst/>
          </a:prstGeom>
        </p:spPr>
      </p:pic>
      <p:pic>
        <p:nvPicPr>
          <p:cNvPr id="155" name="Picture 154" descr="A computer screen with multiple squares&#10;&#10;Description automatically generated">
            <a:extLst>
              <a:ext uri="{FF2B5EF4-FFF2-40B4-BE49-F238E27FC236}">
                <a16:creationId xmlns:a16="http://schemas.microsoft.com/office/drawing/2014/main" id="{24552283-F4CE-72A1-F41E-F852A38629E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61435" y="3895619"/>
            <a:ext cx="566928" cy="566928"/>
          </a:xfrm>
          <a:prstGeom prst="rect">
            <a:avLst/>
          </a:prstGeom>
        </p:spPr>
      </p:pic>
      <p:pic>
        <p:nvPicPr>
          <p:cNvPr id="157" name="Picture 156" descr="A light bulb with a gear&#10;&#10;Description automatically generated">
            <a:extLst>
              <a:ext uri="{FF2B5EF4-FFF2-40B4-BE49-F238E27FC236}">
                <a16:creationId xmlns:a16="http://schemas.microsoft.com/office/drawing/2014/main" id="{47FB4195-CE45-17E8-9C01-A4F3AC72A1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29430" y="3895619"/>
            <a:ext cx="566928" cy="566928"/>
          </a:xfrm>
          <a:prstGeom prst="rect">
            <a:avLst/>
          </a:prstGeom>
        </p:spPr>
      </p:pic>
      <p:pic>
        <p:nvPicPr>
          <p:cNvPr id="159" name="Picture 158" descr="A yellow and pink arrows&#10;&#10;Description automatically generated with medium confidence">
            <a:extLst>
              <a:ext uri="{FF2B5EF4-FFF2-40B4-BE49-F238E27FC236}">
                <a16:creationId xmlns:a16="http://schemas.microsoft.com/office/drawing/2014/main" id="{25171630-4B7E-F4E7-05BB-4274CFEFA92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59098" y="3904763"/>
            <a:ext cx="548640" cy="548640"/>
          </a:xfrm>
          <a:prstGeom prst="rect">
            <a:avLst/>
          </a:prstGeom>
        </p:spPr>
      </p:pic>
      <p:grpSp>
        <p:nvGrpSpPr>
          <p:cNvPr id="2" name="Group 1">
            <a:extLst>
              <a:ext uri="{FF2B5EF4-FFF2-40B4-BE49-F238E27FC236}">
                <a16:creationId xmlns:a16="http://schemas.microsoft.com/office/drawing/2014/main" id="{08448127-1D8C-09BB-C5FC-5F486ACA6116}"/>
              </a:ext>
            </a:extLst>
          </p:cNvPr>
          <p:cNvGrpSpPr/>
          <p:nvPr/>
        </p:nvGrpSpPr>
        <p:grpSpPr>
          <a:xfrm>
            <a:off x="1137897" y="5259893"/>
            <a:ext cx="9916207" cy="1280160"/>
            <a:chOff x="1137897" y="5259883"/>
            <a:chExt cx="9916207" cy="1280160"/>
          </a:xfrm>
        </p:grpSpPr>
        <p:sp>
          <p:nvSpPr>
            <p:cNvPr id="131" name="Rectangle: Rounded Corners 130">
              <a:extLst>
                <a:ext uri="{FF2B5EF4-FFF2-40B4-BE49-F238E27FC236}">
                  <a16:creationId xmlns:a16="http://schemas.microsoft.com/office/drawing/2014/main" id="{1A74EE6F-811D-C0AC-9736-9E81EECD6912}"/>
                </a:ext>
              </a:extLst>
            </p:cNvPr>
            <p:cNvSpPr/>
            <p:nvPr/>
          </p:nvSpPr>
          <p:spPr>
            <a:xfrm>
              <a:off x="1137897" y="5259883"/>
              <a:ext cx="9916207" cy="1280160"/>
            </a:xfrm>
            <a:prstGeom prst="roundRect">
              <a:avLst>
                <a:gd name="adj" fmla="val 9193"/>
              </a:avLst>
            </a:prstGeom>
            <a:solidFill>
              <a:srgbClr val="F6F8FC"/>
            </a:solidFill>
            <a:ln w="3175">
              <a:solidFill>
                <a:srgbClr val="B2BEC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52" name="Group 151">
              <a:extLst>
                <a:ext uri="{FF2B5EF4-FFF2-40B4-BE49-F238E27FC236}">
                  <a16:creationId xmlns:a16="http://schemas.microsoft.com/office/drawing/2014/main" id="{2E137E01-4390-4FB9-897E-40CBA389514D}"/>
                </a:ext>
              </a:extLst>
            </p:cNvPr>
            <p:cNvGrpSpPr/>
            <p:nvPr/>
          </p:nvGrpSpPr>
          <p:grpSpPr>
            <a:xfrm>
              <a:off x="4531142" y="5447025"/>
              <a:ext cx="1156087" cy="905876"/>
              <a:chOff x="7428822" y="5194430"/>
              <a:chExt cx="1156087" cy="905876"/>
            </a:xfrm>
          </p:grpSpPr>
          <p:pic>
            <p:nvPicPr>
              <p:cNvPr id="172" name="Picture 171">
                <a:extLst>
                  <a:ext uri="{FF2B5EF4-FFF2-40B4-BE49-F238E27FC236}">
                    <a16:creationId xmlns:a16="http://schemas.microsoft.com/office/drawing/2014/main" id="{E1D00CCB-3FE9-4669-9C78-812DDEEF8E84}"/>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7718865" y="5194430"/>
                <a:ext cx="576000" cy="575998"/>
              </a:xfrm>
              <a:prstGeom prst="rect">
                <a:avLst/>
              </a:prstGeom>
            </p:spPr>
          </p:pic>
          <p:sp>
            <p:nvSpPr>
              <p:cNvPr id="173" name="TextBox 172">
                <a:extLst>
                  <a:ext uri="{FF2B5EF4-FFF2-40B4-BE49-F238E27FC236}">
                    <a16:creationId xmlns:a16="http://schemas.microsoft.com/office/drawing/2014/main" id="{E6A3CCF9-2FCA-4262-A9D9-A3C9AFAE01F1}"/>
                  </a:ext>
                </a:extLst>
              </p:cNvPr>
              <p:cNvSpPr txBox="1"/>
              <p:nvPr/>
            </p:nvSpPr>
            <p:spPr>
              <a:xfrm>
                <a:off x="7428822" y="5823307"/>
                <a:ext cx="1156087" cy="276999"/>
              </a:xfrm>
              <a:prstGeom prst="rect">
                <a:avLst/>
              </a:prstGeom>
              <a:noFill/>
            </p:spPr>
            <p:txBody>
              <a:bodyPr wrap="none" rtlCol="0">
                <a:spAutoFit/>
              </a:bodyPr>
              <a:lstStyle/>
              <a:p>
                <a:pPr algn="ctr"/>
                <a:r>
                  <a:rPr lang="en-US" sz="1200" b="1">
                    <a:solidFill>
                      <a:srgbClr val="272D3C"/>
                    </a:solidFill>
                    <a:latin typeface="Futura Medium" panose="020B0602020204020303"/>
                  </a:rPr>
                  <a:t>Infrastructure</a:t>
                </a:r>
              </a:p>
            </p:txBody>
          </p:sp>
        </p:grpSp>
        <p:grpSp>
          <p:nvGrpSpPr>
            <p:cNvPr id="154" name="Group 153">
              <a:extLst>
                <a:ext uri="{FF2B5EF4-FFF2-40B4-BE49-F238E27FC236}">
                  <a16:creationId xmlns:a16="http://schemas.microsoft.com/office/drawing/2014/main" id="{4AF0169D-3458-4BB0-9D36-57C7628BBA89}"/>
                </a:ext>
              </a:extLst>
            </p:cNvPr>
            <p:cNvGrpSpPr/>
            <p:nvPr/>
          </p:nvGrpSpPr>
          <p:grpSpPr>
            <a:xfrm>
              <a:off x="5942263" y="5456025"/>
              <a:ext cx="1596912" cy="887877"/>
              <a:chOff x="8598029" y="5212429"/>
              <a:chExt cx="1596912" cy="887877"/>
            </a:xfrm>
          </p:grpSpPr>
          <p:sp>
            <p:nvSpPr>
              <p:cNvPr id="170" name="TextBox 169">
                <a:extLst>
                  <a:ext uri="{FF2B5EF4-FFF2-40B4-BE49-F238E27FC236}">
                    <a16:creationId xmlns:a16="http://schemas.microsoft.com/office/drawing/2014/main" id="{80F77AD3-6C50-490F-AABE-77DEB46EA72E}"/>
                  </a:ext>
                </a:extLst>
              </p:cNvPr>
              <p:cNvSpPr txBox="1"/>
              <p:nvPr/>
            </p:nvSpPr>
            <p:spPr>
              <a:xfrm>
                <a:off x="8598029" y="5823307"/>
                <a:ext cx="1596912" cy="276999"/>
              </a:xfrm>
              <a:prstGeom prst="rect">
                <a:avLst/>
              </a:prstGeom>
              <a:noFill/>
            </p:spPr>
            <p:txBody>
              <a:bodyPr wrap="none" rtlCol="0">
                <a:spAutoFit/>
              </a:bodyPr>
              <a:lstStyle/>
              <a:p>
                <a:pPr algn="ctr"/>
                <a:r>
                  <a:rPr lang="en-US" sz="1200" b="1">
                    <a:solidFill>
                      <a:srgbClr val="272D3C"/>
                    </a:solidFill>
                    <a:latin typeface="Futura Medium" panose="020B0602020204020303"/>
                  </a:rPr>
                  <a:t>Production Support</a:t>
                </a:r>
              </a:p>
            </p:txBody>
          </p:sp>
          <p:pic>
            <p:nvPicPr>
              <p:cNvPr id="171" name="Picture 170" descr="Icon&#10;&#10;Description automatically generated">
                <a:extLst>
                  <a:ext uri="{FF2B5EF4-FFF2-40B4-BE49-F238E27FC236}">
                    <a16:creationId xmlns:a16="http://schemas.microsoft.com/office/drawing/2014/main" id="{FE33BF8F-7B80-48CB-9C74-DE07BB3F15C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126484" y="5212429"/>
                <a:ext cx="540000" cy="540000"/>
              </a:xfrm>
              <a:prstGeom prst="rect">
                <a:avLst/>
              </a:prstGeom>
            </p:spPr>
          </p:pic>
        </p:grpSp>
        <p:grpSp>
          <p:nvGrpSpPr>
            <p:cNvPr id="4" name="Group 3">
              <a:extLst>
                <a:ext uri="{FF2B5EF4-FFF2-40B4-BE49-F238E27FC236}">
                  <a16:creationId xmlns:a16="http://schemas.microsoft.com/office/drawing/2014/main" id="{540B86CF-F999-4830-832F-8BB0BF676066}"/>
                </a:ext>
              </a:extLst>
            </p:cNvPr>
            <p:cNvGrpSpPr/>
            <p:nvPr/>
          </p:nvGrpSpPr>
          <p:grpSpPr>
            <a:xfrm>
              <a:off x="3143405" y="5438635"/>
              <a:ext cx="1050288" cy="922656"/>
              <a:chOff x="6776200" y="5322368"/>
              <a:chExt cx="1050288" cy="922656"/>
            </a:xfrm>
          </p:grpSpPr>
          <p:sp>
            <p:nvSpPr>
              <p:cNvPr id="153" name="TextBox 152">
                <a:extLst>
                  <a:ext uri="{FF2B5EF4-FFF2-40B4-BE49-F238E27FC236}">
                    <a16:creationId xmlns:a16="http://schemas.microsoft.com/office/drawing/2014/main" id="{DCE50147-B43E-447E-9357-FA8ADAFC50F9}"/>
                  </a:ext>
                </a:extLst>
              </p:cNvPr>
              <p:cNvSpPr txBox="1"/>
              <p:nvPr/>
            </p:nvSpPr>
            <p:spPr>
              <a:xfrm>
                <a:off x="6776200" y="5968025"/>
                <a:ext cx="1050288" cy="276999"/>
              </a:xfrm>
              <a:prstGeom prst="rect">
                <a:avLst/>
              </a:prstGeom>
              <a:noFill/>
            </p:spPr>
            <p:txBody>
              <a:bodyPr wrap="none" rtlCol="0">
                <a:spAutoFit/>
              </a:bodyPr>
              <a:lstStyle/>
              <a:p>
                <a:pPr algn="ctr"/>
                <a:r>
                  <a:rPr lang="en-US" sz="1200" b="1" err="1">
                    <a:solidFill>
                      <a:srgbClr val="272D3C"/>
                    </a:solidFill>
                    <a:latin typeface="Futura Medium" panose="020B0602020204020303"/>
                  </a:rPr>
                  <a:t>DevSecOps</a:t>
                </a:r>
                <a:endParaRPr lang="en-US" sz="1200" b="1">
                  <a:solidFill>
                    <a:srgbClr val="272D3C"/>
                  </a:solidFill>
                  <a:latin typeface="Futura Medium" panose="020B0602020204020303"/>
                </a:endParaRPr>
              </a:p>
            </p:txBody>
          </p:sp>
          <p:pic>
            <p:nvPicPr>
              <p:cNvPr id="160" name="Picture 159">
                <a:extLst>
                  <a:ext uri="{FF2B5EF4-FFF2-40B4-BE49-F238E27FC236}">
                    <a16:creationId xmlns:a16="http://schemas.microsoft.com/office/drawing/2014/main" id="{816359A5-8F5C-4B72-83E6-3DD9145BFDE9}"/>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6959341" y="5322368"/>
                <a:ext cx="720000" cy="719998"/>
              </a:xfrm>
              <a:prstGeom prst="rect">
                <a:avLst/>
              </a:prstGeom>
              <a:noFill/>
            </p:spPr>
          </p:pic>
        </p:grpSp>
        <p:grpSp>
          <p:nvGrpSpPr>
            <p:cNvPr id="164" name="Group 163">
              <a:extLst>
                <a:ext uri="{FF2B5EF4-FFF2-40B4-BE49-F238E27FC236}">
                  <a16:creationId xmlns:a16="http://schemas.microsoft.com/office/drawing/2014/main" id="{B2F59710-1C92-3963-E44A-778B7CEB13CD}"/>
                </a:ext>
              </a:extLst>
            </p:cNvPr>
            <p:cNvGrpSpPr/>
            <p:nvPr/>
          </p:nvGrpSpPr>
          <p:grpSpPr>
            <a:xfrm>
              <a:off x="7794209" y="5441624"/>
              <a:ext cx="1039948" cy="916678"/>
              <a:chOff x="7712908" y="5392902"/>
              <a:chExt cx="1039948" cy="916678"/>
            </a:xfrm>
          </p:grpSpPr>
          <p:sp>
            <p:nvSpPr>
              <p:cNvPr id="18" name="TextBox 17">
                <a:extLst>
                  <a:ext uri="{FF2B5EF4-FFF2-40B4-BE49-F238E27FC236}">
                    <a16:creationId xmlns:a16="http://schemas.microsoft.com/office/drawing/2014/main" id="{27566DB7-E51F-31C5-9028-5248E7D1A2F6}"/>
                  </a:ext>
                </a:extLst>
              </p:cNvPr>
              <p:cNvSpPr txBox="1"/>
              <p:nvPr/>
            </p:nvSpPr>
            <p:spPr>
              <a:xfrm>
                <a:off x="7712908" y="6032581"/>
                <a:ext cx="1039948" cy="276999"/>
              </a:xfrm>
              <a:prstGeom prst="rect">
                <a:avLst/>
              </a:prstGeom>
              <a:noFill/>
            </p:spPr>
            <p:txBody>
              <a:bodyPr wrap="square">
                <a:spAutoFit/>
              </a:bodyPr>
              <a:lstStyle/>
              <a:p>
                <a:pPr algn="ctr"/>
                <a:r>
                  <a:rPr lang="en-US" sz="1200" b="1">
                    <a:solidFill>
                      <a:srgbClr val="272D3C"/>
                    </a:solidFill>
                    <a:latin typeface="Futura Medium" panose="020B0602020204020303"/>
                  </a:rPr>
                  <a:t>Help Desk</a:t>
                </a:r>
              </a:p>
            </p:txBody>
          </p:sp>
          <p:pic>
            <p:nvPicPr>
              <p:cNvPr id="162" name="Picture 161" descr="A person wearing a headset and a gear&#10;&#10;Description automatically generated">
                <a:extLst>
                  <a:ext uri="{FF2B5EF4-FFF2-40B4-BE49-F238E27FC236}">
                    <a16:creationId xmlns:a16="http://schemas.microsoft.com/office/drawing/2014/main" id="{07F22820-FAE5-FCFC-8B36-0C9B77DA7C0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949418" y="5392902"/>
                <a:ext cx="566928" cy="566928"/>
              </a:xfrm>
              <a:prstGeom prst="rect">
                <a:avLst/>
              </a:prstGeom>
            </p:spPr>
          </p:pic>
        </p:grpSp>
      </p:grpSp>
      <p:pic>
        <p:nvPicPr>
          <p:cNvPr id="168" name="Picture 167" descr="A clipboard with gears and checklist&#10;&#10;Description automatically generated">
            <a:extLst>
              <a:ext uri="{FF2B5EF4-FFF2-40B4-BE49-F238E27FC236}">
                <a16:creationId xmlns:a16="http://schemas.microsoft.com/office/drawing/2014/main" id="{5130FF73-81B5-D32C-58EE-C54F53B062A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817703" y="3886475"/>
            <a:ext cx="585216" cy="585216"/>
          </a:xfrm>
          <a:prstGeom prst="rect">
            <a:avLst/>
          </a:prstGeom>
        </p:spPr>
      </p:pic>
      <p:pic>
        <p:nvPicPr>
          <p:cNvPr id="180" name="Picture 179" descr="A light bulb with a gear inside&#10;&#10;Description automatically generated">
            <a:extLst>
              <a:ext uri="{FF2B5EF4-FFF2-40B4-BE49-F238E27FC236}">
                <a16:creationId xmlns:a16="http://schemas.microsoft.com/office/drawing/2014/main" id="{305787E1-B29F-AF47-5818-7C104831B73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553829" y="3895619"/>
            <a:ext cx="566928" cy="566928"/>
          </a:xfrm>
          <a:prstGeom prst="rect">
            <a:avLst/>
          </a:prstGeom>
        </p:spPr>
      </p:pic>
      <p:sp>
        <p:nvSpPr>
          <p:cNvPr id="11" name="Rectangle 10">
            <a:extLst>
              <a:ext uri="{FF2B5EF4-FFF2-40B4-BE49-F238E27FC236}">
                <a16:creationId xmlns:a16="http://schemas.microsoft.com/office/drawing/2014/main" id="{AC779A85-9BA6-BB67-187D-46ECBDDAE9AA}"/>
              </a:ext>
            </a:extLst>
          </p:cNvPr>
          <p:cNvSpPr/>
          <p:nvPr/>
        </p:nvSpPr>
        <p:spPr>
          <a:xfrm>
            <a:off x="4254323" y="592704"/>
            <a:ext cx="3208406" cy="461665"/>
          </a:xfrm>
          <a:prstGeom prst="rect">
            <a:avLst/>
          </a:prstGeom>
          <a:noFill/>
        </p:spPr>
        <p:txBody>
          <a:bodyPr wrap="square" lIns="91440" tIns="45720" rIns="91440" bIns="45720">
            <a:spAutoFit/>
          </a:bodyPr>
          <a:lstStyle/>
          <a:p>
            <a:pPr algn="ctr"/>
            <a:r>
              <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Strategy</a:t>
            </a:r>
          </a:p>
        </p:txBody>
      </p:sp>
      <p:sp>
        <p:nvSpPr>
          <p:cNvPr id="21" name="Rectangle 20">
            <a:extLst>
              <a:ext uri="{FF2B5EF4-FFF2-40B4-BE49-F238E27FC236}">
                <a16:creationId xmlns:a16="http://schemas.microsoft.com/office/drawing/2014/main" id="{4CA45CCB-4376-7B70-EDA7-B747D86CB62E}"/>
              </a:ext>
            </a:extLst>
          </p:cNvPr>
          <p:cNvSpPr/>
          <p:nvPr/>
        </p:nvSpPr>
        <p:spPr>
          <a:xfrm>
            <a:off x="3358175" y="4976477"/>
            <a:ext cx="4958234" cy="461665"/>
          </a:xfrm>
          <a:prstGeom prst="rect">
            <a:avLst/>
          </a:prstGeom>
          <a:noFill/>
        </p:spPr>
        <p:txBody>
          <a:bodyPr wrap="square" lIns="91440" tIns="45720" rIns="91440" bIns="45720">
            <a:spAutoFit/>
          </a:bodyPr>
          <a:lstStyle/>
          <a:p>
            <a:pPr algn="ctr"/>
            <a:r>
              <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Operations &amp; Maintenance</a:t>
            </a:r>
          </a:p>
        </p:txBody>
      </p:sp>
      <p:sp>
        <p:nvSpPr>
          <p:cNvPr id="23" name="Rectangle 22">
            <a:extLst>
              <a:ext uri="{FF2B5EF4-FFF2-40B4-BE49-F238E27FC236}">
                <a16:creationId xmlns:a16="http://schemas.microsoft.com/office/drawing/2014/main" id="{98F4B729-535C-4D90-216E-EEAF19F88961}"/>
              </a:ext>
            </a:extLst>
          </p:cNvPr>
          <p:cNvSpPr/>
          <p:nvPr/>
        </p:nvSpPr>
        <p:spPr>
          <a:xfrm>
            <a:off x="4254323" y="2249249"/>
            <a:ext cx="3208406" cy="461665"/>
          </a:xfrm>
          <a:prstGeom prst="rect">
            <a:avLst/>
          </a:prstGeom>
          <a:noFill/>
        </p:spPr>
        <p:txBody>
          <a:bodyPr wrap="square" lIns="91440" tIns="45720" rIns="91440" bIns="45720">
            <a:spAutoFit/>
          </a:bodyPr>
          <a:lstStyle/>
          <a:p>
            <a:pPr algn="ctr"/>
            <a:r>
              <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Execution</a:t>
            </a:r>
          </a:p>
        </p:txBody>
      </p:sp>
      <p:pic>
        <p:nvPicPr>
          <p:cNvPr id="25" name="Picture 24" descr="A blue cloud with white background&#10;&#10;AI-generated content may be incorrect.">
            <a:extLst>
              <a:ext uri="{FF2B5EF4-FFF2-40B4-BE49-F238E27FC236}">
                <a16:creationId xmlns:a16="http://schemas.microsoft.com/office/drawing/2014/main" id="{63DD7D66-6C4D-919C-D48F-63AE627DB023}"/>
              </a:ext>
            </a:extLst>
          </p:cNvPr>
          <p:cNvPicPr>
            <a:picLocks noChangeAspect="1"/>
          </p:cNvPicPr>
          <p:nvPr/>
        </p:nvPicPr>
        <p:blipFill>
          <a:blip r:embed="rId24">
            <a:extLst>
              <a:ext uri="{28A0092B-C50C-407E-A947-70E740481C1C}">
                <a14:useLocalDpi xmlns:a14="http://schemas.microsoft.com/office/drawing/2010/main" val="0"/>
              </a:ext>
              <a:ext uri="{837473B0-CC2E-450A-ABE3-18F120FF3D39}">
                <a1611:picAttrSrcUrl xmlns:a1611="http://schemas.microsoft.com/office/drawing/2016/11/main" r:id="rId25"/>
              </a:ext>
            </a:extLst>
          </a:blip>
          <a:stretch>
            <a:fillRect/>
          </a:stretch>
        </p:blipFill>
        <p:spPr>
          <a:xfrm>
            <a:off x="8467257" y="3975136"/>
            <a:ext cx="795110" cy="416046"/>
          </a:xfrm>
          <a:prstGeom prst="rect">
            <a:avLst/>
          </a:prstGeom>
        </p:spPr>
      </p:pic>
      <p:pic>
        <p:nvPicPr>
          <p:cNvPr id="184" name="Graphic 183">
            <a:extLst>
              <a:ext uri="{FF2B5EF4-FFF2-40B4-BE49-F238E27FC236}">
                <a16:creationId xmlns:a16="http://schemas.microsoft.com/office/drawing/2014/main" id="{633DA5B3-A1DF-F6C8-F56B-24C1C0F6B2A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610681" y="3934306"/>
            <a:ext cx="322724" cy="519097"/>
          </a:xfrm>
          <a:prstGeom prst="rect">
            <a:avLst/>
          </a:prstGeom>
        </p:spPr>
      </p:pic>
    </p:spTree>
    <p:extLst>
      <p:ext uri="{BB962C8B-B14F-4D97-AF65-F5344CB8AC3E}">
        <p14:creationId xmlns:p14="http://schemas.microsoft.com/office/powerpoint/2010/main" val="2457900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C1DCF5-64AE-0A81-6382-708136C047D0}"/>
              </a:ext>
            </a:extLst>
          </p:cNvPr>
          <p:cNvSpPr>
            <a:spLocks noGrp="1"/>
          </p:cNvSpPr>
          <p:nvPr>
            <p:ph type="body" sz="quarter" idx="10"/>
          </p:nvPr>
        </p:nvSpPr>
        <p:spPr/>
        <p:txBody>
          <a:bodyPr/>
          <a:lstStyle/>
          <a:p>
            <a:r>
              <a:rPr lang="en-US">
                <a:solidFill>
                  <a:srgbClr val="C00000"/>
                </a:solidFill>
              </a:rPr>
              <a:t>1</a:t>
            </a:r>
            <a:r>
              <a:rPr lang="en-US"/>
              <a:t>RIVET Announcement</a:t>
            </a:r>
          </a:p>
        </p:txBody>
      </p:sp>
      <p:sp>
        <p:nvSpPr>
          <p:cNvPr id="3" name="TextBox 2">
            <a:extLst>
              <a:ext uri="{FF2B5EF4-FFF2-40B4-BE49-F238E27FC236}">
                <a16:creationId xmlns:a16="http://schemas.microsoft.com/office/drawing/2014/main" id="{AE9CB696-DB4A-4692-ACA4-3EA7CEC5F449}"/>
              </a:ext>
            </a:extLst>
          </p:cNvPr>
          <p:cNvSpPr txBox="1"/>
          <p:nvPr/>
        </p:nvSpPr>
        <p:spPr>
          <a:xfrm>
            <a:off x="348996" y="1098352"/>
            <a:ext cx="5906838" cy="1200329"/>
          </a:xfrm>
          <a:prstGeom prst="rect">
            <a:avLst/>
          </a:prstGeom>
          <a:noFill/>
        </p:spPr>
        <p:txBody>
          <a:bodyPr wrap="square" rtlCol="0">
            <a:spAutoFit/>
          </a:bodyPr>
          <a:lstStyle/>
          <a:p>
            <a:r>
              <a:rPr lang="en-US" sz="2400" dirty="0">
                <a:latin typeface="Futura Std Medium" panose="020B0502020204020303"/>
              </a:rPr>
              <a:t>We are proud to announce that as of February 19, 2025, </a:t>
            </a:r>
            <a:r>
              <a:rPr lang="en-US" sz="2400" b="1" dirty="0">
                <a:solidFill>
                  <a:srgbClr val="C00000"/>
                </a:solidFill>
                <a:latin typeface="Futura Std Medium" panose="020B0502020204020303"/>
              </a:rPr>
              <a:t>1</a:t>
            </a:r>
            <a:r>
              <a:rPr lang="en-US" sz="2400" dirty="0">
                <a:latin typeface="Futura Std Medium" panose="020B0502020204020303"/>
              </a:rPr>
              <a:t>RIVET is now an </a:t>
            </a:r>
            <a:r>
              <a:rPr lang="en-US" sz="2400" i="1" u="sng" dirty="0">
                <a:latin typeface="Futura Std Medium" panose="020B0502020204020303"/>
              </a:rPr>
              <a:t>ANDERSEN CONSULTING</a:t>
            </a:r>
            <a:r>
              <a:rPr lang="en-US" sz="2400" i="1" dirty="0">
                <a:latin typeface="Futura Std Medium" panose="020B0502020204020303"/>
              </a:rPr>
              <a:t> </a:t>
            </a:r>
            <a:r>
              <a:rPr lang="en-US" sz="2400" dirty="0">
                <a:latin typeface="Futura Std Medium" panose="020B0502020204020303"/>
              </a:rPr>
              <a:t>member firm.</a:t>
            </a:r>
          </a:p>
        </p:txBody>
      </p:sp>
      <p:pic>
        <p:nvPicPr>
          <p:cNvPr id="5" name="Picture 4">
            <a:extLst>
              <a:ext uri="{FF2B5EF4-FFF2-40B4-BE49-F238E27FC236}">
                <a16:creationId xmlns:a16="http://schemas.microsoft.com/office/drawing/2014/main" id="{7580E437-1010-76EE-FF12-135211C47B7A}"/>
              </a:ext>
            </a:extLst>
          </p:cNvPr>
          <p:cNvPicPr>
            <a:picLocks noChangeAspect="1"/>
          </p:cNvPicPr>
          <p:nvPr/>
        </p:nvPicPr>
        <p:blipFill>
          <a:blip r:embed="rId3"/>
          <a:stretch>
            <a:fillRect/>
          </a:stretch>
        </p:blipFill>
        <p:spPr>
          <a:xfrm>
            <a:off x="6664707" y="335012"/>
            <a:ext cx="4740051" cy="6187976"/>
          </a:xfrm>
          <a:prstGeom prst="rect">
            <a:avLst/>
          </a:prstGeom>
        </p:spPr>
      </p:pic>
      <p:sp>
        <p:nvSpPr>
          <p:cNvPr id="9" name="Rectangle 8">
            <a:extLst>
              <a:ext uri="{FF2B5EF4-FFF2-40B4-BE49-F238E27FC236}">
                <a16:creationId xmlns:a16="http://schemas.microsoft.com/office/drawing/2014/main" id="{4BAE83BB-4594-AADF-85D3-71FDC04886E0}"/>
              </a:ext>
            </a:extLst>
          </p:cNvPr>
          <p:cNvSpPr/>
          <p:nvPr/>
        </p:nvSpPr>
        <p:spPr>
          <a:xfrm>
            <a:off x="7467593" y="5739160"/>
            <a:ext cx="3248723" cy="24180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hlinkClick r:id="rId4"/>
              </a:rPr>
              <a:t>OFFICIAL PRESS RELEASE</a:t>
            </a:r>
            <a:endParaRPr lang="en-US" b="1" i="1" dirty="0">
              <a:solidFill>
                <a:schemeClr val="tx1"/>
              </a:solidFill>
            </a:endParaRPr>
          </a:p>
        </p:txBody>
      </p:sp>
      <p:sp>
        <p:nvSpPr>
          <p:cNvPr id="11" name="TextBox 10">
            <a:extLst>
              <a:ext uri="{FF2B5EF4-FFF2-40B4-BE49-F238E27FC236}">
                <a16:creationId xmlns:a16="http://schemas.microsoft.com/office/drawing/2014/main" id="{16B7003C-947D-171A-44CC-50D7EA62C0D4}"/>
              </a:ext>
            </a:extLst>
          </p:cNvPr>
          <p:cNvSpPr txBox="1"/>
          <p:nvPr/>
        </p:nvSpPr>
        <p:spPr>
          <a:xfrm>
            <a:off x="372559" y="2484264"/>
            <a:ext cx="6117703" cy="1477328"/>
          </a:xfrm>
          <a:prstGeom prst="rect">
            <a:avLst/>
          </a:prstGeom>
          <a:noFill/>
        </p:spPr>
        <p:txBody>
          <a:bodyPr wrap="square">
            <a:spAutoFit/>
          </a:bodyPr>
          <a:lstStyle/>
          <a:p>
            <a:pPr marR="0">
              <a:spcBef>
                <a:spcPts val="0"/>
              </a:spcBef>
              <a:spcAft>
                <a:spcPts val="0"/>
              </a:spcAft>
            </a:pPr>
            <a:r>
              <a:rPr lang="en-US" sz="1800" b="1" dirty="0">
                <a:effectLst/>
                <a:latin typeface="Calibri" panose="020F0502020204030204" pitchFamily="34" charset="0"/>
                <a:ea typeface="Calibri" panose="020F0502020204030204" pitchFamily="34" charset="0"/>
              </a:rPr>
              <a:t>BENEFITS TO OUR CLIENTS &amp; PARTNERS</a:t>
            </a:r>
          </a:p>
          <a:p>
            <a:pPr marL="285750" marR="0" indent="-285750">
              <a:spcBef>
                <a:spcPts val="0"/>
              </a:spcBef>
              <a:spcAft>
                <a:spcPts val="0"/>
              </a:spcAft>
              <a:buFont typeface="Wingdings" panose="05000000000000000000" pitchFamily="2" charset="2"/>
              <a:buChar char="ü"/>
            </a:pPr>
            <a:r>
              <a:rPr lang="en-US" sz="1800" dirty="0">
                <a:effectLst/>
                <a:latin typeface="Calibri" panose="020F0502020204030204" pitchFamily="34" charset="0"/>
                <a:ea typeface="Calibri" panose="020F0502020204030204" pitchFamily="34" charset="0"/>
              </a:rPr>
              <a:t>GLOBAL PLATFORM (179 COUNTRIES AND 604 LOCATIONS)</a:t>
            </a:r>
          </a:p>
          <a:p>
            <a:pPr marL="285750" marR="0" indent="-285750">
              <a:spcBef>
                <a:spcPts val="0"/>
              </a:spcBef>
              <a:spcAft>
                <a:spcPts val="0"/>
              </a:spcAft>
              <a:buFont typeface="Wingdings" panose="05000000000000000000" pitchFamily="2" charset="2"/>
              <a:buChar char="ü"/>
            </a:pPr>
            <a:r>
              <a:rPr lang="en-US" sz="1800" dirty="0">
                <a:effectLst/>
                <a:latin typeface="Calibri" panose="020F0502020204030204" pitchFamily="34" charset="0"/>
                <a:ea typeface="Calibri" panose="020F0502020204030204" pitchFamily="34" charset="0"/>
              </a:rPr>
              <a:t>BORDERLESS, SEAMLESS, INTEGRATED SERVICE MODEL</a:t>
            </a:r>
          </a:p>
          <a:p>
            <a:pPr marL="285750" marR="0" indent="-285750">
              <a:spcBef>
                <a:spcPts val="0"/>
              </a:spcBef>
              <a:spcAft>
                <a:spcPts val="0"/>
              </a:spcAft>
              <a:buFont typeface="Wingdings" panose="05000000000000000000" pitchFamily="2" charset="2"/>
              <a:buChar char="ü"/>
            </a:pPr>
            <a:r>
              <a:rPr lang="en-US" sz="1800" dirty="0">
                <a:effectLst/>
                <a:latin typeface="Calibri" panose="020F0502020204030204" pitchFamily="34" charset="0"/>
                <a:ea typeface="Calibri" panose="020F0502020204030204" pitchFamily="34" charset="0"/>
              </a:rPr>
              <a:t>CLIENTS (OVER 238,000)</a:t>
            </a:r>
          </a:p>
          <a:p>
            <a:pPr marL="285750" marR="0" indent="-285750">
              <a:spcBef>
                <a:spcPts val="0"/>
              </a:spcBef>
              <a:spcAft>
                <a:spcPts val="0"/>
              </a:spcAft>
              <a:buFont typeface="Wingdings" panose="05000000000000000000" pitchFamily="2" charset="2"/>
              <a:buChar char="ü"/>
            </a:pPr>
            <a:r>
              <a:rPr lang="en-US" sz="1800" dirty="0">
                <a:effectLst/>
                <a:latin typeface="Calibri" panose="020F0502020204030204" pitchFamily="34" charset="0"/>
                <a:ea typeface="Calibri" panose="020F0502020204030204" pitchFamily="34" charset="0"/>
              </a:rPr>
              <a:t>BRAND (RECRUITING, GLOBAL VISIBILITY AND PRICING)</a:t>
            </a:r>
          </a:p>
        </p:txBody>
      </p:sp>
      <p:sp>
        <p:nvSpPr>
          <p:cNvPr id="15" name="TextBox 14">
            <a:extLst>
              <a:ext uri="{FF2B5EF4-FFF2-40B4-BE49-F238E27FC236}">
                <a16:creationId xmlns:a16="http://schemas.microsoft.com/office/drawing/2014/main" id="{00EEDBD1-1A60-0F15-1FD7-571E6B32F928}"/>
              </a:ext>
            </a:extLst>
          </p:cNvPr>
          <p:cNvSpPr txBox="1"/>
          <p:nvPr/>
        </p:nvSpPr>
        <p:spPr>
          <a:xfrm>
            <a:off x="348996" y="4065329"/>
            <a:ext cx="6094140" cy="2585323"/>
          </a:xfrm>
          <a:prstGeom prst="rect">
            <a:avLst/>
          </a:prstGeom>
          <a:noFill/>
        </p:spPr>
        <p:txBody>
          <a:bodyPr wrap="square">
            <a:spAutoFit/>
          </a:bodyPr>
          <a:lstStyle/>
          <a:p>
            <a:r>
              <a:rPr lang="en-US" sz="1800" b="1" dirty="0">
                <a:latin typeface="Calibri" panose="020F0502020204030204" pitchFamily="34" charset="0"/>
                <a:cs typeface="Calibri" panose="020F0502020204030204" pitchFamily="34" charset="0"/>
              </a:rPr>
              <a:t>CORE SERVICES</a:t>
            </a:r>
          </a:p>
          <a:p>
            <a:pPr marL="623888" lvl="1" indent="-333375">
              <a:buFont typeface="Arial" panose="020B0604020202020204" pitchFamily="34" charset="0"/>
              <a:buChar char="•"/>
            </a:pPr>
            <a:r>
              <a:rPr lang="en-US" dirty="0">
                <a:latin typeface="Calibri" panose="020F0502020204030204" pitchFamily="34" charset="0"/>
                <a:cs typeface="Calibri" panose="020F0502020204030204" pitchFamily="34" charset="0"/>
              </a:rPr>
              <a:t>STRATEGY</a:t>
            </a:r>
          </a:p>
          <a:p>
            <a:pPr marL="623888" lvl="1" indent="-333375">
              <a:buFont typeface="Arial" panose="020B0604020202020204" pitchFamily="34" charset="0"/>
              <a:buChar char="•"/>
            </a:pPr>
            <a:r>
              <a:rPr lang="en-US" dirty="0">
                <a:latin typeface="Calibri" panose="020F0502020204030204" pitchFamily="34" charset="0"/>
                <a:cs typeface="Calibri" panose="020F0502020204030204" pitchFamily="34" charset="0"/>
              </a:rPr>
              <a:t>TECHNOLOGY</a:t>
            </a:r>
          </a:p>
          <a:p>
            <a:pPr marL="623888" lvl="1" indent="-333375">
              <a:buFont typeface="Arial" panose="020B0604020202020204" pitchFamily="34" charset="0"/>
              <a:buChar char="•"/>
            </a:pPr>
            <a:r>
              <a:rPr lang="en-US" dirty="0">
                <a:latin typeface="Calibri" panose="020F0502020204030204" pitchFamily="34" charset="0"/>
                <a:cs typeface="Calibri" panose="020F0502020204030204" pitchFamily="34" charset="0"/>
              </a:rPr>
              <a:t>BUSINESS (DIGITAL) TRANSFORMATION</a:t>
            </a:r>
          </a:p>
          <a:p>
            <a:pPr marL="623888" lvl="1" indent="-333375">
              <a:buFont typeface="Arial" panose="020B0604020202020204" pitchFamily="34" charset="0"/>
              <a:buChar char="•"/>
            </a:pPr>
            <a:r>
              <a:rPr lang="en-US" dirty="0">
                <a:latin typeface="Calibri" panose="020F0502020204030204" pitchFamily="34" charset="0"/>
                <a:cs typeface="Calibri" panose="020F0502020204030204" pitchFamily="34" charset="0"/>
              </a:rPr>
              <a:t>ARTIFICIAL INTELLIGENCE</a:t>
            </a:r>
          </a:p>
          <a:p>
            <a:pPr marL="623888" lvl="1" indent="-333375">
              <a:buFont typeface="Arial" panose="020B0604020202020204" pitchFamily="34" charset="0"/>
              <a:buChar char="•"/>
            </a:pPr>
            <a:r>
              <a:rPr lang="en-US" dirty="0">
                <a:latin typeface="Calibri" panose="020F0502020204030204" pitchFamily="34" charset="0"/>
                <a:cs typeface="Calibri" panose="020F0502020204030204" pitchFamily="34" charset="0"/>
              </a:rPr>
              <a:t>CYBER SECURITY</a:t>
            </a:r>
          </a:p>
          <a:p>
            <a:pPr marL="623888" lvl="1" indent="-333375">
              <a:buFont typeface="Arial" panose="020B0604020202020204" pitchFamily="34" charset="0"/>
              <a:buChar char="•"/>
            </a:pPr>
            <a:r>
              <a:rPr lang="en-US" dirty="0">
                <a:latin typeface="Calibri" panose="020F0502020204030204" pitchFamily="34" charset="0"/>
                <a:cs typeface="Calibri" panose="020F0502020204030204" pitchFamily="34" charset="0"/>
              </a:rPr>
              <a:t>SUSTAINABILITY</a:t>
            </a:r>
          </a:p>
          <a:p>
            <a:pPr marL="623888" lvl="1" indent="-333375">
              <a:buFont typeface="Arial" panose="020B0604020202020204" pitchFamily="34" charset="0"/>
              <a:buChar char="•"/>
            </a:pPr>
            <a:r>
              <a:rPr lang="en-US" dirty="0">
                <a:latin typeface="Calibri" panose="020F0502020204030204" pitchFamily="34" charset="0"/>
                <a:cs typeface="Calibri" panose="020F0502020204030204" pitchFamily="34" charset="0"/>
              </a:rPr>
              <a:t>HUMAN CAPITAL/CHANGE MANAGEMENT</a:t>
            </a:r>
          </a:p>
          <a:p>
            <a:pPr marL="623888" lvl="1" indent="-333375">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518FBEB1-A564-7920-1891-4697F6637451}"/>
              </a:ext>
            </a:extLst>
          </p:cNvPr>
          <p:cNvSpPr/>
          <p:nvPr/>
        </p:nvSpPr>
        <p:spPr>
          <a:xfrm>
            <a:off x="7275871" y="4640826"/>
            <a:ext cx="1366684" cy="24180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pic>
        <p:nvPicPr>
          <p:cNvPr id="6" name="Picture 5" descr="A white letter v on a black background&#10;&#10;AI-generated content may be incorrect.">
            <a:extLst>
              <a:ext uri="{FF2B5EF4-FFF2-40B4-BE49-F238E27FC236}">
                <a16:creationId xmlns:a16="http://schemas.microsoft.com/office/drawing/2014/main" id="{8C62A440-6A52-0686-BC68-B18D5480AC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6468" y="4640826"/>
            <a:ext cx="1086472" cy="242367"/>
          </a:xfrm>
          <a:prstGeom prst="rect">
            <a:avLst/>
          </a:prstGeom>
        </p:spPr>
      </p:pic>
    </p:spTree>
    <p:extLst>
      <p:ext uri="{BB962C8B-B14F-4D97-AF65-F5344CB8AC3E}">
        <p14:creationId xmlns:p14="http://schemas.microsoft.com/office/powerpoint/2010/main" val="3896318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6D119B-AF74-67CE-EFEF-E4BAFC5E3A51}"/>
              </a:ext>
            </a:extLst>
          </p:cNvPr>
          <p:cNvSpPr>
            <a:spLocks noGrp="1"/>
          </p:cNvSpPr>
          <p:nvPr>
            <p:ph type="body" sz="quarter" idx="10"/>
          </p:nvPr>
        </p:nvSpPr>
        <p:spPr/>
        <p:txBody>
          <a:bodyPr/>
          <a:lstStyle/>
          <a:p>
            <a:r>
              <a:rPr lang="en-US" dirty="0"/>
              <a:t>Derek Swank – Managing Partner, Chief Delivery Officer</a:t>
            </a:r>
          </a:p>
        </p:txBody>
      </p:sp>
      <p:pic>
        <p:nvPicPr>
          <p:cNvPr id="3" name="Picture 2">
            <a:extLst>
              <a:ext uri="{FF2B5EF4-FFF2-40B4-BE49-F238E27FC236}">
                <a16:creationId xmlns:a16="http://schemas.microsoft.com/office/drawing/2014/main" id="{516EF24E-AA36-35CD-18F0-13D0F7A95AB9}"/>
              </a:ext>
            </a:extLst>
          </p:cNvPr>
          <p:cNvPicPr>
            <a:picLocks noChangeAspect="1"/>
          </p:cNvPicPr>
          <p:nvPr/>
        </p:nvPicPr>
        <p:blipFill>
          <a:blip r:embed="rId2"/>
          <a:stretch>
            <a:fillRect/>
          </a:stretch>
        </p:blipFill>
        <p:spPr>
          <a:xfrm>
            <a:off x="501446" y="993969"/>
            <a:ext cx="3932903" cy="3932903"/>
          </a:xfrm>
          <a:prstGeom prst="rect">
            <a:avLst/>
          </a:prstGeom>
        </p:spPr>
      </p:pic>
      <p:pic>
        <p:nvPicPr>
          <p:cNvPr id="14" name="Picture 13">
            <a:extLst>
              <a:ext uri="{FF2B5EF4-FFF2-40B4-BE49-F238E27FC236}">
                <a16:creationId xmlns:a16="http://schemas.microsoft.com/office/drawing/2014/main" id="{9F5F950C-69DC-EB6E-0905-1799967B286B}"/>
              </a:ext>
            </a:extLst>
          </p:cNvPr>
          <p:cNvPicPr>
            <a:picLocks noChangeAspect="1"/>
          </p:cNvPicPr>
          <p:nvPr/>
        </p:nvPicPr>
        <p:blipFill>
          <a:blip r:embed="rId3"/>
          <a:stretch>
            <a:fillRect/>
          </a:stretch>
        </p:blipFill>
        <p:spPr>
          <a:xfrm>
            <a:off x="501446" y="5084506"/>
            <a:ext cx="2743199" cy="1295280"/>
          </a:xfrm>
          <a:prstGeom prst="rect">
            <a:avLst/>
          </a:prstGeom>
        </p:spPr>
      </p:pic>
      <p:sp>
        <p:nvSpPr>
          <p:cNvPr id="16" name="TextBox 15">
            <a:extLst>
              <a:ext uri="{FF2B5EF4-FFF2-40B4-BE49-F238E27FC236}">
                <a16:creationId xmlns:a16="http://schemas.microsoft.com/office/drawing/2014/main" id="{D281570E-1CB7-3109-A462-5DF1228D3984}"/>
              </a:ext>
            </a:extLst>
          </p:cNvPr>
          <p:cNvSpPr txBox="1"/>
          <p:nvPr/>
        </p:nvSpPr>
        <p:spPr>
          <a:xfrm>
            <a:off x="5112775" y="905478"/>
            <a:ext cx="6233651" cy="5078313"/>
          </a:xfrm>
          <a:prstGeom prst="rect">
            <a:avLst/>
          </a:prstGeom>
          <a:noFill/>
        </p:spPr>
        <p:txBody>
          <a:bodyPr wrap="square">
            <a:spAutoFit/>
          </a:bodyPr>
          <a:lstStyle/>
          <a:p>
            <a:r>
              <a:rPr lang="en-US" dirty="0">
                <a:solidFill>
                  <a:srgbClr val="5F5F5F"/>
                </a:solidFill>
                <a:latin typeface="Nunito Sans"/>
              </a:rPr>
              <a:t>Derek has 20+ years of M&amp;A Implementation and Technology Modernization experience.  </a:t>
            </a:r>
          </a:p>
          <a:p>
            <a:endParaRPr lang="en-US" dirty="0">
              <a:solidFill>
                <a:srgbClr val="5F5F5F"/>
              </a:solidFill>
              <a:latin typeface="Nunito Sans"/>
            </a:endParaRPr>
          </a:p>
          <a:p>
            <a:r>
              <a:rPr lang="en-US" dirty="0">
                <a:solidFill>
                  <a:srgbClr val="5F5F5F"/>
                </a:solidFill>
                <a:latin typeface="Nunito Sans"/>
              </a:rPr>
              <a:t>Derek serves as a central point of accountability across business and IT teams. He collaborates with client C-suite executives, presenting to boards, and offering them the transparency they need to make critical decisions during large-scale, transformative programs.</a:t>
            </a:r>
          </a:p>
          <a:p>
            <a:endParaRPr lang="en-US" dirty="0">
              <a:solidFill>
                <a:srgbClr val="5F5F5F"/>
              </a:solidFill>
              <a:latin typeface="Nunito Sans"/>
            </a:endParaRPr>
          </a:p>
          <a:p>
            <a:r>
              <a:rPr lang="en-US" dirty="0">
                <a:solidFill>
                  <a:srgbClr val="5F5F5F"/>
                </a:solidFill>
                <a:latin typeface="Nunito Sans"/>
              </a:rPr>
              <a:t>Derek has deep experience integrating complex IT systems during mergers, acquisitions, and divestitures, and has guided major organizations like the Canadian Pension Plan, GE Capital, Federal Home Loans Bank, and TD Bank to successful outcomes.</a:t>
            </a:r>
            <a:br>
              <a:rPr lang="en-US" dirty="0">
                <a:solidFill>
                  <a:srgbClr val="5F5F5F"/>
                </a:solidFill>
                <a:latin typeface="Nunito Sans"/>
              </a:rPr>
            </a:br>
            <a:br>
              <a:rPr lang="en-US" dirty="0">
                <a:solidFill>
                  <a:srgbClr val="5F5F5F"/>
                </a:solidFill>
                <a:latin typeface="Nunito Sans"/>
              </a:rPr>
            </a:br>
            <a:r>
              <a:rPr lang="en-US" dirty="0">
                <a:solidFill>
                  <a:srgbClr val="5F5F5F"/>
                </a:solidFill>
                <a:latin typeface="Nunito Sans"/>
              </a:rPr>
              <a:t>Derek’s downtime is typically spent on the golf course, he holds an honors, bachelor of mathematics degree from the University of Waterloo in Ontario, Canada.</a:t>
            </a:r>
          </a:p>
        </p:txBody>
      </p:sp>
      <p:sp>
        <p:nvSpPr>
          <p:cNvPr id="4" name="Rectangle 3">
            <a:extLst>
              <a:ext uri="{FF2B5EF4-FFF2-40B4-BE49-F238E27FC236}">
                <a16:creationId xmlns:a16="http://schemas.microsoft.com/office/drawing/2014/main" id="{B757D7B1-C093-CB93-DBDB-1BA90ED1FE00}"/>
              </a:ext>
            </a:extLst>
          </p:cNvPr>
          <p:cNvSpPr/>
          <p:nvPr/>
        </p:nvSpPr>
        <p:spPr>
          <a:xfrm>
            <a:off x="422629" y="2960420"/>
            <a:ext cx="4090536" cy="1754326"/>
          </a:xfrm>
          <a:prstGeom prst="rect">
            <a:avLst/>
          </a:prstGeom>
          <a:no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FLU</a:t>
            </a:r>
          </a:p>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15 Day IL</a:t>
            </a:r>
          </a:p>
        </p:txBody>
      </p:sp>
    </p:spTree>
    <p:extLst>
      <p:ext uri="{BB962C8B-B14F-4D97-AF65-F5344CB8AC3E}">
        <p14:creationId xmlns:p14="http://schemas.microsoft.com/office/powerpoint/2010/main" val="150588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39C2C-E404-AF19-34FA-FE3B971CAD7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21C2C5A-6357-F282-EB22-7AFD5AD04727}"/>
              </a:ext>
            </a:extLst>
          </p:cNvPr>
          <p:cNvSpPr>
            <a:spLocks noGrp="1"/>
          </p:cNvSpPr>
          <p:nvPr>
            <p:ph type="body" sz="quarter" idx="10"/>
          </p:nvPr>
        </p:nvSpPr>
        <p:spPr/>
        <p:txBody>
          <a:bodyPr/>
          <a:lstStyle/>
          <a:p>
            <a:r>
              <a:rPr lang="en-US" dirty="0"/>
              <a:t>Michael Wolk – Chief Strategy Officer, Senior Delivery Consultant</a:t>
            </a:r>
          </a:p>
        </p:txBody>
      </p:sp>
      <p:sp>
        <p:nvSpPr>
          <p:cNvPr id="16" name="TextBox 15">
            <a:extLst>
              <a:ext uri="{FF2B5EF4-FFF2-40B4-BE49-F238E27FC236}">
                <a16:creationId xmlns:a16="http://schemas.microsoft.com/office/drawing/2014/main" id="{1154D558-E96B-420B-9BF1-BBDF6A73B3A0}"/>
              </a:ext>
            </a:extLst>
          </p:cNvPr>
          <p:cNvSpPr txBox="1"/>
          <p:nvPr/>
        </p:nvSpPr>
        <p:spPr>
          <a:xfrm>
            <a:off x="5002924" y="905478"/>
            <a:ext cx="6343502" cy="3693319"/>
          </a:xfrm>
          <a:prstGeom prst="rect">
            <a:avLst/>
          </a:prstGeom>
          <a:noFill/>
        </p:spPr>
        <p:txBody>
          <a:bodyPr wrap="square">
            <a:spAutoFit/>
          </a:bodyPr>
          <a:lstStyle/>
          <a:p>
            <a:r>
              <a:rPr lang="en-US" sz="1800" b="1" dirty="0">
                <a:solidFill>
                  <a:srgbClr val="5F5F5F"/>
                </a:solidFill>
                <a:latin typeface="Nunito Sans"/>
              </a:rPr>
              <a:t>Mike Wolk </a:t>
            </a:r>
            <a:r>
              <a:rPr lang="en-US" sz="1800" dirty="0">
                <a:solidFill>
                  <a:srgbClr val="5F5F5F"/>
                </a:solidFill>
                <a:latin typeface="Nunito Sans"/>
              </a:rPr>
              <a:t>has over 30 years of experience in serving clients globally and across a range of industries. Mike works with 1Rivet’s team of technology specialists to identify and implement technology improvement initiatives. </a:t>
            </a:r>
          </a:p>
          <a:p>
            <a:endParaRPr lang="en-US" dirty="0">
              <a:solidFill>
                <a:srgbClr val="5F5F5F"/>
              </a:solidFill>
              <a:latin typeface="Nunito Sans"/>
            </a:endParaRPr>
          </a:p>
          <a:p>
            <a:r>
              <a:rPr lang="en-US" sz="1800" dirty="0">
                <a:solidFill>
                  <a:srgbClr val="5F5F5F"/>
                </a:solidFill>
                <a:latin typeface="Nunito Sans"/>
              </a:rPr>
              <a:t>Mike’s career includes 15 years with Accenture, where he was a Partner and led several enterprise IT implementations; and as part of the business strategy practice delivered IT synergy savings for client M&amp;A transactions.  At 1Rivet, Mike is Chief Strategy Officer.</a:t>
            </a:r>
          </a:p>
          <a:p>
            <a:endParaRPr lang="en-US" dirty="0">
              <a:solidFill>
                <a:srgbClr val="5F5F5F"/>
              </a:solidFill>
              <a:latin typeface="Nunito Sans"/>
            </a:endParaRPr>
          </a:p>
          <a:p>
            <a:r>
              <a:rPr lang="en-US" sz="1800" dirty="0">
                <a:solidFill>
                  <a:srgbClr val="5F5F5F"/>
                </a:solidFill>
                <a:latin typeface="Nunito Sans"/>
              </a:rPr>
              <a:t>Mike lives as an empty nester in Fairfax, VA with his wife, Sandra. He enjoys golf and traveling.</a:t>
            </a:r>
          </a:p>
        </p:txBody>
      </p:sp>
      <p:pic>
        <p:nvPicPr>
          <p:cNvPr id="3" name="Picture 2" descr="A person standing on a sidewalk&#10;&#10;AI-generated content may be incorrect.">
            <a:extLst>
              <a:ext uri="{FF2B5EF4-FFF2-40B4-BE49-F238E27FC236}">
                <a16:creationId xmlns:a16="http://schemas.microsoft.com/office/drawing/2014/main" id="{23DCF262-9BFB-C761-8DA5-87F340B33850}"/>
              </a:ext>
            </a:extLst>
          </p:cNvPr>
          <p:cNvPicPr>
            <a:picLocks noChangeAspect="1"/>
          </p:cNvPicPr>
          <p:nvPr/>
        </p:nvPicPr>
        <p:blipFill>
          <a:blip r:embed="rId2"/>
          <a:srcRect l="1675" t="5455" r="17083" b="25966"/>
          <a:stretch/>
        </p:blipFill>
        <p:spPr>
          <a:xfrm>
            <a:off x="480842" y="929164"/>
            <a:ext cx="4307725" cy="5137484"/>
          </a:xfrm>
          <a:prstGeom prst="rect">
            <a:avLst/>
          </a:prstGeom>
        </p:spPr>
      </p:pic>
    </p:spTree>
    <p:extLst>
      <p:ext uri="{BB962C8B-B14F-4D97-AF65-F5344CB8AC3E}">
        <p14:creationId xmlns:p14="http://schemas.microsoft.com/office/powerpoint/2010/main" val="1460424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09D1B-4184-3B79-B110-E9C24CFB9A9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3D769EB-219F-7939-07C9-4BDE91BC3863}"/>
              </a:ext>
            </a:extLst>
          </p:cNvPr>
          <p:cNvSpPr>
            <a:spLocks noGrp="1"/>
          </p:cNvSpPr>
          <p:nvPr>
            <p:ph type="body" sz="quarter" idx="10"/>
          </p:nvPr>
        </p:nvSpPr>
        <p:spPr/>
        <p:txBody>
          <a:bodyPr/>
          <a:lstStyle/>
          <a:p>
            <a:r>
              <a:rPr lang="en-US" dirty="0"/>
              <a:t>Data – What is it good for?</a:t>
            </a:r>
          </a:p>
        </p:txBody>
      </p:sp>
      <p:sp>
        <p:nvSpPr>
          <p:cNvPr id="3" name="TextBox 2">
            <a:extLst>
              <a:ext uri="{FF2B5EF4-FFF2-40B4-BE49-F238E27FC236}">
                <a16:creationId xmlns:a16="http://schemas.microsoft.com/office/drawing/2014/main" id="{D5BC4D37-40BF-B7D0-F5F9-AE0C5A0A54FA}"/>
              </a:ext>
            </a:extLst>
          </p:cNvPr>
          <p:cNvSpPr txBox="1"/>
          <p:nvPr/>
        </p:nvSpPr>
        <p:spPr>
          <a:xfrm>
            <a:off x="695605" y="1748190"/>
            <a:ext cx="4905036" cy="3539430"/>
          </a:xfrm>
          <a:prstGeom prst="rect">
            <a:avLst/>
          </a:prstGeom>
          <a:noFill/>
        </p:spPr>
        <p:txBody>
          <a:bodyPr wrap="square" rtlCol="0">
            <a:spAutoFit/>
          </a:bodyPr>
          <a:lstStyle/>
          <a:p>
            <a:r>
              <a:rPr lang="en-US" sz="3200" dirty="0">
                <a:latin typeface="Futura Std Medium" panose="020B0502020204020303"/>
              </a:rPr>
              <a:t>“Data: The only thing that makes sense in an otherwise senseless world…</a:t>
            </a:r>
          </a:p>
          <a:p>
            <a:endParaRPr lang="en-US" sz="3200" dirty="0">
              <a:latin typeface="Futura Std Medium" panose="020B0502020204020303"/>
            </a:endParaRPr>
          </a:p>
          <a:p>
            <a:r>
              <a:rPr lang="en-US" sz="3200" dirty="0">
                <a:latin typeface="Futura Std Medium" panose="020B0502020204020303"/>
              </a:rPr>
              <a:t>Unless you’re looking at your own weight.” </a:t>
            </a:r>
          </a:p>
        </p:txBody>
      </p:sp>
      <p:pic>
        <p:nvPicPr>
          <p:cNvPr id="5" name="Picture 4" descr="Female foot on weight scale">
            <a:extLst>
              <a:ext uri="{FF2B5EF4-FFF2-40B4-BE49-F238E27FC236}">
                <a16:creationId xmlns:a16="http://schemas.microsoft.com/office/drawing/2014/main" id="{00A07775-A93A-16B9-7E4B-A3D8034E9191}"/>
              </a:ext>
            </a:extLst>
          </p:cNvPr>
          <p:cNvPicPr>
            <a:picLocks noChangeAspect="1"/>
          </p:cNvPicPr>
          <p:nvPr/>
        </p:nvPicPr>
        <p:blipFill>
          <a:blip r:embed="rId3"/>
          <a:stretch>
            <a:fillRect/>
          </a:stretch>
        </p:blipFill>
        <p:spPr>
          <a:xfrm>
            <a:off x="6016031" y="1691148"/>
            <a:ext cx="5480364" cy="3652684"/>
          </a:xfrm>
          <a:prstGeom prst="rect">
            <a:avLst/>
          </a:prstGeom>
        </p:spPr>
      </p:pic>
    </p:spTree>
    <p:extLst>
      <p:ext uri="{BB962C8B-B14F-4D97-AF65-F5344CB8AC3E}">
        <p14:creationId xmlns:p14="http://schemas.microsoft.com/office/powerpoint/2010/main" val="2622933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72CB4-8644-F44F-1E31-27C32D7C523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B1D8091-6A78-D071-2E7C-4A3B6CC64A53}"/>
              </a:ext>
            </a:extLst>
          </p:cNvPr>
          <p:cNvSpPr>
            <a:spLocks noGrp="1"/>
          </p:cNvSpPr>
          <p:nvPr>
            <p:ph type="body" sz="quarter" idx="10"/>
          </p:nvPr>
        </p:nvSpPr>
        <p:spPr/>
        <p:txBody>
          <a:bodyPr/>
          <a:lstStyle/>
          <a:p>
            <a:r>
              <a:rPr lang="en-US"/>
              <a:t>Data Importance and Challenges in M&amp;A</a:t>
            </a:r>
          </a:p>
        </p:txBody>
      </p:sp>
      <p:sp>
        <p:nvSpPr>
          <p:cNvPr id="8" name="Arrow: Chevron 7">
            <a:extLst>
              <a:ext uri="{FF2B5EF4-FFF2-40B4-BE49-F238E27FC236}">
                <a16:creationId xmlns:a16="http://schemas.microsoft.com/office/drawing/2014/main" id="{861074BC-9254-2287-FA2C-72B29DD442C9}"/>
              </a:ext>
            </a:extLst>
          </p:cNvPr>
          <p:cNvSpPr/>
          <p:nvPr/>
        </p:nvSpPr>
        <p:spPr>
          <a:xfrm>
            <a:off x="713496" y="1756232"/>
            <a:ext cx="2212260" cy="1140542"/>
          </a:xfrm>
          <a:prstGeom prst="chevron">
            <a:avLst>
              <a:gd name="adj" fmla="val 42241"/>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Futura Std Medium" panose="020B0502020204020303"/>
              </a:rPr>
              <a:t>M&amp;A</a:t>
            </a:r>
          </a:p>
          <a:p>
            <a:pPr algn="ctr"/>
            <a:r>
              <a:rPr lang="en-US" sz="1400" b="1">
                <a:solidFill>
                  <a:schemeClr val="tx1"/>
                </a:solidFill>
                <a:latin typeface="Futura Std Medium" panose="020B0502020204020303"/>
              </a:rPr>
              <a:t>Strategy</a:t>
            </a:r>
          </a:p>
        </p:txBody>
      </p:sp>
      <p:sp>
        <p:nvSpPr>
          <p:cNvPr id="9" name="Arrow: Chevron 8">
            <a:extLst>
              <a:ext uri="{FF2B5EF4-FFF2-40B4-BE49-F238E27FC236}">
                <a16:creationId xmlns:a16="http://schemas.microsoft.com/office/drawing/2014/main" id="{64316C5A-0AD1-1034-99DF-5F53204D3C09}"/>
              </a:ext>
            </a:extLst>
          </p:cNvPr>
          <p:cNvSpPr/>
          <p:nvPr/>
        </p:nvSpPr>
        <p:spPr>
          <a:xfrm>
            <a:off x="2439057" y="1756232"/>
            <a:ext cx="2212260" cy="1140542"/>
          </a:xfrm>
          <a:prstGeom prst="chevron">
            <a:avLst>
              <a:gd name="adj" fmla="val 42241"/>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Futura Std Medium" panose="020B0502020204020303"/>
              </a:rPr>
              <a:t>Target Screening</a:t>
            </a:r>
          </a:p>
        </p:txBody>
      </p:sp>
      <p:sp>
        <p:nvSpPr>
          <p:cNvPr id="10" name="Arrow: Chevron 9">
            <a:extLst>
              <a:ext uri="{FF2B5EF4-FFF2-40B4-BE49-F238E27FC236}">
                <a16:creationId xmlns:a16="http://schemas.microsoft.com/office/drawing/2014/main" id="{AA242C6C-747E-A9D4-3908-089A8AEE2C09}"/>
              </a:ext>
            </a:extLst>
          </p:cNvPr>
          <p:cNvSpPr/>
          <p:nvPr/>
        </p:nvSpPr>
        <p:spPr>
          <a:xfrm>
            <a:off x="4164618" y="1756232"/>
            <a:ext cx="2212260" cy="1140542"/>
          </a:xfrm>
          <a:prstGeom prst="chevron">
            <a:avLst>
              <a:gd name="adj" fmla="val 42241"/>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Futura Std Medium" panose="020B0502020204020303"/>
              </a:rPr>
              <a:t>Due Diligence</a:t>
            </a:r>
          </a:p>
        </p:txBody>
      </p:sp>
      <p:sp>
        <p:nvSpPr>
          <p:cNvPr id="11" name="Arrow: Chevron 10">
            <a:extLst>
              <a:ext uri="{FF2B5EF4-FFF2-40B4-BE49-F238E27FC236}">
                <a16:creationId xmlns:a16="http://schemas.microsoft.com/office/drawing/2014/main" id="{4CC72C1E-61BF-568C-E0FB-95301E13AD37}"/>
              </a:ext>
            </a:extLst>
          </p:cNvPr>
          <p:cNvSpPr/>
          <p:nvPr/>
        </p:nvSpPr>
        <p:spPr>
          <a:xfrm>
            <a:off x="5890179" y="1756232"/>
            <a:ext cx="2212260" cy="1140542"/>
          </a:xfrm>
          <a:prstGeom prst="chevron">
            <a:avLst>
              <a:gd name="adj" fmla="val 42241"/>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Futura Std Medium" panose="020B0502020204020303"/>
              </a:rPr>
              <a:t>Transaction Execution</a:t>
            </a:r>
          </a:p>
        </p:txBody>
      </p:sp>
      <p:sp>
        <p:nvSpPr>
          <p:cNvPr id="12" name="Arrow: Chevron 11">
            <a:extLst>
              <a:ext uri="{FF2B5EF4-FFF2-40B4-BE49-F238E27FC236}">
                <a16:creationId xmlns:a16="http://schemas.microsoft.com/office/drawing/2014/main" id="{B5547258-3F02-885C-CA7C-863FD6E64997}"/>
              </a:ext>
            </a:extLst>
          </p:cNvPr>
          <p:cNvSpPr/>
          <p:nvPr/>
        </p:nvSpPr>
        <p:spPr>
          <a:xfrm>
            <a:off x="7615740" y="1756232"/>
            <a:ext cx="2212260" cy="1140542"/>
          </a:xfrm>
          <a:prstGeom prst="chevron">
            <a:avLst>
              <a:gd name="adj" fmla="val 42241"/>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latin typeface="Futura Std Medium" panose="020B0502020204020303"/>
              </a:rPr>
              <a:t>Integration (Day 0)</a:t>
            </a:r>
          </a:p>
        </p:txBody>
      </p:sp>
      <p:sp>
        <p:nvSpPr>
          <p:cNvPr id="13" name="Arrow: Chevron 12">
            <a:extLst>
              <a:ext uri="{FF2B5EF4-FFF2-40B4-BE49-F238E27FC236}">
                <a16:creationId xmlns:a16="http://schemas.microsoft.com/office/drawing/2014/main" id="{8EEA5DD4-7E47-37D4-F945-91533C0E8CCE}"/>
              </a:ext>
            </a:extLst>
          </p:cNvPr>
          <p:cNvSpPr/>
          <p:nvPr/>
        </p:nvSpPr>
        <p:spPr>
          <a:xfrm>
            <a:off x="9341301" y="1756232"/>
            <a:ext cx="2212260" cy="1140542"/>
          </a:xfrm>
          <a:prstGeom prst="chevron">
            <a:avLst>
              <a:gd name="adj" fmla="val 42241"/>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chemeClr val="tx1"/>
                </a:solidFill>
                <a:latin typeface="Futura Std Medium" panose="020B0502020204020303"/>
              </a:rPr>
              <a:t>Day 1 + Support</a:t>
            </a:r>
          </a:p>
        </p:txBody>
      </p:sp>
      <p:sp>
        <p:nvSpPr>
          <p:cNvPr id="14" name="Right Brace 13">
            <a:extLst>
              <a:ext uri="{FF2B5EF4-FFF2-40B4-BE49-F238E27FC236}">
                <a16:creationId xmlns:a16="http://schemas.microsoft.com/office/drawing/2014/main" id="{8CE1F31E-A72C-BBA1-6757-6D1BD77434B1}"/>
              </a:ext>
            </a:extLst>
          </p:cNvPr>
          <p:cNvSpPr/>
          <p:nvPr/>
        </p:nvSpPr>
        <p:spPr>
          <a:xfrm rot="5400000">
            <a:off x="3005460" y="654185"/>
            <a:ext cx="499349" cy="508328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2F3FCB5E-6DCC-700A-E834-CC137DDF75F5}"/>
              </a:ext>
            </a:extLst>
          </p:cNvPr>
          <p:cNvSpPr txBox="1"/>
          <p:nvPr/>
        </p:nvSpPr>
        <p:spPr>
          <a:xfrm>
            <a:off x="2292745" y="3425836"/>
            <a:ext cx="2018181" cy="369332"/>
          </a:xfrm>
          <a:prstGeom prst="rect">
            <a:avLst/>
          </a:prstGeom>
          <a:noFill/>
        </p:spPr>
        <p:txBody>
          <a:bodyPr wrap="none" rtlCol="0">
            <a:spAutoFit/>
          </a:bodyPr>
          <a:lstStyle/>
          <a:p>
            <a:pPr algn="ctr"/>
            <a:r>
              <a:rPr lang="en-US"/>
              <a:t>Pre-Announcement</a:t>
            </a:r>
          </a:p>
        </p:txBody>
      </p:sp>
      <p:sp>
        <p:nvSpPr>
          <p:cNvPr id="16" name="Right Brace 15">
            <a:extLst>
              <a:ext uri="{FF2B5EF4-FFF2-40B4-BE49-F238E27FC236}">
                <a16:creationId xmlns:a16="http://schemas.microsoft.com/office/drawing/2014/main" id="{2B156B4F-A388-1636-E543-380CAF48DBA5}"/>
              </a:ext>
            </a:extLst>
          </p:cNvPr>
          <p:cNvSpPr/>
          <p:nvPr/>
        </p:nvSpPr>
        <p:spPr>
          <a:xfrm rot="5400000">
            <a:off x="9390355" y="1292129"/>
            <a:ext cx="499349" cy="382705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E1687F8E-5C63-BB95-734E-6D4149F1CCED}"/>
              </a:ext>
            </a:extLst>
          </p:cNvPr>
          <p:cNvSpPr txBox="1"/>
          <p:nvPr/>
        </p:nvSpPr>
        <p:spPr>
          <a:xfrm>
            <a:off x="8468607" y="3425837"/>
            <a:ext cx="2244297" cy="369332"/>
          </a:xfrm>
          <a:prstGeom prst="rect">
            <a:avLst/>
          </a:prstGeom>
          <a:noFill/>
        </p:spPr>
        <p:txBody>
          <a:bodyPr wrap="square" lIns="91440" tIns="45720" rIns="91440" bIns="45720" rtlCol="0" anchor="t">
            <a:spAutoFit/>
          </a:bodyPr>
          <a:lstStyle/>
          <a:p>
            <a:pPr algn="ctr"/>
            <a:r>
              <a:rPr lang="en-US">
                <a:ea typeface="Calibri"/>
                <a:cs typeface="Calibri"/>
              </a:rPr>
              <a:t>Execution</a:t>
            </a:r>
            <a:endParaRPr lang="en-US"/>
          </a:p>
        </p:txBody>
      </p:sp>
      <p:sp>
        <p:nvSpPr>
          <p:cNvPr id="18" name="Right Brace 17">
            <a:extLst>
              <a:ext uri="{FF2B5EF4-FFF2-40B4-BE49-F238E27FC236}">
                <a16:creationId xmlns:a16="http://schemas.microsoft.com/office/drawing/2014/main" id="{9D565D12-8E64-5D75-0715-15F183045714}"/>
              </a:ext>
            </a:extLst>
          </p:cNvPr>
          <p:cNvSpPr/>
          <p:nvPr/>
        </p:nvSpPr>
        <p:spPr>
          <a:xfrm rot="5400000">
            <a:off x="6503282" y="2340419"/>
            <a:ext cx="499349" cy="17255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E493DF51-1B34-7923-21EA-BF675C6D14A2}"/>
              </a:ext>
            </a:extLst>
          </p:cNvPr>
          <p:cNvSpPr txBox="1"/>
          <p:nvPr/>
        </p:nvSpPr>
        <p:spPr>
          <a:xfrm>
            <a:off x="5796776" y="3452874"/>
            <a:ext cx="1929726" cy="369332"/>
          </a:xfrm>
          <a:prstGeom prst="rect">
            <a:avLst/>
          </a:prstGeom>
          <a:noFill/>
        </p:spPr>
        <p:txBody>
          <a:bodyPr wrap="square" rtlCol="0">
            <a:spAutoFit/>
          </a:bodyPr>
          <a:lstStyle/>
          <a:p>
            <a:pPr algn="ctr"/>
            <a:r>
              <a:rPr lang="en-US"/>
              <a:t>Announcement</a:t>
            </a:r>
          </a:p>
        </p:txBody>
      </p:sp>
      <p:pic>
        <p:nvPicPr>
          <p:cNvPr id="21" name="Graphic 20" descr="Chess pieces with solid fill">
            <a:extLst>
              <a:ext uri="{FF2B5EF4-FFF2-40B4-BE49-F238E27FC236}">
                <a16:creationId xmlns:a16="http://schemas.microsoft.com/office/drawing/2014/main" id="{38378BF9-BDC8-F47E-5E19-25B78579BA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2426" y="855338"/>
            <a:ext cx="914400" cy="914400"/>
          </a:xfrm>
          <a:prstGeom prst="rect">
            <a:avLst/>
          </a:prstGeom>
        </p:spPr>
      </p:pic>
      <p:pic>
        <p:nvPicPr>
          <p:cNvPr id="22" name="Graphic 21" descr="Target Audience with solid fill">
            <a:extLst>
              <a:ext uri="{FF2B5EF4-FFF2-40B4-BE49-F238E27FC236}">
                <a16:creationId xmlns:a16="http://schemas.microsoft.com/office/drawing/2014/main" id="{2EF1623A-592E-E3B0-A0C8-AEE3D4C0E8F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087987" y="855338"/>
            <a:ext cx="914400" cy="914400"/>
          </a:xfrm>
          <a:prstGeom prst="rect">
            <a:avLst/>
          </a:prstGeom>
        </p:spPr>
      </p:pic>
      <p:pic>
        <p:nvPicPr>
          <p:cNvPr id="23" name="Graphic 22" descr="Microscope outline">
            <a:extLst>
              <a:ext uri="{FF2B5EF4-FFF2-40B4-BE49-F238E27FC236}">
                <a16:creationId xmlns:a16="http://schemas.microsoft.com/office/drawing/2014/main" id="{BEFD7DED-ABE4-E21F-615D-C92506965FF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813548" y="855338"/>
            <a:ext cx="914400" cy="914400"/>
          </a:xfrm>
          <a:prstGeom prst="rect">
            <a:avLst/>
          </a:prstGeom>
        </p:spPr>
      </p:pic>
      <p:pic>
        <p:nvPicPr>
          <p:cNvPr id="24" name="Graphic 23" descr="Bank with solid fill">
            <a:extLst>
              <a:ext uri="{FF2B5EF4-FFF2-40B4-BE49-F238E27FC236}">
                <a16:creationId xmlns:a16="http://schemas.microsoft.com/office/drawing/2014/main" id="{B6C35290-6B33-4645-CADD-E816483E87F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539109" y="855338"/>
            <a:ext cx="914400" cy="914400"/>
          </a:xfrm>
          <a:prstGeom prst="rect">
            <a:avLst/>
          </a:prstGeom>
        </p:spPr>
      </p:pic>
      <p:pic>
        <p:nvPicPr>
          <p:cNvPr id="25" name="Graphic 24" descr="Internet Of Things with solid fill">
            <a:extLst>
              <a:ext uri="{FF2B5EF4-FFF2-40B4-BE49-F238E27FC236}">
                <a16:creationId xmlns:a16="http://schemas.microsoft.com/office/drawing/2014/main" id="{1005F429-DF4E-4447-2265-01A0F5A7933A}"/>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264670" y="855338"/>
            <a:ext cx="914400" cy="914400"/>
          </a:xfrm>
          <a:prstGeom prst="rect">
            <a:avLst/>
          </a:prstGeom>
        </p:spPr>
      </p:pic>
      <p:pic>
        <p:nvPicPr>
          <p:cNvPr id="26" name="Graphic 25" descr="Open hand with solid fill">
            <a:extLst>
              <a:ext uri="{FF2B5EF4-FFF2-40B4-BE49-F238E27FC236}">
                <a16:creationId xmlns:a16="http://schemas.microsoft.com/office/drawing/2014/main" id="{641F3807-C6AA-337D-0408-25D70CF7DE86}"/>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990231" y="855338"/>
            <a:ext cx="914400" cy="914400"/>
          </a:xfrm>
          <a:prstGeom prst="rect">
            <a:avLst/>
          </a:prstGeom>
        </p:spPr>
      </p:pic>
      <p:sp>
        <p:nvSpPr>
          <p:cNvPr id="6" name="TextBox 5">
            <a:extLst>
              <a:ext uri="{FF2B5EF4-FFF2-40B4-BE49-F238E27FC236}">
                <a16:creationId xmlns:a16="http://schemas.microsoft.com/office/drawing/2014/main" id="{7DAE0EDD-6AF0-BC16-3113-67D4EA000B70}"/>
              </a:ext>
            </a:extLst>
          </p:cNvPr>
          <p:cNvSpPr txBox="1"/>
          <p:nvPr/>
        </p:nvSpPr>
        <p:spPr>
          <a:xfrm>
            <a:off x="640718" y="3795168"/>
            <a:ext cx="596747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Futura Std Medium"/>
                <a:cs typeface="Arial"/>
              </a:rPr>
              <a:t>Data is Crucial!</a:t>
            </a:r>
            <a:r>
              <a:rPr lang="en-US" sz="2400" dirty="0">
                <a:latin typeface="Futura Std Medium"/>
                <a:cs typeface="Arial"/>
              </a:rPr>
              <a:t>​</a:t>
            </a:r>
          </a:p>
          <a:p>
            <a:pPr marL="571500" indent="-571500">
              <a:buFont typeface="Wingdings,Sans-Serif"/>
              <a:buChar char="ü"/>
            </a:pPr>
            <a:r>
              <a:rPr lang="en-US" sz="2400" dirty="0">
                <a:latin typeface="Futura Std Medium"/>
                <a:cs typeface="Arial"/>
              </a:rPr>
              <a:t>Due Diligence​</a:t>
            </a:r>
          </a:p>
          <a:p>
            <a:pPr marL="571500" indent="-571500">
              <a:buFont typeface="Wingdings,Sans-Serif"/>
              <a:buChar char="ü"/>
            </a:pPr>
            <a:r>
              <a:rPr lang="en-US" sz="2400" dirty="0">
                <a:latin typeface="Futura Std Medium"/>
                <a:cs typeface="Arial"/>
              </a:rPr>
              <a:t>Synergy Identification​</a:t>
            </a:r>
          </a:p>
          <a:p>
            <a:pPr marL="571500" indent="-571500">
              <a:buFont typeface="Wingdings,Sans-Serif"/>
              <a:buChar char="ü"/>
            </a:pPr>
            <a:r>
              <a:rPr lang="en-US" sz="2400" dirty="0">
                <a:latin typeface="Futura Std Medium"/>
                <a:cs typeface="Arial"/>
              </a:rPr>
              <a:t>Integration Planning​</a:t>
            </a:r>
          </a:p>
          <a:p>
            <a:pPr marL="571500" indent="-571500">
              <a:buFont typeface="Wingdings,Sans-Serif"/>
              <a:buChar char="ü"/>
            </a:pPr>
            <a:r>
              <a:rPr lang="en-US" sz="2400" dirty="0">
                <a:latin typeface="Futura Std Medium"/>
                <a:cs typeface="Arial"/>
              </a:rPr>
              <a:t>Risk Mitigation​</a:t>
            </a:r>
          </a:p>
          <a:p>
            <a:pPr marL="571500" indent="-571500">
              <a:buFont typeface="Wingdings,Sans-Serif"/>
              <a:buChar char="ü"/>
            </a:pPr>
            <a:r>
              <a:rPr lang="en-US" sz="2400" dirty="0">
                <a:latin typeface="Futura Std Medium"/>
                <a:cs typeface="Arial"/>
              </a:rPr>
              <a:t>Decision Making​</a:t>
            </a:r>
          </a:p>
          <a:p>
            <a:pPr marL="571500" indent="-571500">
              <a:buFont typeface="Wingdings,Sans-Serif"/>
              <a:buChar char="ü"/>
            </a:pPr>
            <a:r>
              <a:rPr lang="en-US" sz="2400" dirty="0">
                <a:latin typeface="Futura Std Medium"/>
                <a:cs typeface="Arial"/>
              </a:rPr>
              <a:t>Delivery / Performance Evaluation​</a:t>
            </a:r>
          </a:p>
        </p:txBody>
      </p:sp>
      <p:sp>
        <p:nvSpPr>
          <p:cNvPr id="20" name="TextBox 19">
            <a:extLst>
              <a:ext uri="{FF2B5EF4-FFF2-40B4-BE49-F238E27FC236}">
                <a16:creationId xmlns:a16="http://schemas.microsoft.com/office/drawing/2014/main" id="{DD440967-6BFC-E1A0-CA55-800B1CAF10C8}"/>
              </a:ext>
            </a:extLst>
          </p:cNvPr>
          <p:cNvSpPr txBox="1"/>
          <p:nvPr/>
        </p:nvSpPr>
        <p:spPr>
          <a:xfrm>
            <a:off x="6996309" y="3829579"/>
            <a:ext cx="489272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Futura Std Medium"/>
                <a:cs typeface="Arial"/>
              </a:rPr>
              <a:t>Data Challenges:</a:t>
            </a:r>
          </a:p>
          <a:p>
            <a:pPr marL="571500" indent="-571500">
              <a:buFont typeface="Wingdings"/>
              <a:buChar char="v"/>
            </a:pPr>
            <a:r>
              <a:rPr lang="en-US" sz="2400" dirty="0">
                <a:latin typeface="Futura Std Medium"/>
                <a:cs typeface="Arial"/>
              </a:rPr>
              <a:t>Data Governance</a:t>
            </a:r>
          </a:p>
          <a:p>
            <a:pPr marL="571500" indent="-571500">
              <a:buFont typeface="Wingdings"/>
              <a:buChar char="v"/>
            </a:pPr>
            <a:r>
              <a:rPr lang="en-US" sz="2400" dirty="0">
                <a:latin typeface="Futura Std Medium"/>
                <a:cs typeface="Arial"/>
              </a:rPr>
              <a:t>Data Quality</a:t>
            </a:r>
          </a:p>
          <a:p>
            <a:pPr marL="571500" indent="-571500">
              <a:buFont typeface="Wingdings"/>
              <a:buChar char="v"/>
            </a:pPr>
            <a:r>
              <a:rPr lang="en-US" sz="2400" dirty="0">
                <a:latin typeface="Futura Std Medium"/>
                <a:cs typeface="Arial"/>
              </a:rPr>
              <a:t>Data Access / Security</a:t>
            </a:r>
          </a:p>
          <a:p>
            <a:pPr marL="571500" indent="-571500">
              <a:buFont typeface="Wingdings"/>
              <a:buChar char="v"/>
            </a:pPr>
            <a:r>
              <a:rPr lang="en-US" sz="2400" dirty="0">
                <a:latin typeface="Futura Std Medium"/>
                <a:cs typeface="Arial"/>
              </a:rPr>
              <a:t>Data Integration Complexity</a:t>
            </a:r>
          </a:p>
        </p:txBody>
      </p:sp>
    </p:spTree>
    <p:extLst>
      <p:ext uri="{BB962C8B-B14F-4D97-AF65-F5344CB8AC3E}">
        <p14:creationId xmlns:p14="http://schemas.microsoft.com/office/powerpoint/2010/main" val="1822943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94E3D-8343-44E1-511C-4EA031CAE62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1F4425C-A334-DEB9-AA12-CB0056B91AF4}"/>
              </a:ext>
            </a:extLst>
          </p:cNvPr>
          <p:cNvSpPr>
            <a:spLocks noGrp="1"/>
          </p:cNvSpPr>
          <p:nvPr>
            <p:ph type="body" sz="quarter" idx="10"/>
          </p:nvPr>
        </p:nvSpPr>
        <p:spPr/>
        <p:txBody>
          <a:bodyPr/>
          <a:lstStyle/>
          <a:p>
            <a:r>
              <a:rPr lang="en-US" dirty="0"/>
              <a:t>Current State of Deals</a:t>
            </a:r>
          </a:p>
        </p:txBody>
      </p:sp>
      <p:pic>
        <p:nvPicPr>
          <p:cNvPr id="8" name="Picture 7">
            <a:extLst>
              <a:ext uri="{FF2B5EF4-FFF2-40B4-BE49-F238E27FC236}">
                <a16:creationId xmlns:a16="http://schemas.microsoft.com/office/drawing/2014/main" id="{7B14253B-ADE0-70EA-79CE-3DB6180FCC6C}"/>
              </a:ext>
            </a:extLst>
          </p:cNvPr>
          <p:cNvPicPr>
            <a:picLocks noChangeAspect="1"/>
          </p:cNvPicPr>
          <p:nvPr/>
        </p:nvPicPr>
        <p:blipFill>
          <a:blip r:embed="rId3"/>
          <a:stretch>
            <a:fillRect/>
          </a:stretch>
        </p:blipFill>
        <p:spPr>
          <a:xfrm>
            <a:off x="1209368" y="1178571"/>
            <a:ext cx="10146889" cy="4501332"/>
          </a:xfrm>
          <a:prstGeom prst="rect">
            <a:avLst/>
          </a:prstGeom>
        </p:spPr>
      </p:pic>
      <p:sp>
        <p:nvSpPr>
          <p:cNvPr id="10" name="TextBox 9">
            <a:extLst>
              <a:ext uri="{FF2B5EF4-FFF2-40B4-BE49-F238E27FC236}">
                <a16:creationId xmlns:a16="http://schemas.microsoft.com/office/drawing/2014/main" id="{EFC0EFE2-84EC-BB7F-6DDD-1753556AF592}"/>
              </a:ext>
            </a:extLst>
          </p:cNvPr>
          <p:cNvSpPr txBox="1"/>
          <p:nvPr/>
        </p:nvSpPr>
        <p:spPr>
          <a:xfrm>
            <a:off x="5306036" y="5620009"/>
            <a:ext cx="1871512" cy="261610"/>
          </a:xfrm>
          <a:prstGeom prst="rect">
            <a:avLst/>
          </a:prstGeom>
          <a:noFill/>
        </p:spPr>
        <p:txBody>
          <a:bodyPr wrap="square">
            <a:spAutoFit/>
          </a:bodyPr>
          <a:lstStyle/>
          <a:p>
            <a:r>
              <a:rPr lang="en-US" sz="1100" dirty="0">
                <a:hlinkClick r:id="rId4"/>
              </a:rPr>
              <a:t>Source: PWC Deal Trends</a:t>
            </a:r>
            <a:endParaRPr lang="en-US" sz="1100" dirty="0"/>
          </a:p>
        </p:txBody>
      </p:sp>
      <p:sp>
        <p:nvSpPr>
          <p:cNvPr id="11" name="TextBox 10">
            <a:extLst>
              <a:ext uri="{FF2B5EF4-FFF2-40B4-BE49-F238E27FC236}">
                <a16:creationId xmlns:a16="http://schemas.microsoft.com/office/drawing/2014/main" id="{C7889BBE-6432-F4B1-0F34-F78DB0FBF4DC}"/>
              </a:ext>
            </a:extLst>
          </p:cNvPr>
          <p:cNvSpPr txBox="1"/>
          <p:nvPr/>
        </p:nvSpPr>
        <p:spPr>
          <a:xfrm>
            <a:off x="5437807" y="5881619"/>
            <a:ext cx="1316386" cy="369332"/>
          </a:xfrm>
          <a:prstGeom prst="rect">
            <a:avLst/>
          </a:prstGeom>
          <a:noFill/>
        </p:spPr>
        <p:txBody>
          <a:bodyPr wrap="none" rtlCol="0">
            <a:spAutoFit/>
          </a:bodyPr>
          <a:lstStyle/>
          <a:p>
            <a:r>
              <a:rPr lang="en-US" dirty="0"/>
              <a:t>AMER Deals</a:t>
            </a:r>
          </a:p>
        </p:txBody>
      </p:sp>
    </p:spTree>
    <p:extLst>
      <p:ext uri="{BB962C8B-B14F-4D97-AF65-F5344CB8AC3E}">
        <p14:creationId xmlns:p14="http://schemas.microsoft.com/office/powerpoint/2010/main" val="36450343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8E8B595156CD4DAEB5786200FE2352" ma:contentTypeVersion="14" ma:contentTypeDescription="Create a new document." ma:contentTypeScope="" ma:versionID="921e7aa45a0b43f6186ac862cca3aa44">
  <xsd:schema xmlns:xsd="http://www.w3.org/2001/XMLSchema" xmlns:xs="http://www.w3.org/2001/XMLSchema" xmlns:p="http://schemas.microsoft.com/office/2006/metadata/properties" xmlns:ns2="c6eee51d-1a82-4204-9db4-1f2609f9a8dd" xmlns:ns3="76ec5d3c-4bda-43cf-97e2-847a2fe5a10b" targetNamespace="http://schemas.microsoft.com/office/2006/metadata/properties" ma:root="true" ma:fieldsID="9985c13af1ec8f63ec7e76f2521306e0" ns2:_="" ns3:_="">
    <xsd:import namespace="c6eee51d-1a82-4204-9db4-1f2609f9a8dd"/>
    <xsd:import namespace="76ec5d3c-4bda-43cf-97e2-847a2fe5a10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eee51d-1a82-4204-9db4-1f2609f9a8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104530c-5b41-42dc-a779-9f075aa1aed4"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ec5d3c-4bda-43cf-97e2-847a2fe5a10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d3e91e58-6ac6-4155-a641-180d2023feca}" ma:internalName="TaxCatchAll" ma:showField="CatchAllData" ma:web="76ec5d3c-4bda-43cf-97e2-847a2fe5a1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6eee51d-1a82-4204-9db4-1f2609f9a8dd">
      <Terms xmlns="http://schemas.microsoft.com/office/infopath/2007/PartnerControls"/>
    </lcf76f155ced4ddcb4097134ff3c332f>
    <TaxCatchAll xmlns="76ec5d3c-4bda-43cf-97e2-847a2fe5a10b" xsi:nil="true"/>
    <SharedWithUsers xmlns="76ec5d3c-4bda-43cf-97e2-847a2fe5a10b">
      <UserInfo>
        <DisplayName>Bhavesh Mistry</DisplayName>
        <AccountId>193</AccountId>
        <AccountType/>
      </UserInfo>
      <UserInfo>
        <DisplayName>Eric Middleton</DisplayName>
        <AccountId>38</AccountId>
        <AccountType/>
      </UserInfo>
      <UserInfo>
        <DisplayName>Brian Fenn</DisplayName>
        <AccountId>15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7CA80A-622E-455E-BE5E-114AC05DC855}">
  <ds:schemaRefs>
    <ds:schemaRef ds:uri="76ec5d3c-4bda-43cf-97e2-847a2fe5a10b"/>
    <ds:schemaRef ds:uri="c6eee51d-1a82-4204-9db4-1f2609f9a8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70CC735-7C45-4F9A-AE8B-D225302E9154}">
  <ds:schemaRefs>
    <ds:schemaRef ds:uri="http://purl.org/dc/elements/1.1/"/>
    <ds:schemaRef ds:uri="http://purl.org/dc/terms/"/>
    <ds:schemaRef ds:uri="http://schemas.openxmlformats.org/package/2006/metadata/core-properties"/>
    <ds:schemaRef ds:uri="http://schemas.microsoft.com/office/2006/documentManagement/types"/>
    <ds:schemaRef ds:uri="76ec5d3c-4bda-43cf-97e2-847a2fe5a10b"/>
    <ds:schemaRef ds:uri="http://purl.org/dc/dcmitype/"/>
    <ds:schemaRef ds:uri="http://schemas.microsoft.com/office/infopath/2007/PartnerControls"/>
    <ds:schemaRef ds:uri="http://www.w3.org/XML/1998/namespace"/>
    <ds:schemaRef ds:uri="c6eee51d-1a82-4204-9db4-1f2609f9a8dd"/>
    <ds:schemaRef ds:uri="http://schemas.microsoft.com/office/2006/metadata/properties"/>
  </ds:schemaRefs>
</ds:datastoreItem>
</file>

<file path=customXml/itemProps3.xml><?xml version="1.0" encoding="utf-8"?>
<ds:datastoreItem xmlns:ds="http://schemas.openxmlformats.org/officeDocument/2006/customXml" ds:itemID="{487C22F7-0680-4F3E-AAF7-1A3094A2B9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20895</TotalTime>
  <Words>2652</Words>
  <Application>Microsoft Office PowerPoint</Application>
  <PresentationFormat>Widescreen</PresentationFormat>
  <Paragraphs>405</Paragraphs>
  <Slides>28</Slides>
  <Notes>18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28</vt:i4>
      </vt:variant>
    </vt:vector>
  </HeadingPairs>
  <TitlesOfParts>
    <vt:vector size="42" baseType="lpstr">
      <vt:lpstr>Aptos</vt:lpstr>
      <vt:lpstr>Arial</vt:lpstr>
      <vt:lpstr>Calibri</vt:lpstr>
      <vt:lpstr>Calibri Light</vt:lpstr>
      <vt:lpstr>Futura LT</vt:lpstr>
      <vt:lpstr>Futura Medium</vt:lpstr>
      <vt:lpstr>Futura Std Medium</vt:lpstr>
      <vt:lpstr>Nunito Sans</vt:lpstr>
      <vt:lpstr>PwC Helvetica Neue</vt:lpstr>
      <vt:lpstr>Segoe Sans</vt:lpstr>
      <vt:lpstr>Wingdings</vt:lpstr>
      <vt:lpstr>Wingdings,Sans-Serif</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Prem Panchal</dc:creator>
  <cp:lastModifiedBy>Mike Rolfes</cp:lastModifiedBy>
  <cp:revision>3</cp:revision>
  <dcterms:created xsi:type="dcterms:W3CDTF">2019-12-30T10:30:07Z</dcterms:created>
  <dcterms:modified xsi:type="dcterms:W3CDTF">2025-02-19T19:14:51Z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0x010100E18E8B595156CD4DAEB5786200FE2352</vt:lpwstr>
  </property>
  <property fmtid="{D5CDD505-2E9C-101B-9397-08002B2CF9AE}" pid="3" name="MediaServiceImageTags">
    <vt:lpwstr/>
  </property>
</Properties>
</file>