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handoutMasterIdLst>
    <p:handoutMasterId r:id="rId17"/>
  </p:handoutMasterIdLst>
  <p:sldIdLst>
    <p:sldId id="1268" r:id="rId2"/>
    <p:sldId id="294" r:id="rId3"/>
    <p:sldId id="305" r:id="rId4"/>
    <p:sldId id="309" r:id="rId5"/>
    <p:sldId id="1266" r:id="rId6"/>
    <p:sldId id="325" r:id="rId7"/>
    <p:sldId id="1267" r:id="rId8"/>
    <p:sldId id="1262" r:id="rId9"/>
    <p:sldId id="1261" r:id="rId10"/>
    <p:sldId id="1258" r:id="rId11"/>
    <p:sldId id="1256" r:id="rId12"/>
    <p:sldId id="1269" r:id="rId13"/>
    <p:sldId id="1265" r:id="rId14"/>
    <p:sldId id="285"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IBM Plex Sans" panose="020B0503050203000203" pitchFamily="34" charset="0"/>
      <p:regular r:id="rId22"/>
      <p:bold r:id="rId23"/>
      <p:italic r:id="rId24"/>
      <p:boldItalic r:id="rId25"/>
    </p:embeddedFont>
    <p:embeddedFont>
      <p:font typeface="IBM Plex Sans Medium" panose="020B060305020300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4054EB3-02FD-4A9F-8B46-56E66354E69F}">
          <p14:sldIdLst>
            <p14:sldId id="1268"/>
            <p14:sldId id="294"/>
            <p14:sldId id="305"/>
            <p14:sldId id="309"/>
            <p14:sldId id="1266"/>
            <p14:sldId id="325"/>
            <p14:sldId id="1267"/>
            <p14:sldId id="1262"/>
            <p14:sldId id="1261"/>
            <p14:sldId id="1258"/>
            <p14:sldId id="1256"/>
            <p14:sldId id="1269"/>
            <p14:sldId id="1265"/>
            <p14:sldId id="2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gEoU+EjJE+McGt/znmarhjRwBWb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19691A-CD23-FF55-33AD-5EE6DD0E53EA}" name="Sam Erdheim" initials="SE" userId="S::sam.erdheim@guidepointsecurity.com::a5cdbdd5-29a9-42a5-9337-5c2013bac40b" providerId="AD"/>
  <p188:author id="{847B8935-5C0A-35E8-9CFE-CBE8B6AF41E9}" name="Erika Cocuzzo" initials="EC" userId="S::erika.cocuzzo@guidepointsecurity.com::5e6ba616-42ff-4cca-8bd3-09488969cd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59"/>
    <a:srgbClr val="0E1025"/>
    <a:srgbClr val="0C132E"/>
    <a:srgbClr val="0F1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59" autoAdjust="0"/>
    <p:restoredTop sz="50621" autoAdjust="0"/>
  </p:normalViewPr>
  <p:slideViewPr>
    <p:cSldViewPr snapToGrid="0" showGuides="1">
      <p:cViewPr varScale="1">
        <p:scale>
          <a:sx n="44" d="100"/>
          <a:sy n="44" d="100"/>
        </p:scale>
        <p:origin x="2284" y="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13" d="100"/>
          <a:sy n="113" d="100"/>
        </p:scale>
        <p:origin x="5128" y="-2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63" Type="http://customschemas.google.com/relationships/presentationmetadata" Target="metadata"/><Relationship Id="rId68"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6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64"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5D4DD-170A-44AD-80C9-2D8A13B1E82B}" type="doc">
      <dgm:prSet loTypeId="urn:microsoft.com/office/officeart/2005/8/layout/cycle1" loCatId="cycle" qsTypeId="urn:microsoft.com/office/officeart/2005/8/quickstyle/simple1" qsCatId="simple" csTypeId="urn:microsoft.com/office/officeart/2005/8/colors/accent0_3" csCatId="mainScheme" phldr="1"/>
      <dgm:spPr/>
      <dgm:t>
        <a:bodyPr/>
        <a:lstStyle/>
        <a:p>
          <a:endParaRPr lang="en-US"/>
        </a:p>
      </dgm:t>
    </dgm:pt>
    <dgm:pt modelId="{778CA4A6-9562-43C6-8377-C85CC7BA4C3D}">
      <dgm:prSet phldrT="[Text]"/>
      <dgm:spPr/>
      <dgm:t>
        <a:bodyPr/>
        <a:lstStyle/>
        <a:p>
          <a:r>
            <a:rPr lang="en-US" dirty="0">
              <a:solidFill>
                <a:schemeClr val="bg1"/>
              </a:solidFill>
              <a:latin typeface="IBM Plex Sans" panose="020B0503050203000203" pitchFamily="34" charset="0"/>
            </a:rPr>
            <a:t>Observe</a:t>
          </a:r>
        </a:p>
      </dgm:t>
    </dgm:pt>
    <dgm:pt modelId="{0968F30A-A276-48B2-A44C-7F74C4E18680}" type="parTrans" cxnId="{AEAE7E5A-385A-418F-8D01-63646DD791F6}">
      <dgm:prSet/>
      <dgm:spPr/>
      <dgm:t>
        <a:bodyPr/>
        <a:lstStyle/>
        <a:p>
          <a:endParaRPr lang="en-US">
            <a:solidFill>
              <a:schemeClr val="bg1"/>
            </a:solidFill>
            <a:latin typeface="IBM Plex Sans" panose="020B0503050203000203" pitchFamily="34" charset="0"/>
          </a:endParaRPr>
        </a:p>
      </dgm:t>
    </dgm:pt>
    <dgm:pt modelId="{21BCF9FB-AFC7-4D90-82EA-DCA112930E04}" type="sibTrans" cxnId="{AEAE7E5A-385A-418F-8D01-63646DD791F6}">
      <dgm:prSet/>
      <dgm:spPr/>
      <dgm:t>
        <a:bodyPr/>
        <a:lstStyle/>
        <a:p>
          <a:endParaRPr lang="en-US">
            <a:solidFill>
              <a:schemeClr val="bg1"/>
            </a:solidFill>
            <a:latin typeface="IBM Plex Sans" panose="020B0503050203000203" pitchFamily="34" charset="0"/>
          </a:endParaRPr>
        </a:p>
      </dgm:t>
    </dgm:pt>
    <dgm:pt modelId="{A99AE9ED-48FC-49C1-8309-A4E2049BC272}">
      <dgm:prSet phldrT="[Text]"/>
      <dgm:spPr/>
      <dgm:t>
        <a:bodyPr/>
        <a:lstStyle/>
        <a:p>
          <a:r>
            <a:rPr lang="en-US" dirty="0">
              <a:solidFill>
                <a:schemeClr val="bg1"/>
              </a:solidFill>
              <a:latin typeface="IBM Plex Sans" panose="020B0503050203000203" pitchFamily="34" charset="0"/>
            </a:rPr>
            <a:t>Orient</a:t>
          </a:r>
        </a:p>
      </dgm:t>
    </dgm:pt>
    <dgm:pt modelId="{CF30645B-CE01-44C3-9DF6-B5C422F9D413}" type="parTrans" cxnId="{B17ACB02-1B48-40BF-829D-AA287E432A31}">
      <dgm:prSet/>
      <dgm:spPr/>
      <dgm:t>
        <a:bodyPr/>
        <a:lstStyle/>
        <a:p>
          <a:endParaRPr lang="en-US">
            <a:solidFill>
              <a:schemeClr val="bg1"/>
            </a:solidFill>
            <a:latin typeface="IBM Plex Sans" panose="020B0503050203000203" pitchFamily="34" charset="0"/>
          </a:endParaRPr>
        </a:p>
      </dgm:t>
    </dgm:pt>
    <dgm:pt modelId="{E37E24F9-3FEC-4C8C-B586-EDD796DA1692}" type="sibTrans" cxnId="{B17ACB02-1B48-40BF-829D-AA287E432A31}">
      <dgm:prSet/>
      <dgm:spPr/>
      <dgm:t>
        <a:bodyPr/>
        <a:lstStyle/>
        <a:p>
          <a:endParaRPr lang="en-US">
            <a:solidFill>
              <a:schemeClr val="bg1"/>
            </a:solidFill>
            <a:latin typeface="IBM Plex Sans" panose="020B0503050203000203" pitchFamily="34" charset="0"/>
          </a:endParaRPr>
        </a:p>
      </dgm:t>
    </dgm:pt>
    <dgm:pt modelId="{708569C6-6984-4E4E-ACC5-2210F4503845}">
      <dgm:prSet phldrT="[Text]"/>
      <dgm:spPr/>
      <dgm:t>
        <a:bodyPr/>
        <a:lstStyle/>
        <a:p>
          <a:r>
            <a:rPr lang="en-US" dirty="0">
              <a:solidFill>
                <a:schemeClr val="bg1"/>
              </a:solidFill>
              <a:latin typeface="IBM Plex Sans" panose="020B0503050203000203" pitchFamily="34" charset="0"/>
            </a:rPr>
            <a:t>Decide</a:t>
          </a:r>
        </a:p>
      </dgm:t>
    </dgm:pt>
    <dgm:pt modelId="{0C7A608E-09AE-4CF3-A1E2-2B7747C8E4A9}" type="parTrans" cxnId="{FA9C8040-4886-4F4E-9A07-BB3678284AA0}">
      <dgm:prSet/>
      <dgm:spPr/>
      <dgm:t>
        <a:bodyPr/>
        <a:lstStyle/>
        <a:p>
          <a:endParaRPr lang="en-US">
            <a:solidFill>
              <a:schemeClr val="bg1"/>
            </a:solidFill>
            <a:latin typeface="IBM Plex Sans" panose="020B0503050203000203" pitchFamily="34" charset="0"/>
          </a:endParaRPr>
        </a:p>
      </dgm:t>
    </dgm:pt>
    <dgm:pt modelId="{20692E3C-8C90-4CC3-B415-475DADDBDE8B}" type="sibTrans" cxnId="{FA9C8040-4886-4F4E-9A07-BB3678284AA0}">
      <dgm:prSet/>
      <dgm:spPr/>
      <dgm:t>
        <a:bodyPr/>
        <a:lstStyle/>
        <a:p>
          <a:endParaRPr lang="en-US">
            <a:solidFill>
              <a:schemeClr val="bg1"/>
            </a:solidFill>
            <a:latin typeface="IBM Plex Sans" panose="020B0503050203000203" pitchFamily="34" charset="0"/>
          </a:endParaRPr>
        </a:p>
      </dgm:t>
    </dgm:pt>
    <dgm:pt modelId="{57BD8D90-2847-48A3-BC89-0436FD875307}">
      <dgm:prSet phldrT="[Text]"/>
      <dgm:spPr/>
      <dgm:t>
        <a:bodyPr/>
        <a:lstStyle/>
        <a:p>
          <a:r>
            <a:rPr lang="en-US" dirty="0">
              <a:solidFill>
                <a:schemeClr val="bg1"/>
              </a:solidFill>
              <a:latin typeface="IBM Plex Sans" panose="020B0503050203000203" pitchFamily="34" charset="0"/>
            </a:rPr>
            <a:t>Act</a:t>
          </a:r>
        </a:p>
      </dgm:t>
    </dgm:pt>
    <dgm:pt modelId="{A393327F-EA95-4A68-9EF2-DF18951BFB96}" type="parTrans" cxnId="{F72522BF-C8FB-41B1-B70B-99CEA67B2C47}">
      <dgm:prSet/>
      <dgm:spPr/>
      <dgm:t>
        <a:bodyPr/>
        <a:lstStyle/>
        <a:p>
          <a:endParaRPr lang="en-US">
            <a:solidFill>
              <a:schemeClr val="bg1"/>
            </a:solidFill>
            <a:latin typeface="IBM Plex Sans" panose="020B0503050203000203" pitchFamily="34" charset="0"/>
          </a:endParaRPr>
        </a:p>
      </dgm:t>
    </dgm:pt>
    <dgm:pt modelId="{F6A96CC2-4C92-4276-8A51-B7A24EA3A7B3}" type="sibTrans" cxnId="{F72522BF-C8FB-41B1-B70B-99CEA67B2C47}">
      <dgm:prSet/>
      <dgm:spPr/>
      <dgm:t>
        <a:bodyPr/>
        <a:lstStyle/>
        <a:p>
          <a:endParaRPr lang="en-US">
            <a:solidFill>
              <a:schemeClr val="bg1"/>
            </a:solidFill>
            <a:latin typeface="IBM Plex Sans" panose="020B0503050203000203" pitchFamily="34" charset="0"/>
          </a:endParaRPr>
        </a:p>
      </dgm:t>
    </dgm:pt>
    <dgm:pt modelId="{0086A4D8-30C3-4862-A88B-BB86FC0099F3}" type="pres">
      <dgm:prSet presAssocID="{61B5D4DD-170A-44AD-80C9-2D8A13B1E82B}" presName="cycle" presStyleCnt="0">
        <dgm:presLayoutVars>
          <dgm:dir/>
          <dgm:resizeHandles val="exact"/>
        </dgm:presLayoutVars>
      </dgm:prSet>
      <dgm:spPr/>
    </dgm:pt>
    <dgm:pt modelId="{10D5BC10-CA7D-42B1-AF71-8278AB2D6D70}" type="pres">
      <dgm:prSet presAssocID="{778CA4A6-9562-43C6-8377-C85CC7BA4C3D}" presName="dummy" presStyleCnt="0"/>
      <dgm:spPr/>
    </dgm:pt>
    <dgm:pt modelId="{EA472F30-A51D-4856-B592-B73AC70C4C9B}" type="pres">
      <dgm:prSet presAssocID="{778CA4A6-9562-43C6-8377-C85CC7BA4C3D}" presName="node" presStyleLbl="revTx" presStyleIdx="0" presStyleCnt="4">
        <dgm:presLayoutVars>
          <dgm:bulletEnabled val="1"/>
        </dgm:presLayoutVars>
      </dgm:prSet>
      <dgm:spPr/>
    </dgm:pt>
    <dgm:pt modelId="{76F223EC-9294-4CEE-AB37-67C21B5C665C}" type="pres">
      <dgm:prSet presAssocID="{21BCF9FB-AFC7-4D90-82EA-DCA112930E04}" presName="sibTrans" presStyleLbl="node1" presStyleIdx="0" presStyleCnt="4"/>
      <dgm:spPr/>
    </dgm:pt>
    <dgm:pt modelId="{58B53F2F-A72D-4196-AA21-B84752D65B51}" type="pres">
      <dgm:prSet presAssocID="{A99AE9ED-48FC-49C1-8309-A4E2049BC272}" presName="dummy" presStyleCnt="0"/>
      <dgm:spPr/>
    </dgm:pt>
    <dgm:pt modelId="{F078FF85-6917-4C46-BF3E-9C430B6286CD}" type="pres">
      <dgm:prSet presAssocID="{A99AE9ED-48FC-49C1-8309-A4E2049BC272}" presName="node" presStyleLbl="revTx" presStyleIdx="1" presStyleCnt="4">
        <dgm:presLayoutVars>
          <dgm:bulletEnabled val="1"/>
        </dgm:presLayoutVars>
      </dgm:prSet>
      <dgm:spPr/>
    </dgm:pt>
    <dgm:pt modelId="{6CB8E442-9462-4874-8BC6-43E3D27222DD}" type="pres">
      <dgm:prSet presAssocID="{E37E24F9-3FEC-4C8C-B586-EDD796DA1692}" presName="sibTrans" presStyleLbl="node1" presStyleIdx="1" presStyleCnt="4"/>
      <dgm:spPr/>
    </dgm:pt>
    <dgm:pt modelId="{1B53D17E-15E7-4EB0-9F69-B4F9E7053D3B}" type="pres">
      <dgm:prSet presAssocID="{708569C6-6984-4E4E-ACC5-2210F4503845}" presName="dummy" presStyleCnt="0"/>
      <dgm:spPr/>
    </dgm:pt>
    <dgm:pt modelId="{69F720B5-9AEA-4B1B-B680-A0123A8BDDF3}" type="pres">
      <dgm:prSet presAssocID="{708569C6-6984-4E4E-ACC5-2210F4503845}" presName="node" presStyleLbl="revTx" presStyleIdx="2" presStyleCnt="4">
        <dgm:presLayoutVars>
          <dgm:bulletEnabled val="1"/>
        </dgm:presLayoutVars>
      </dgm:prSet>
      <dgm:spPr/>
    </dgm:pt>
    <dgm:pt modelId="{D08CB277-4C87-401F-8A8E-8C89DD337FE6}" type="pres">
      <dgm:prSet presAssocID="{20692E3C-8C90-4CC3-B415-475DADDBDE8B}" presName="sibTrans" presStyleLbl="node1" presStyleIdx="2" presStyleCnt="4"/>
      <dgm:spPr/>
    </dgm:pt>
    <dgm:pt modelId="{CD563458-0D3B-4FC9-82D0-0C3D23DF8278}" type="pres">
      <dgm:prSet presAssocID="{57BD8D90-2847-48A3-BC89-0436FD875307}" presName="dummy" presStyleCnt="0"/>
      <dgm:spPr/>
    </dgm:pt>
    <dgm:pt modelId="{9E544A13-EB36-4D85-A9B4-690F8E511540}" type="pres">
      <dgm:prSet presAssocID="{57BD8D90-2847-48A3-BC89-0436FD875307}" presName="node" presStyleLbl="revTx" presStyleIdx="3" presStyleCnt="4">
        <dgm:presLayoutVars>
          <dgm:bulletEnabled val="1"/>
        </dgm:presLayoutVars>
      </dgm:prSet>
      <dgm:spPr/>
    </dgm:pt>
    <dgm:pt modelId="{C5E972E2-C3BB-41C2-897C-4F9F8127F3FF}" type="pres">
      <dgm:prSet presAssocID="{F6A96CC2-4C92-4276-8A51-B7A24EA3A7B3}" presName="sibTrans" presStyleLbl="node1" presStyleIdx="3" presStyleCnt="4"/>
      <dgm:spPr/>
    </dgm:pt>
  </dgm:ptLst>
  <dgm:cxnLst>
    <dgm:cxn modelId="{B17ACB02-1B48-40BF-829D-AA287E432A31}" srcId="{61B5D4DD-170A-44AD-80C9-2D8A13B1E82B}" destId="{A99AE9ED-48FC-49C1-8309-A4E2049BC272}" srcOrd="1" destOrd="0" parTransId="{CF30645B-CE01-44C3-9DF6-B5C422F9D413}" sibTransId="{E37E24F9-3FEC-4C8C-B586-EDD796DA1692}"/>
    <dgm:cxn modelId="{78A32D0D-73EF-4F58-81B8-E1678207E949}" type="presOf" srcId="{778CA4A6-9562-43C6-8377-C85CC7BA4C3D}" destId="{EA472F30-A51D-4856-B592-B73AC70C4C9B}" srcOrd="0" destOrd="0" presId="urn:microsoft.com/office/officeart/2005/8/layout/cycle1"/>
    <dgm:cxn modelId="{0462FB16-0C89-4D1F-8CED-E491E81D6B80}" type="presOf" srcId="{A99AE9ED-48FC-49C1-8309-A4E2049BC272}" destId="{F078FF85-6917-4C46-BF3E-9C430B6286CD}" srcOrd="0" destOrd="0" presId="urn:microsoft.com/office/officeart/2005/8/layout/cycle1"/>
    <dgm:cxn modelId="{586A3718-CF08-4E5C-A778-F46D2D1E2D17}" type="presOf" srcId="{F6A96CC2-4C92-4276-8A51-B7A24EA3A7B3}" destId="{C5E972E2-C3BB-41C2-897C-4F9F8127F3FF}" srcOrd="0" destOrd="0" presId="urn:microsoft.com/office/officeart/2005/8/layout/cycle1"/>
    <dgm:cxn modelId="{B220DF37-7887-4AC3-BE75-349DBF6BDB2F}" type="presOf" srcId="{20692E3C-8C90-4CC3-B415-475DADDBDE8B}" destId="{D08CB277-4C87-401F-8A8E-8C89DD337FE6}" srcOrd="0" destOrd="0" presId="urn:microsoft.com/office/officeart/2005/8/layout/cycle1"/>
    <dgm:cxn modelId="{FA9C8040-4886-4F4E-9A07-BB3678284AA0}" srcId="{61B5D4DD-170A-44AD-80C9-2D8A13B1E82B}" destId="{708569C6-6984-4E4E-ACC5-2210F4503845}" srcOrd="2" destOrd="0" parTransId="{0C7A608E-09AE-4CF3-A1E2-2B7747C8E4A9}" sibTransId="{20692E3C-8C90-4CC3-B415-475DADDBDE8B}"/>
    <dgm:cxn modelId="{27030D47-998B-4D11-A8B0-0BA510338B11}" type="presOf" srcId="{708569C6-6984-4E4E-ACC5-2210F4503845}" destId="{69F720B5-9AEA-4B1B-B680-A0123A8BDDF3}" srcOrd="0" destOrd="0" presId="urn:microsoft.com/office/officeart/2005/8/layout/cycle1"/>
    <dgm:cxn modelId="{AEAE7E5A-385A-418F-8D01-63646DD791F6}" srcId="{61B5D4DD-170A-44AD-80C9-2D8A13B1E82B}" destId="{778CA4A6-9562-43C6-8377-C85CC7BA4C3D}" srcOrd="0" destOrd="0" parTransId="{0968F30A-A276-48B2-A44C-7F74C4E18680}" sibTransId="{21BCF9FB-AFC7-4D90-82EA-DCA112930E04}"/>
    <dgm:cxn modelId="{4A8C499F-F34F-488D-95B9-C332770DC79F}" type="presOf" srcId="{E37E24F9-3FEC-4C8C-B586-EDD796DA1692}" destId="{6CB8E442-9462-4874-8BC6-43E3D27222DD}" srcOrd="0" destOrd="0" presId="urn:microsoft.com/office/officeart/2005/8/layout/cycle1"/>
    <dgm:cxn modelId="{5DDB4EA6-D150-468E-B0BC-6E39440DFF7E}" type="presOf" srcId="{57BD8D90-2847-48A3-BC89-0436FD875307}" destId="{9E544A13-EB36-4D85-A9B4-690F8E511540}" srcOrd="0" destOrd="0" presId="urn:microsoft.com/office/officeart/2005/8/layout/cycle1"/>
    <dgm:cxn modelId="{6E719FB3-E787-42A2-BB68-350D297FCF5C}" type="presOf" srcId="{61B5D4DD-170A-44AD-80C9-2D8A13B1E82B}" destId="{0086A4D8-30C3-4862-A88B-BB86FC0099F3}" srcOrd="0" destOrd="0" presId="urn:microsoft.com/office/officeart/2005/8/layout/cycle1"/>
    <dgm:cxn modelId="{8289BCB4-2670-431F-B1E1-F72FC57E2C87}" type="presOf" srcId="{21BCF9FB-AFC7-4D90-82EA-DCA112930E04}" destId="{76F223EC-9294-4CEE-AB37-67C21B5C665C}" srcOrd="0" destOrd="0" presId="urn:microsoft.com/office/officeart/2005/8/layout/cycle1"/>
    <dgm:cxn modelId="{F72522BF-C8FB-41B1-B70B-99CEA67B2C47}" srcId="{61B5D4DD-170A-44AD-80C9-2D8A13B1E82B}" destId="{57BD8D90-2847-48A3-BC89-0436FD875307}" srcOrd="3" destOrd="0" parTransId="{A393327F-EA95-4A68-9EF2-DF18951BFB96}" sibTransId="{F6A96CC2-4C92-4276-8A51-B7A24EA3A7B3}"/>
    <dgm:cxn modelId="{2447F697-A334-4845-811E-01CAAB33BC5B}" type="presParOf" srcId="{0086A4D8-30C3-4862-A88B-BB86FC0099F3}" destId="{10D5BC10-CA7D-42B1-AF71-8278AB2D6D70}" srcOrd="0" destOrd="0" presId="urn:microsoft.com/office/officeart/2005/8/layout/cycle1"/>
    <dgm:cxn modelId="{8DDBFB4F-0B89-4529-8208-82049FF07E43}" type="presParOf" srcId="{0086A4D8-30C3-4862-A88B-BB86FC0099F3}" destId="{EA472F30-A51D-4856-B592-B73AC70C4C9B}" srcOrd="1" destOrd="0" presId="urn:microsoft.com/office/officeart/2005/8/layout/cycle1"/>
    <dgm:cxn modelId="{6EA6D480-84CF-42D4-9EE0-C0193198829D}" type="presParOf" srcId="{0086A4D8-30C3-4862-A88B-BB86FC0099F3}" destId="{76F223EC-9294-4CEE-AB37-67C21B5C665C}" srcOrd="2" destOrd="0" presId="urn:microsoft.com/office/officeart/2005/8/layout/cycle1"/>
    <dgm:cxn modelId="{2C17117B-00FE-4640-AD64-79DBCFEF01DD}" type="presParOf" srcId="{0086A4D8-30C3-4862-A88B-BB86FC0099F3}" destId="{58B53F2F-A72D-4196-AA21-B84752D65B51}" srcOrd="3" destOrd="0" presId="urn:microsoft.com/office/officeart/2005/8/layout/cycle1"/>
    <dgm:cxn modelId="{0D964CA9-BFD8-43DB-BA70-628D61108120}" type="presParOf" srcId="{0086A4D8-30C3-4862-A88B-BB86FC0099F3}" destId="{F078FF85-6917-4C46-BF3E-9C430B6286CD}" srcOrd="4" destOrd="0" presId="urn:microsoft.com/office/officeart/2005/8/layout/cycle1"/>
    <dgm:cxn modelId="{10094C95-5736-4C18-B5AA-DE6EE6D188F1}" type="presParOf" srcId="{0086A4D8-30C3-4862-A88B-BB86FC0099F3}" destId="{6CB8E442-9462-4874-8BC6-43E3D27222DD}" srcOrd="5" destOrd="0" presId="urn:microsoft.com/office/officeart/2005/8/layout/cycle1"/>
    <dgm:cxn modelId="{5BD8C19A-AE11-4014-AE64-AA7380633B8C}" type="presParOf" srcId="{0086A4D8-30C3-4862-A88B-BB86FC0099F3}" destId="{1B53D17E-15E7-4EB0-9F69-B4F9E7053D3B}" srcOrd="6" destOrd="0" presId="urn:microsoft.com/office/officeart/2005/8/layout/cycle1"/>
    <dgm:cxn modelId="{2022F7D3-6C69-4F2E-8CE7-5770E6BDE675}" type="presParOf" srcId="{0086A4D8-30C3-4862-A88B-BB86FC0099F3}" destId="{69F720B5-9AEA-4B1B-B680-A0123A8BDDF3}" srcOrd="7" destOrd="0" presId="urn:microsoft.com/office/officeart/2005/8/layout/cycle1"/>
    <dgm:cxn modelId="{D7D13719-6A97-4798-AD1C-4B9AFFD7DE30}" type="presParOf" srcId="{0086A4D8-30C3-4862-A88B-BB86FC0099F3}" destId="{D08CB277-4C87-401F-8A8E-8C89DD337FE6}" srcOrd="8" destOrd="0" presId="urn:microsoft.com/office/officeart/2005/8/layout/cycle1"/>
    <dgm:cxn modelId="{0C02CB21-FB7B-4571-B277-A22CF02EAEB4}" type="presParOf" srcId="{0086A4D8-30C3-4862-A88B-BB86FC0099F3}" destId="{CD563458-0D3B-4FC9-82D0-0C3D23DF8278}" srcOrd="9" destOrd="0" presId="urn:microsoft.com/office/officeart/2005/8/layout/cycle1"/>
    <dgm:cxn modelId="{76EBC512-B4BF-4637-A6F7-CA390852E2B1}" type="presParOf" srcId="{0086A4D8-30C3-4862-A88B-BB86FC0099F3}" destId="{9E544A13-EB36-4D85-A9B4-690F8E511540}" srcOrd="10" destOrd="0" presId="urn:microsoft.com/office/officeart/2005/8/layout/cycle1"/>
    <dgm:cxn modelId="{C61C126E-E308-4BC7-9C3C-D6BC356A6645}" type="presParOf" srcId="{0086A4D8-30C3-4862-A88B-BB86FC0099F3}" destId="{C5E972E2-C3BB-41C2-897C-4F9F8127F3FF}"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3A643A5-9510-DD4A-9583-6CB7207F9362}"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906703FB-0A4F-8449-9829-BBDC49788CCF}">
      <dgm:prSet phldrT="[Text]" custT="1"/>
      <dgm:spPr>
        <a:solidFill>
          <a:schemeClr val="accent2">
            <a:lumMod val="50000"/>
          </a:schemeClr>
        </a:solidFill>
      </dgm:spPr>
      <dgm:t>
        <a:bodyPr/>
        <a:lstStyle/>
        <a:p>
          <a:r>
            <a:rPr lang="en-US" sz="700" b="0" i="0" dirty="0">
              <a:latin typeface="IBM Plex Sans Medium" panose="020B0603050203000203" pitchFamily="34" charset="0"/>
            </a:rPr>
            <a:t>IT &amp; Systems Risk</a:t>
          </a:r>
        </a:p>
      </dgm:t>
    </dgm:pt>
    <dgm:pt modelId="{3BA5CA29-29A4-5448-88C0-52AFD8907557}" type="parTrans" cxnId="{FBD59BDF-DFFF-B247-A103-A4DEE735265C}">
      <dgm:prSet/>
      <dgm:spPr/>
      <dgm:t>
        <a:bodyPr/>
        <a:lstStyle/>
        <a:p>
          <a:endParaRPr lang="en-US" b="0" i="0">
            <a:latin typeface="IBM Plex Sans Medium" panose="020B0603050203000203" pitchFamily="34" charset="0"/>
          </a:endParaRPr>
        </a:p>
      </dgm:t>
    </dgm:pt>
    <dgm:pt modelId="{91E00007-96F6-8A42-9A9C-0C309EDE9768}" type="sibTrans" cxnId="{FBD59BDF-DFFF-B247-A103-A4DEE735265C}">
      <dgm:prSet/>
      <dgm:spPr/>
      <dgm:t>
        <a:bodyPr/>
        <a:lstStyle/>
        <a:p>
          <a:endParaRPr lang="en-US" b="0" i="0">
            <a:latin typeface="IBM Plex Sans Medium" panose="020B0603050203000203" pitchFamily="34" charset="0"/>
          </a:endParaRPr>
        </a:p>
      </dgm:t>
    </dgm:pt>
    <dgm:pt modelId="{ABC8995E-6B1E-D24C-A886-ECFBC166135F}">
      <dgm:prSet phldrT="[Text]" custT="1"/>
      <dgm:spPr>
        <a:solidFill>
          <a:schemeClr val="bg2">
            <a:lumMod val="75000"/>
            <a:lumOff val="25000"/>
            <a:alpha val="90000"/>
          </a:schemeClr>
        </a:solidFill>
      </dgm:spPr>
      <dgm:t>
        <a:bodyPr/>
        <a:lstStyle/>
        <a:p>
          <a:r>
            <a:rPr lang="en-US" sz="700" b="0" i="0" dirty="0">
              <a:solidFill>
                <a:schemeClr val="bg1"/>
              </a:solidFill>
              <a:latin typeface="IBM Plex Sans Medium" panose="020B0603050203000203" pitchFamily="34" charset="0"/>
            </a:rPr>
            <a:t>Acquisitions</a:t>
          </a:r>
        </a:p>
      </dgm:t>
    </dgm:pt>
    <dgm:pt modelId="{1BF0DE16-EB68-C74B-A200-C872F0B8BD7E}" type="parTrans" cxnId="{5CD7823C-5A82-2040-AFA9-17543ECF6A4E}">
      <dgm:prSet/>
      <dgm:spPr/>
      <dgm:t>
        <a:bodyPr/>
        <a:lstStyle/>
        <a:p>
          <a:endParaRPr lang="en-US" b="0" i="0">
            <a:latin typeface="IBM Plex Sans Medium" panose="020B0603050203000203" pitchFamily="34" charset="0"/>
          </a:endParaRPr>
        </a:p>
      </dgm:t>
    </dgm:pt>
    <dgm:pt modelId="{2CE09355-8623-844A-9AC2-59E2898D0706}" type="sibTrans" cxnId="{5CD7823C-5A82-2040-AFA9-17543ECF6A4E}">
      <dgm:prSet/>
      <dgm:spPr/>
      <dgm:t>
        <a:bodyPr/>
        <a:lstStyle/>
        <a:p>
          <a:endParaRPr lang="en-US" b="0" i="0">
            <a:latin typeface="IBM Plex Sans Medium" panose="020B0603050203000203" pitchFamily="34" charset="0"/>
          </a:endParaRPr>
        </a:p>
      </dgm:t>
    </dgm:pt>
    <dgm:pt modelId="{DDC889C0-8719-5B43-98D5-A731DB54BA4C}">
      <dgm:prSet phldrT="[Text]" custT="1"/>
      <dgm:spPr>
        <a:solidFill>
          <a:schemeClr val="bg2">
            <a:lumMod val="75000"/>
            <a:lumOff val="25000"/>
            <a:alpha val="90000"/>
          </a:schemeClr>
        </a:solidFill>
        <a:ln w="25400" cap="flat" cmpd="sng" algn="ctr">
          <a:solidFill>
            <a:srgbClr val="2642DC">
              <a:hueOff val="0"/>
              <a:satOff val="0"/>
              <a:lumOff val="0"/>
              <a:alphaOff val="0"/>
            </a:srgbClr>
          </a:solidFill>
          <a:prstDash val="solid"/>
        </a:ln>
        <a:effectLst/>
      </dgm:spPr>
      <dgm:t>
        <a:bodyPr spcFirstLastPara="0" vert="horz" wrap="square" lIns="30480" tIns="20320" rIns="30480" bIns="20320" numCol="1" spcCol="1270" anchor="ctr" anchorCtr="0"/>
        <a:lstStyle/>
        <a:p>
          <a:pPr marL="0" lvl="0" indent="0" algn="ctr" defTabSz="711200">
            <a:lnSpc>
              <a:spcPct val="90000"/>
            </a:lnSpc>
            <a:spcBef>
              <a:spcPct val="0"/>
            </a:spcBef>
            <a:spcAft>
              <a:spcPct val="35000"/>
            </a:spcAft>
            <a:buNone/>
          </a:pPr>
          <a:r>
            <a:rPr lang="en-US" sz="700" b="0" i="0" kern="1200" dirty="0">
              <a:solidFill>
                <a:schemeClr val="bg1"/>
              </a:solidFill>
              <a:latin typeface="IBM Plex Sans Medium" panose="020B0603050203000203" pitchFamily="34" charset="0"/>
              <a:ea typeface="+mn-ea"/>
              <a:cs typeface="+mn-cs"/>
            </a:rPr>
            <a:t>Business Alignment</a:t>
          </a:r>
        </a:p>
      </dgm:t>
    </dgm:pt>
    <dgm:pt modelId="{2BB3E29E-3C8D-1D47-8D50-2103893B2D70}" type="parTrans" cxnId="{CE354EA4-AE36-6948-AECE-E9541F0EA166}">
      <dgm:prSet/>
      <dgm:spPr/>
      <dgm:t>
        <a:bodyPr/>
        <a:lstStyle/>
        <a:p>
          <a:endParaRPr lang="en-US" b="0" i="0">
            <a:latin typeface="IBM Plex Sans Medium" panose="020B0603050203000203" pitchFamily="34" charset="0"/>
          </a:endParaRPr>
        </a:p>
      </dgm:t>
    </dgm:pt>
    <dgm:pt modelId="{A6C58499-A8CE-4D49-9845-28AE90CEFA06}" type="sibTrans" cxnId="{CE354EA4-AE36-6948-AECE-E9541F0EA166}">
      <dgm:prSet/>
      <dgm:spPr/>
      <dgm:t>
        <a:bodyPr/>
        <a:lstStyle/>
        <a:p>
          <a:endParaRPr lang="en-US" b="0" i="0">
            <a:latin typeface="IBM Plex Sans Medium" panose="020B0603050203000203" pitchFamily="34" charset="0"/>
          </a:endParaRPr>
        </a:p>
      </dgm:t>
    </dgm:pt>
    <dgm:pt modelId="{C913BF0A-111D-DB48-9281-A3AAEC698AAF}">
      <dgm:prSet phldrT="[Text]" custT="1"/>
      <dgm:spPr>
        <a:solidFill>
          <a:schemeClr val="accent2">
            <a:lumMod val="50000"/>
          </a:schemeClr>
        </a:solidFill>
      </dgm:spPr>
      <dgm:t>
        <a:bodyPr/>
        <a:lstStyle/>
        <a:p>
          <a:r>
            <a:rPr lang="en-US" sz="700" b="0" i="0" dirty="0">
              <a:latin typeface="IBM Plex Sans Medium" panose="020B0603050203000203" pitchFamily="34" charset="0"/>
            </a:rPr>
            <a:t>Financial Risk</a:t>
          </a:r>
        </a:p>
      </dgm:t>
    </dgm:pt>
    <dgm:pt modelId="{FC5DD7E3-9CFA-FC40-A3BB-2E3FA878E2D8}" type="parTrans" cxnId="{06E71AB8-B9D5-8445-AF48-C52C44CAD310}">
      <dgm:prSet/>
      <dgm:spPr/>
      <dgm:t>
        <a:bodyPr/>
        <a:lstStyle/>
        <a:p>
          <a:endParaRPr lang="en-US" b="0" i="0">
            <a:latin typeface="IBM Plex Sans Medium" panose="020B0603050203000203" pitchFamily="34" charset="0"/>
          </a:endParaRPr>
        </a:p>
      </dgm:t>
    </dgm:pt>
    <dgm:pt modelId="{CA774470-506C-9243-9F07-555F59DE24F4}" type="sibTrans" cxnId="{06E71AB8-B9D5-8445-AF48-C52C44CAD310}">
      <dgm:prSet/>
      <dgm:spPr/>
      <dgm:t>
        <a:bodyPr/>
        <a:lstStyle/>
        <a:p>
          <a:endParaRPr lang="en-US" b="0" i="0">
            <a:latin typeface="IBM Plex Sans Medium" panose="020B0603050203000203" pitchFamily="34" charset="0"/>
          </a:endParaRPr>
        </a:p>
      </dgm:t>
    </dgm:pt>
    <dgm:pt modelId="{1E950B1A-BBF6-E745-932F-539A5D7113DA}">
      <dgm:prSet phldrT="[Text]" custT="1"/>
      <dgm:spPr/>
      <dgm:t>
        <a:bodyPr/>
        <a:lstStyle/>
        <a:p>
          <a:r>
            <a:rPr lang="en-US" sz="700" b="0" i="0" dirty="0">
              <a:latin typeface="IBM Plex Sans Medium" panose="020B0603050203000203" pitchFamily="34" charset="0"/>
            </a:rPr>
            <a:t>Credit</a:t>
          </a:r>
        </a:p>
      </dgm:t>
    </dgm:pt>
    <dgm:pt modelId="{64294447-8F43-9046-A866-2A50EC2241F0}" type="parTrans" cxnId="{F6579344-5B44-474B-862D-8D3E7FA67214}">
      <dgm:prSet/>
      <dgm:spPr/>
      <dgm:t>
        <a:bodyPr/>
        <a:lstStyle/>
        <a:p>
          <a:endParaRPr lang="en-US" b="0" i="0">
            <a:latin typeface="IBM Plex Sans Medium" panose="020B0603050203000203" pitchFamily="34" charset="0"/>
          </a:endParaRPr>
        </a:p>
      </dgm:t>
    </dgm:pt>
    <dgm:pt modelId="{08C35976-6094-6D40-8F9B-B5B08FCFE2E7}" type="sibTrans" cxnId="{F6579344-5B44-474B-862D-8D3E7FA67214}">
      <dgm:prSet/>
      <dgm:spPr/>
      <dgm:t>
        <a:bodyPr/>
        <a:lstStyle/>
        <a:p>
          <a:endParaRPr lang="en-US" b="0" i="0">
            <a:latin typeface="IBM Plex Sans Medium" panose="020B0603050203000203" pitchFamily="34" charset="0"/>
          </a:endParaRPr>
        </a:p>
      </dgm:t>
    </dgm:pt>
    <dgm:pt modelId="{2D458CA7-758B-9044-AB1D-1097412798E4}">
      <dgm:prSet phldrT="[Text]" custT="1"/>
      <dgm:spPr>
        <a:solidFill>
          <a:schemeClr val="accent2">
            <a:lumMod val="50000"/>
          </a:schemeClr>
        </a:solidFill>
      </dgm:spPr>
      <dgm:t>
        <a:bodyPr/>
        <a:lstStyle/>
        <a:p>
          <a:r>
            <a:rPr lang="en-US" sz="700" b="0" i="0" dirty="0">
              <a:latin typeface="IBM Plex Sans Medium" panose="020B0603050203000203" pitchFamily="34" charset="0"/>
            </a:rPr>
            <a:t>Operational Risk</a:t>
          </a:r>
        </a:p>
      </dgm:t>
    </dgm:pt>
    <dgm:pt modelId="{4E8163A1-FE26-4E4D-94F0-19C69CFD0CFB}" type="parTrans" cxnId="{3785BFF9-BBA4-DF48-8662-FFE8751529AA}">
      <dgm:prSet/>
      <dgm:spPr/>
      <dgm:t>
        <a:bodyPr/>
        <a:lstStyle/>
        <a:p>
          <a:endParaRPr lang="en-US" b="0" i="0">
            <a:latin typeface="IBM Plex Sans Medium" panose="020B0603050203000203" pitchFamily="34" charset="0"/>
          </a:endParaRPr>
        </a:p>
      </dgm:t>
    </dgm:pt>
    <dgm:pt modelId="{D92F7139-E1B2-C84D-8BA9-DE111EA12B0E}" type="sibTrans" cxnId="{3785BFF9-BBA4-DF48-8662-FFE8751529AA}">
      <dgm:prSet/>
      <dgm:spPr/>
      <dgm:t>
        <a:bodyPr/>
        <a:lstStyle/>
        <a:p>
          <a:endParaRPr lang="en-US" b="0" i="0">
            <a:latin typeface="IBM Plex Sans Medium" panose="020B0603050203000203" pitchFamily="34" charset="0"/>
          </a:endParaRPr>
        </a:p>
      </dgm:t>
    </dgm:pt>
    <dgm:pt modelId="{19DC6BA4-94CF-C842-9A86-64BD2059E3E2}">
      <dgm:prSet phldrT="[Text]" custT="1"/>
      <dgm:spPr>
        <a:solidFill>
          <a:schemeClr val="accent2">
            <a:lumMod val="50000"/>
          </a:schemeClr>
        </a:solidFill>
      </dgm:spPr>
      <dgm:t>
        <a:bodyPr/>
        <a:lstStyle/>
        <a:p>
          <a:r>
            <a:rPr lang="en-US" sz="700" b="0" i="0" dirty="0">
              <a:latin typeface="IBM Plex Sans Medium" panose="020B0603050203000203" pitchFamily="34" charset="0"/>
            </a:rPr>
            <a:t>Compliance Risk</a:t>
          </a:r>
        </a:p>
      </dgm:t>
    </dgm:pt>
    <dgm:pt modelId="{2957440A-4842-B14C-8BF2-30B0C59E0B04}" type="parTrans" cxnId="{9E578B2F-FAAE-2A43-B6FB-CE4F46B3E746}">
      <dgm:prSet/>
      <dgm:spPr/>
      <dgm:t>
        <a:bodyPr/>
        <a:lstStyle/>
        <a:p>
          <a:endParaRPr lang="en-US" b="0" i="0">
            <a:latin typeface="IBM Plex Sans Medium" panose="020B0603050203000203" pitchFamily="34" charset="0"/>
          </a:endParaRPr>
        </a:p>
      </dgm:t>
    </dgm:pt>
    <dgm:pt modelId="{AFEAB83D-799C-BF41-B515-AE3AF3C72247}" type="sibTrans" cxnId="{9E578B2F-FAAE-2A43-B6FB-CE4F46B3E746}">
      <dgm:prSet/>
      <dgm:spPr/>
      <dgm:t>
        <a:bodyPr/>
        <a:lstStyle/>
        <a:p>
          <a:endParaRPr lang="en-US" b="0" i="0">
            <a:latin typeface="IBM Plex Sans Medium" panose="020B0603050203000203" pitchFamily="34" charset="0"/>
          </a:endParaRPr>
        </a:p>
      </dgm:t>
    </dgm:pt>
    <dgm:pt modelId="{304C8044-10B7-204C-84BA-E0D48ECE0A42}">
      <dgm:prSet phldrT="[Text]" custT="1"/>
      <dgm:spPr>
        <a:solidFill>
          <a:schemeClr val="bg2">
            <a:lumMod val="75000"/>
            <a:lumOff val="25000"/>
            <a:alpha val="90000"/>
          </a:schemeClr>
        </a:solidFill>
      </dgm:spPr>
      <dgm:t>
        <a:bodyPr/>
        <a:lstStyle/>
        <a:p>
          <a:r>
            <a:rPr lang="en-US" sz="700" b="0" i="0" dirty="0">
              <a:solidFill>
                <a:schemeClr val="bg1"/>
              </a:solidFill>
              <a:latin typeface="IBM Plex Sans Medium" panose="020B0603050203000203" pitchFamily="34" charset="0"/>
            </a:rPr>
            <a:t>Intellectual Property</a:t>
          </a:r>
        </a:p>
      </dgm:t>
    </dgm:pt>
    <dgm:pt modelId="{0CECED3E-7B97-5E41-BE87-6A4EDB91E064}" type="parTrans" cxnId="{732D8727-C967-2343-9333-26492BE6F158}">
      <dgm:prSet/>
      <dgm:spPr/>
      <dgm:t>
        <a:bodyPr/>
        <a:lstStyle/>
        <a:p>
          <a:endParaRPr lang="en-US" b="0" i="0">
            <a:latin typeface="IBM Plex Sans Medium" panose="020B0603050203000203" pitchFamily="34" charset="0"/>
          </a:endParaRPr>
        </a:p>
      </dgm:t>
    </dgm:pt>
    <dgm:pt modelId="{557458C0-6630-C345-854A-885A5D9111D1}" type="sibTrans" cxnId="{732D8727-C967-2343-9333-26492BE6F158}">
      <dgm:prSet/>
      <dgm:spPr/>
      <dgm:t>
        <a:bodyPr/>
        <a:lstStyle/>
        <a:p>
          <a:endParaRPr lang="en-US" b="0" i="0">
            <a:latin typeface="IBM Plex Sans Medium" panose="020B0603050203000203" pitchFamily="34" charset="0"/>
          </a:endParaRPr>
        </a:p>
      </dgm:t>
    </dgm:pt>
    <dgm:pt modelId="{5DE3B47B-008C-5E4B-AA1D-5542F1C359A0}">
      <dgm:prSet phldrT="[Text]" custT="1"/>
      <dgm:spPr>
        <a:solidFill>
          <a:schemeClr val="bg2">
            <a:lumMod val="75000"/>
            <a:lumOff val="25000"/>
            <a:alpha val="90000"/>
          </a:schemeClr>
        </a:solidFill>
      </dgm:spPr>
      <dgm:t>
        <a:bodyPr/>
        <a:lstStyle/>
        <a:p>
          <a:r>
            <a:rPr lang="en-US" sz="700" b="0" i="0" dirty="0">
              <a:solidFill>
                <a:schemeClr val="bg1"/>
              </a:solidFill>
              <a:latin typeface="IBM Plex Sans Medium" panose="020B0603050203000203" pitchFamily="34" charset="0"/>
            </a:rPr>
            <a:t>New Product</a:t>
          </a:r>
        </a:p>
      </dgm:t>
    </dgm:pt>
    <dgm:pt modelId="{6A760CDA-2AF7-B54B-B8F9-6108718C37F7}" type="parTrans" cxnId="{2F42C830-51AF-EC4B-91C7-A33151960AB6}">
      <dgm:prSet/>
      <dgm:spPr/>
      <dgm:t>
        <a:bodyPr/>
        <a:lstStyle/>
        <a:p>
          <a:endParaRPr lang="en-US" b="0" i="0">
            <a:latin typeface="IBM Plex Sans Medium" panose="020B0603050203000203" pitchFamily="34" charset="0"/>
          </a:endParaRPr>
        </a:p>
      </dgm:t>
    </dgm:pt>
    <dgm:pt modelId="{610E29EA-2E51-9D47-AAEA-DFEE859568E3}" type="sibTrans" cxnId="{2F42C830-51AF-EC4B-91C7-A33151960AB6}">
      <dgm:prSet/>
      <dgm:spPr/>
      <dgm:t>
        <a:bodyPr/>
        <a:lstStyle/>
        <a:p>
          <a:endParaRPr lang="en-US" b="0" i="0">
            <a:latin typeface="IBM Plex Sans Medium" panose="020B0603050203000203" pitchFamily="34" charset="0"/>
          </a:endParaRPr>
        </a:p>
      </dgm:t>
    </dgm:pt>
    <dgm:pt modelId="{E5794B45-ACB2-324B-8141-4CB7313F2DAE}">
      <dgm:prSet phldrT="[Text]" custT="1"/>
      <dgm:spPr/>
      <dgm:t>
        <a:bodyPr/>
        <a:lstStyle/>
        <a:p>
          <a:r>
            <a:rPr lang="en-US" sz="700" b="0" i="0" dirty="0">
              <a:latin typeface="IBM Plex Sans Medium" panose="020B0603050203000203" pitchFamily="34" charset="0"/>
            </a:rPr>
            <a:t>Liquidity</a:t>
          </a:r>
        </a:p>
      </dgm:t>
    </dgm:pt>
    <dgm:pt modelId="{DD4E88EE-E967-9C4A-A79D-563E2485BABB}" type="parTrans" cxnId="{6BACC896-6479-2143-B462-FB5D5B9ECD81}">
      <dgm:prSet/>
      <dgm:spPr/>
      <dgm:t>
        <a:bodyPr/>
        <a:lstStyle/>
        <a:p>
          <a:endParaRPr lang="en-US" b="0" i="0">
            <a:latin typeface="IBM Plex Sans Medium" panose="020B0603050203000203" pitchFamily="34" charset="0"/>
          </a:endParaRPr>
        </a:p>
      </dgm:t>
    </dgm:pt>
    <dgm:pt modelId="{E7F2F55B-759D-664D-A4B0-D5FAEAF9AF36}" type="sibTrans" cxnId="{6BACC896-6479-2143-B462-FB5D5B9ECD81}">
      <dgm:prSet/>
      <dgm:spPr/>
      <dgm:t>
        <a:bodyPr/>
        <a:lstStyle/>
        <a:p>
          <a:endParaRPr lang="en-US" b="0" i="0">
            <a:latin typeface="IBM Plex Sans Medium" panose="020B0603050203000203" pitchFamily="34" charset="0"/>
          </a:endParaRPr>
        </a:p>
      </dgm:t>
    </dgm:pt>
    <dgm:pt modelId="{10C6CB3B-411D-B642-8D8D-3DC50C33824F}">
      <dgm:prSet phldrT="[Text]" custT="1"/>
      <dgm:spPr/>
      <dgm:t>
        <a:bodyPr/>
        <a:lstStyle/>
        <a:p>
          <a:r>
            <a:rPr lang="en-US" sz="700" b="0" i="0" dirty="0">
              <a:latin typeface="IBM Plex Sans Medium" panose="020B0603050203000203" pitchFamily="34" charset="0"/>
            </a:rPr>
            <a:t>Interest</a:t>
          </a:r>
        </a:p>
      </dgm:t>
    </dgm:pt>
    <dgm:pt modelId="{5D564B61-BEF8-B64B-8467-6C5178AEAE96}" type="parTrans" cxnId="{60BBD576-051C-B04A-B665-3CA8143722D7}">
      <dgm:prSet/>
      <dgm:spPr/>
      <dgm:t>
        <a:bodyPr/>
        <a:lstStyle/>
        <a:p>
          <a:endParaRPr lang="en-US" b="0" i="0">
            <a:latin typeface="IBM Plex Sans Medium" panose="020B0603050203000203" pitchFamily="34" charset="0"/>
          </a:endParaRPr>
        </a:p>
      </dgm:t>
    </dgm:pt>
    <dgm:pt modelId="{6DDC703B-E267-1449-8088-17161E36DF2A}" type="sibTrans" cxnId="{60BBD576-051C-B04A-B665-3CA8143722D7}">
      <dgm:prSet/>
      <dgm:spPr/>
      <dgm:t>
        <a:bodyPr/>
        <a:lstStyle/>
        <a:p>
          <a:endParaRPr lang="en-US" b="0" i="0">
            <a:latin typeface="IBM Plex Sans Medium" panose="020B0603050203000203" pitchFamily="34" charset="0"/>
          </a:endParaRPr>
        </a:p>
      </dgm:t>
    </dgm:pt>
    <dgm:pt modelId="{55453DF4-378D-754A-99E7-B6A94261DAEC}">
      <dgm:prSet phldrT="[Text]" custT="1"/>
      <dgm:spPr>
        <a:solidFill>
          <a:schemeClr val="bg2">
            <a:lumMod val="75000"/>
            <a:lumOff val="25000"/>
            <a:alpha val="90000"/>
          </a:schemeClr>
        </a:solidFill>
      </dgm:spPr>
      <dgm:t>
        <a:bodyPr/>
        <a:lstStyle/>
        <a:p>
          <a:r>
            <a:rPr lang="en-US" sz="700" b="0" i="0" dirty="0">
              <a:solidFill>
                <a:schemeClr val="bg1"/>
              </a:solidFill>
              <a:latin typeface="IBM Plex Sans Medium" panose="020B0603050203000203" pitchFamily="34" charset="0"/>
            </a:rPr>
            <a:t>Reporting (SEC Proposed Guidance)</a:t>
          </a:r>
        </a:p>
      </dgm:t>
    </dgm:pt>
    <dgm:pt modelId="{11BC7E32-9DCD-A345-B947-06A72BEC08E6}" type="parTrans" cxnId="{D9E71C8E-E648-B440-97B6-91A56A931CD6}">
      <dgm:prSet/>
      <dgm:spPr/>
      <dgm:t>
        <a:bodyPr/>
        <a:lstStyle/>
        <a:p>
          <a:endParaRPr lang="en-US" b="0" i="0">
            <a:latin typeface="IBM Plex Sans Medium" panose="020B0603050203000203" pitchFamily="34" charset="0"/>
          </a:endParaRPr>
        </a:p>
      </dgm:t>
    </dgm:pt>
    <dgm:pt modelId="{9ABAD444-4656-6843-AA39-DDB84C34E08C}" type="sibTrans" cxnId="{D9E71C8E-E648-B440-97B6-91A56A931CD6}">
      <dgm:prSet/>
      <dgm:spPr/>
      <dgm:t>
        <a:bodyPr/>
        <a:lstStyle/>
        <a:p>
          <a:endParaRPr lang="en-US" b="0" i="0">
            <a:latin typeface="IBM Plex Sans Medium" panose="020B0603050203000203" pitchFamily="34" charset="0"/>
          </a:endParaRPr>
        </a:p>
      </dgm:t>
    </dgm:pt>
    <dgm:pt modelId="{31A6BFC1-79D3-C649-8EF4-E9472A0E20D7}">
      <dgm:prSet phldrT="[Text]" custT="1"/>
      <dgm:spPr>
        <a:solidFill>
          <a:schemeClr val="bg2">
            <a:lumMod val="75000"/>
            <a:lumOff val="25000"/>
            <a:alpha val="90000"/>
          </a:schemeClr>
        </a:solidFill>
      </dgm:spPr>
      <dgm:t>
        <a:bodyPr/>
        <a:lstStyle/>
        <a:p>
          <a:r>
            <a:rPr lang="en-US" sz="700" b="0" i="0" dirty="0">
              <a:solidFill>
                <a:schemeClr val="bg1"/>
              </a:solidFill>
              <a:latin typeface="IBM Plex Sans Medium" panose="020B0603050203000203" pitchFamily="34" charset="0"/>
            </a:rPr>
            <a:t>Resiliency</a:t>
          </a:r>
        </a:p>
      </dgm:t>
    </dgm:pt>
    <dgm:pt modelId="{E0601D82-801C-584C-A2D3-C1AAEF1F7F0C}" type="parTrans" cxnId="{98822859-9B92-7E46-ADFA-F4476D73F2AA}">
      <dgm:prSet/>
      <dgm:spPr/>
      <dgm:t>
        <a:bodyPr/>
        <a:lstStyle/>
        <a:p>
          <a:endParaRPr lang="en-US" b="0" i="0">
            <a:latin typeface="IBM Plex Sans Medium" panose="020B0603050203000203" pitchFamily="34" charset="0"/>
          </a:endParaRPr>
        </a:p>
      </dgm:t>
    </dgm:pt>
    <dgm:pt modelId="{9C97C04D-D3C3-8549-A21B-63BE56A7346F}" type="sibTrans" cxnId="{98822859-9B92-7E46-ADFA-F4476D73F2AA}">
      <dgm:prSet/>
      <dgm:spPr/>
      <dgm:t>
        <a:bodyPr/>
        <a:lstStyle/>
        <a:p>
          <a:endParaRPr lang="en-US" b="0" i="0">
            <a:latin typeface="IBM Plex Sans Medium" panose="020B0603050203000203" pitchFamily="34" charset="0"/>
          </a:endParaRPr>
        </a:p>
      </dgm:t>
    </dgm:pt>
    <dgm:pt modelId="{316AD468-2D3C-3644-9B73-C537FD27A759}">
      <dgm:prSet phldrT="[Text]" custT="1"/>
      <dgm:spPr/>
      <dgm:t>
        <a:bodyPr/>
        <a:lstStyle/>
        <a:p>
          <a:r>
            <a:rPr lang="en-US" sz="700" b="0" i="0" dirty="0">
              <a:latin typeface="IBM Plex Sans Medium" panose="020B0603050203000203" pitchFamily="34" charset="0"/>
            </a:rPr>
            <a:t>Efficiency</a:t>
          </a:r>
        </a:p>
      </dgm:t>
    </dgm:pt>
    <dgm:pt modelId="{2DF0D49F-528F-BB42-8F8C-ABCA4936702C}" type="parTrans" cxnId="{DFEFBCD1-7A9D-ED43-A1E4-688BE5209759}">
      <dgm:prSet/>
      <dgm:spPr/>
      <dgm:t>
        <a:bodyPr/>
        <a:lstStyle/>
        <a:p>
          <a:endParaRPr lang="en-US" b="0" i="0">
            <a:latin typeface="IBM Plex Sans Medium" panose="020B0603050203000203" pitchFamily="34" charset="0"/>
          </a:endParaRPr>
        </a:p>
      </dgm:t>
    </dgm:pt>
    <dgm:pt modelId="{9238DC73-76AF-AC48-81D8-8BE6ADFE09BD}" type="sibTrans" cxnId="{DFEFBCD1-7A9D-ED43-A1E4-688BE5209759}">
      <dgm:prSet/>
      <dgm:spPr/>
      <dgm:t>
        <a:bodyPr/>
        <a:lstStyle/>
        <a:p>
          <a:endParaRPr lang="en-US" b="0" i="0">
            <a:latin typeface="IBM Plex Sans Medium" panose="020B0603050203000203" pitchFamily="34" charset="0"/>
          </a:endParaRPr>
        </a:p>
      </dgm:t>
    </dgm:pt>
    <dgm:pt modelId="{E88B26B9-0FD3-104D-A4A2-E0A5827398DB}">
      <dgm:prSet phldrT="[Text]" custT="1"/>
      <dgm:spPr>
        <a:solidFill>
          <a:schemeClr val="bg2">
            <a:lumMod val="75000"/>
            <a:lumOff val="25000"/>
            <a:alpha val="90000"/>
          </a:schemeClr>
        </a:solidFill>
      </dgm:spPr>
      <dgm:t>
        <a:bodyPr/>
        <a:lstStyle/>
        <a:p>
          <a:r>
            <a:rPr lang="en-US" sz="700" b="0" i="0" dirty="0">
              <a:solidFill>
                <a:schemeClr val="bg1"/>
              </a:solidFill>
              <a:latin typeface="IBM Plex Sans Medium" panose="020B0603050203000203" pitchFamily="34" charset="0"/>
            </a:rPr>
            <a:t>Supply Chain</a:t>
          </a:r>
        </a:p>
      </dgm:t>
    </dgm:pt>
    <dgm:pt modelId="{CC7F9AA7-13B2-BE4B-85C4-EA7550CA4BC9}" type="parTrans" cxnId="{BEDE13EA-7396-9B4B-B5D6-9086512E5D9F}">
      <dgm:prSet/>
      <dgm:spPr/>
      <dgm:t>
        <a:bodyPr/>
        <a:lstStyle/>
        <a:p>
          <a:endParaRPr lang="en-US" b="0" i="0">
            <a:latin typeface="IBM Plex Sans Medium" panose="020B0603050203000203" pitchFamily="34" charset="0"/>
          </a:endParaRPr>
        </a:p>
      </dgm:t>
    </dgm:pt>
    <dgm:pt modelId="{7670AC83-401F-B845-81EA-0C349964E072}" type="sibTrans" cxnId="{BEDE13EA-7396-9B4B-B5D6-9086512E5D9F}">
      <dgm:prSet/>
      <dgm:spPr/>
      <dgm:t>
        <a:bodyPr/>
        <a:lstStyle/>
        <a:p>
          <a:endParaRPr lang="en-US" b="0" i="0">
            <a:latin typeface="IBM Plex Sans Medium" panose="020B0603050203000203" pitchFamily="34" charset="0"/>
          </a:endParaRPr>
        </a:p>
      </dgm:t>
    </dgm:pt>
    <dgm:pt modelId="{9DB28E19-E5C2-974F-AFE6-713AC9272AB3}">
      <dgm:prSet phldrT="[Text]" custT="1"/>
      <dgm:spPr/>
      <dgm:t>
        <a:bodyPr/>
        <a:lstStyle/>
        <a:p>
          <a:r>
            <a:rPr lang="en-US" sz="700" b="0" i="0" kern="1200" dirty="0">
              <a:solidFill>
                <a:prstClr val="black">
                  <a:hueOff val="0"/>
                  <a:satOff val="0"/>
                  <a:lumOff val="0"/>
                  <a:alphaOff val="0"/>
                </a:prstClr>
              </a:solidFill>
              <a:latin typeface="IBM Plex Sans Medium" panose="020B0603050203000203" pitchFamily="34" charset="0"/>
              <a:ea typeface="+mn-ea"/>
              <a:cs typeface="+mn-cs"/>
            </a:rPr>
            <a:t>Talent</a:t>
          </a:r>
        </a:p>
      </dgm:t>
    </dgm:pt>
    <dgm:pt modelId="{3055BBDD-FF0B-6C4F-BE2D-330C150A9148}" type="parTrans" cxnId="{398D0B8E-E933-9C42-8F7B-1AA6A11B59C0}">
      <dgm:prSet/>
      <dgm:spPr/>
      <dgm:t>
        <a:bodyPr/>
        <a:lstStyle/>
        <a:p>
          <a:endParaRPr lang="en-US" b="0" i="0">
            <a:latin typeface="IBM Plex Sans Medium" panose="020B0603050203000203" pitchFamily="34" charset="0"/>
          </a:endParaRPr>
        </a:p>
      </dgm:t>
    </dgm:pt>
    <dgm:pt modelId="{D8978CDF-4F4B-4244-8021-86CD7133DD15}" type="sibTrans" cxnId="{398D0B8E-E933-9C42-8F7B-1AA6A11B59C0}">
      <dgm:prSet/>
      <dgm:spPr/>
      <dgm:t>
        <a:bodyPr/>
        <a:lstStyle/>
        <a:p>
          <a:endParaRPr lang="en-US" b="0" i="0">
            <a:latin typeface="IBM Plex Sans Medium" panose="020B0603050203000203" pitchFamily="34" charset="0"/>
          </a:endParaRPr>
        </a:p>
      </dgm:t>
    </dgm:pt>
    <dgm:pt modelId="{98E1D7C5-B109-B84D-B701-F21457ABC9D2}">
      <dgm:prSet phldrT="[Text]" custT="1"/>
      <dgm:spPr>
        <a:solidFill>
          <a:schemeClr val="bg2">
            <a:lumMod val="75000"/>
            <a:lumOff val="25000"/>
            <a:alpha val="90000"/>
          </a:schemeClr>
        </a:solidFill>
      </dgm:spPr>
      <dgm:t>
        <a:bodyPr/>
        <a:lstStyle/>
        <a:p>
          <a:r>
            <a:rPr lang="en-US" sz="700" b="0" i="0" dirty="0">
              <a:solidFill>
                <a:schemeClr val="bg1"/>
              </a:solidFill>
              <a:latin typeface="IBM Plex Sans Medium" panose="020B0603050203000203" pitchFamily="34" charset="0"/>
            </a:rPr>
            <a:t>Legal</a:t>
          </a:r>
        </a:p>
      </dgm:t>
    </dgm:pt>
    <dgm:pt modelId="{E770B0C2-4D59-DB40-AD0D-720E8046E23C}" type="parTrans" cxnId="{D10B0B24-F7EF-1748-B2C3-91E043F859D5}">
      <dgm:prSet/>
      <dgm:spPr/>
      <dgm:t>
        <a:bodyPr/>
        <a:lstStyle/>
        <a:p>
          <a:endParaRPr lang="en-US" b="0" i="0">
            <a:latin typeface="IBM Plex Sans Medium" panose="020B0603050203000203" pitchFamily="34" charset="0"/>
          </a:endParaRPr>
        </a:p>
      </dgm:t>
    </dgm:pt>
    <dgm:pt modelId="{A4DEBF70-BB20-F443-80AA-A38A25B16BC1}" type="sibTrans" cxnId="{D10B0B24-F7EF-1748-B2C3-91E043F859D5}">
      <dgm:prSet/>
      <dgm:spPr/>
      <dgm:t>
        <a:bodyPr/>
        <a:lstStyle/>
        <a:p>
          <a:endParaRPr lang="en-US" b="0" i="0">
            <a:latin typeface="IBM Plex Sans Medium" panose="020B0603050203000203" pitchFamily="34" charset="0"/>
          </a:endParaRPr>
        </a:p>
      </dgm:t>
    </dgm:pt>
    <dgm:pt modelId="{4FC6DA87-09FC-7143-9E88-D454C87ED14C}">
      <dgm:prSet phldrT="[Text]" custT="1"/>
      <dgm:spPr>
        <a:solidFill>
          <a:schemeClr val="bg2">
            <a:lumMod val="75000"/>
            <a:lumOff val="25000"/>
            <a:alpha val="90000"/>
          </a:schemeClr>
        </a:solidFill>
      </dgm:spPr>
      <dgm:t>
        <a:bodyPr/>
        <a:lstStyle/>
        <a:p>
          <a:r>
            <a:rPr lang="en-US" sz="700" b="0" i="0" dirty="0">
              <a:solidFill>
                <a:schemeClr val="bg1"/>
              </a:solidFill>
              <a:latin typeface="IBM Plex Sans Medium" panose="020B0603050203000203" pitchFamily="34" charset="0"/>
            </a:rPr>
            <a:t>Regulatory</a:t>
          </a:r>
        </a:p>
      </dgm:t>
    </dgm:pt>
    <dgm:pt modelId="{267BA25F-F96C-B544-B085-A01DB7F6311A}" type="parTrans" cxnId="{919D02C2-3C96-A74F-9111-4BD37AE89A53}">
      <dgm:prSet/>
      <dgm:spPr/>
      <dgm:t>
        <a:bodyPr/>
        <a:lstStyle/>
        <a:p>
          <a:endParaRPr lang="en-US" b="0" i="0">
            <a:latin typeface="IBM Plex Sans Medium" panose="020B0603050203000203" pitchFamily="34" charset="0"/>
          </a:endParaRPr>
        </a:p>
      </dgm:t>
    </dgm:pt>
    <dgm:pt modelId="{2883AC8A-331E-F14F-8755-45DFC01DC961}" type="sibTrans" cxnId="{919D02C2-3C96-A74F-9111-4BD37AE89A53}">
      <dgm:prSet/>
      <dgm:spPr/>
      <dgm:t>
        <a:bodyPr/>
        <a:lstStyle/>
        <a:p>
          <a:endParaRPr lang="en-US" b="0" i="0">
            <a:latin typeface="IBM Plex Sans Medium" panose="020B0603050203000203" pitchFamily="34" charset="0"/>
          </a:endParaRPr>
        </a:p>
      </dgm:t>
    </dgm:pt>
    <dgm:pt modelId="{11040D48-C7C8-6046-BD83-FCA7618D13DD}">
      <dgm:prSet phldrT="[Text]" custT="1"/>
      <dgm:spPr>
        <a:solidFill>
          <a:schemeClr val="bg2">
            <a:lumMod val="75000"/>
            <a:lumOff val="25000"/>
            <a:alpha val="90000"/>
          </a:schemeClr>
        </a:solidFill>
      </dgm:spPr>
      <dgm:t>
        <a:bodyPr/>
        <a:lstStyle/>
        <a:p>
          <a:r>
            <a:rPr lang="en-US" sz="700" b="0" i="0" dirty="0">
              <a:solidFill>
                <a:schemeClr val="bg1"/>
              </a:solidFill>
              <a:latin typeface="IBM Plex Sans Medium" panose="020B0603050203000203" pitchFamily="34" charset="0"/>
            </a:rPr>
            <a:t>Contractual</a:t>
          </a:r>
        </a:p>
      </dgm:t>
    </dgm:pt>
    <dgm:pt modelId="{773600BB-527D-2048-92F1-7ABEC0BFA549}" type="parTrans" cxnId="{D4F965BE-1921-154B-9CD0-BE62D0154266}">
      <dgm:prSet/>
      <dgm:spPr/>
      <dgm:t>
        <a:bodyPr/>
        <a:lstStyle/>
        <a:p>
          <a:endParaRPr lang="en-US" b="0" i="0">
            <a:latin typeface="IBM Plex Sans Medium" panose="020B0603050203000203" pitchFamily="34" charset="0"/>
          </a:endParaRPr>
        </a:p>
      </dgm:t>
    </dgm:pt>
    <dgm:pt modelId="{9417A7D4-6D02-7949-8129-3173FCCCE8D2}" type="sibTrans" cxnId="{D4F965BE-1921-154B-9CD0-BE62D0154266}">
      <dgm:prSet/>
      <dgm:spPr/>
      <dgm:t>
        <a:bodyPr/>
        <a:lstStyle/>
        <a:p>
          <a:endParaRPr lang="en-US" b="0" i="0">
            <a:latin typeface="IBM Plex Sans Medium" panose="020B0603050203000203" pitchFamily="34" charset="0"/>
          </a:endParaRPr>
        </a:p>
      </dgm:t>
    </dgm:pt>
    <dgm:pt modelId="{6BD3EE50-45AF-FE46-A8F4-E3F634B13BD5}">
      <dgm:prSet phldrT="[Text]" custT="1"/>
      <dgm:spPr>
        <a:solidFill>
          <a:schemeClr val="bg2">
            <a:lumMod val="75000"/>
            <a:lumOff val="25000"/>
            <a:alpha val="90000"/>
          </a:schemeClr>
        </a:solidFill>
      </dgm:spPr>
      <dgm:t>
        <a:bodyPr/>
        <a:lstStyle/>
        <a:p>
          <a:r>
            <a:rPr lang="en-US" sz="700" b="0" i="0" dirty="0">
              <a:solidFill>
                <a:schemeClr val="bg1"/>
              </a:solidFill>
              <a:latin typeface="IBM Plex Sans Medium" panose="020B0603050203000203" pitchFamily="34" charset="0"/>
            </a:rPr>
            <a:t>Cybersecurity</a:t>
          </a:r>
        </a:p>
      </dgm:t>
    </dgm:pt>
    <dgm:pt modelId="{51F64A64-329D-AF4E-A577-3BD8E414A999}" type="parTrans" cxnId="{32AFBA3E-E813-0645-975A-CFE74DC84228}">
      <dgm:prSet/>
      <dgm:spPr/>
      <dgm:t>
        <a:bodyPr/>
        <a:lstStyle/>
        <a:p>
          <a:endParaRPr lang="en-US" b="0" i="0">
            <a:latin typeface="IBM Plex Sans Medium" panose="020B0603050203000203" pitchFamily="34" charset="0"/>
          </a:endParaRPr>
        </a:p>
      </dgm:t>
    </dgm:pt>
    <dgm:pt modelId="{35580E29-9CB7-3D4A-A5E9-7E6459564AFF}" type="sibTrans" cxnId="{32AFBA3E-E813-0645-975A-CFE74DC84228}">
      <dgm:prSet/>
      <dgm:spPr/>
      <dgm:t>
        <a:bodyPr/>
        <a:lstStyle/>
        <a:p>
          <a:endParaRPr lang="en-US" b="0" i="0">
            <a:latin typeface="IBM Plex Sans Medium" panose="020B0603050203000203" pitchFamily="34" charset="0"/>
          </a:endParaRPr>
        </a:p>
      </dgm:t>
    </dgm:pt>
    <dgm:pt modelId="{8CAB13E0-84DA-E24C-AC55-E6D8A511F634}">
      <dgm:prSet phldrT="[Text]" custT="1"/>
      <dgm:spPr/>
      <dgm:t>
        <a:bodyPr/>
        <a:lstStyle/>
        <a:p>
          <a:r>
            <a:rPr lang="en-US" sz="700" b="0" i="0" dirty="0">
              <a:latin typeface="IBM Plex Sans Medium" panose="020B0603050203000203" pitchFamily="34" charset="0"/>
            </a:rPr>
            <a:t>Data</a:t>
          </a:r>
        </a:p>
      </dgm:t>
    </dgm:pt>
    <dgm:pt modelId="{0954C2B5-8032-0C41-8178-264841594CC2}" type="parTrans" cxnId="{4BB1AA34-B30A-FE4C-8469-24332B5B4A41}">
      <dgm:prSet/>
      <dgm:spPr/>
      <dgm:t>
        <a:bodyPr/>
        <a:lstStyle/>
        <a:p>
          <a:endParaRPr lang="en-US" b="0" i="0">
            <a:latin typeface="IBM Plex Sans Medium" panose="020B0603050203000203" pitchFamily="34" charset="0"/>
          </a:endParaRPr>
        </a:p>
      </dgm:t>
    </dgm:pt>
    <dgm:pt modelId="{0DAA6C1B-74D6-A64A-89F1-FBC926B9582A}" type="sibTrans" cxnId="{4BB1AA34-B30A-FE4C-8469-24332B5B4A41}">
      <dgm:prSet/>
      <dgm:spPr/>
      <dgm:t>
        <a:bodyPr/>
        <a:lstStyle/>
        <a:p>
          <a:endParaRPr lang="en-US" b="0" i="0">
            <a:latin typeface="IBM Plex Sans Medium" panose="020B0603050203000203" pitchFamily="34" charset="0"/>
          </a:endParaRPr>
        </a:p>
      </dgm:t>
    </dgm:pt>
    <dgm:pt modelId="{B10E96DC-CA55-7246-880B-82217488A88F}">
      <dgm:prSet phldrT="[Text]" custT="1"/>
      <dgm:spPr/>
      <dgm:t>
        <a:bodyPr/>
        <a:lstStyle/>
        <a:p>
          <a:r>
            <a:rPr lang="en-US" sz="700" b="0" i="0" dirty="0">
              <a:latin typeface="IBM Plex Sans Medium" panose="020B0603050203000203" pitchFamily="34" charset="0"/>
            </a:rPr>
            <a:t>Legacy Systems</a:t>
          </a:r>
        </a:p>
      </dgm:t>
    </dgm:pt>
    <dgm:pt modelId="{F8BA91A5-7DC6-A04B-B062-980AC832CC8F}" type="parTrans" cxnId="{93403878-876D-EB4A-9BB8-D24A88F9DBF9}">
      <dgm:prSet/>
      <dgm:spPr/>
      <dgm:t>
        <a:bodyPr/>
        <a:lstStyle/>
        <a:p>
          <a:endParaRPr lang="en-US" b="0" i="0">
            <a:latin typeface="IBM Plex Sans Medium" panose="020B0603050203000203" pitchFamily="34" charset="0"/>
          </a:endParaRPr>
        </a:p>
      </dgm:t>
    </dgm:pt>
    <dgm:pt modelId="{C0FD719D-15D7-AB4D-80D8-4C32DA1D7692}" type="sibTrans" cxnId="{93403878-876D-EB4A-9BB8-D24A88F9DBF9}">
      <dgm:prSet/>
      <dgm:spPr/>
      <dgm:t>
        <a:bodyPr/>
        <a:lstStyle/>
        <a:p>
          <a:endParaRPr lang="en-US" b="0" i="0">
            <a:latin typeface="IBM Plex Sans Medium" panose="020B0603050203000203" pitchFamily="34" charset="0"/>
          </a:endParaRPr>
        </a:p>
      </dgm:t>
    </dgm:pt>
    <dgm:pt modelId="{A9060BDA-421F-A14D-9529-F9F77C2065CC}">
      <dgm:prSet phldrT="[Text]" custT="1"/>
      <dgm:spPr/>
      <dgm:t>
        <a:bodyPr/>
        <a:lstStyle/>
        <a:p>
          <a:r>
            <a:rPr lang="en-US" sz="700" b="0" i="0" dirty="0">
              <a:latin typeface="IBM Plex Sans Medium" panose="020B0603050203000203" pitchFamily="34" charset="0"/>
            </a:rPr>
            <a:t>SAAS</a:t>
          </a:r>
        </a:p>
      </dgm:t>
    </dgm:pt>
    <dgm:pt modelId="{22620FD1-2D69-1E4A-B9C3-8EF7CA24EB2C}" type="parTrans" cxnId="{6529F8E8-D140-DE45-970E-AE2DF54CD9B5}">
      <dgm:prSet/>
      <dgm:spPr/>
      <dgm:t>
        <a:bodyPr/>
        <a:lstStyle/>
        <a:p>
          <a:endParaRPr lang="en-US" b="0" i="0">
            <a:latin typeface="IBM Plex Sans Medium" panose="020B0603050203000203" pitchFamily="34" charset="0"/>
          </a:endParaRPr>
        </a:p>
      </dgm:t>
    </dgm:pt>
    <dgm:pt modelId="{02908D9A-1EA3-AF4E-8CE6-2BC1ECF1665E}" type="sibTrans" cxnId="{6529F8E8-D140-DE45-970E-AE2DF54CD9B5}">
      <dgm:prSet/>
      <dgm:spPr/>
      <dgm:t>
        <a:bodyPr/>
        <a:lstStyle/>
        <a:p>
          <a:endParaRPr lang="en-US" b="0" i="0">
            <a:latin typeface="IBM Plex Sans Medium" panose="020B0603050203000203" pitchFamily="34" charset="0"/>
          </a:endParaRPr>
        </a:p>
      </dgm:t>
    </dgm:pt>
    <dgm:pt modelId="{CACB6DA0-B89A-2F40-AFB2-841BBF92A665}">
      <dgm:prSet phldrT="[Text]" custT="1"/>
      <dgm:spPr>
        <a:solidFill>
          <a:schemeClr val="accent2">
            <a:lumMod val="50000"/>
          </a:schemeClr>
        </a:solidFill>
      </dgm:spPr>
      <dgm:t>
        <a:bodyPr/>
        <a:lstStyle/>
        <a:p>
          <a:r>
            <a:rPr lang="en-US" sz="700" b="0" i="0" dirty="0">
              <a:latin typeface="IBM Plex Sans Medium" panose="020B0603050203000203" pitchFamily="34" charset="0"/>
            </a:rPr>
            <a:t>Strategic Risk</a:t>
          </a:r>
        </a:p>
      </dgm:t>
    </dgm:pt>
    <dgm:pt modelId="{CE019B22-DD19-9148-98E3-73CE915D57B9}" type="parTrans" cxnId="{BC3B037F-5C46-D640-AE95-0B663992574B}">
      <dgm:prSet/>
      <dgm:spPr/>
      <dgm:t>
        <a:bodyPr/>
        <a:lstStyle/>
        <a:p>
          <a:endParaRPr lang="en-US" b="0" i="0">
            <a:latin typeface="IBM Plex Sans Medium" panose="020B0603050203000203" pitchFamily="34" charset="0"/>
          </a:endParaRPr>
        </a:p>
      </dgm:t>
    </dgm:pt>
    <dgm:pt modelId="{BD8C1972-6D01-034A-938F-5332803F8320}" type="sibTrans" cxnId="{BC3B037F-5C46-D640-AE95-0B663992574B}">
      <dgm:prSet/>
      <dgm:spPr/>
      <dgm:t>
        <a:bodyPr/>
        <a:lstStyle/>
        <a:p>
          <a:endParaRPr lang="en-US" b="0" i="0">
            <a:latin typeface="IBM Plex Sans Medium" panose="020B0603050203000203" pitchFamily="34" charset="0"/>
          </a:endParaRPr>
        </a:p>
      </dgm:t>
    </dgm:pt>
    <dgm:pt modelId="{DD074894-3466-4DEC-BBBB-475BE6C5B4D6}">
      <dgm:prSet phldrT="[Text]" custT="1"/>
      <dgm:spPr>
        <a:solidFill>
          <a:schemeClr val="bg2">
            <a:lumMod val="75000"/>
            <a:lumOff val="25000"/>
            <a:alpha val="90000"/>
          </a:schemeClr>
        </a:solidFill>
      </dgm:spPr>
      <dgm:t>
        <a:bodyPr/>
        <a:lstStyle/>
        <a:p>
          <a:r>
            <a:rPr lang="en-US" sz="700" b="0" i="0" dirty="0">
              <a:solidFill>
                <a:schemeClr val="bg1"/>
              </a:solidFill>
              <a:latin typeface="IBM Plex Sans Medium" panose="020B0603050203000203" pitchFamily="34" charset="0"/>
            </a:rPr>
            <a:t>Related Party</a:t>
          </a:r>
        </a:p>
      </dgm:t>
    </dgm:pt>
    <dgm:pt modelId="{645F7321-AB35-469E-886D-AB3887B3E872}" type="parTrans" cxnId="{027C4CA9-69AD-4D25-9528-021D687BDD65}">
      <dgm:prSet/>
      <dgm:spPr/>
      <dgm:t>
        <a:bodyPr/>
        <a:lstStyle/>
        <a:p>
          <a:endParaRPr lang="en-US"/>
        </a:p>
      </dgm:t>
    </dgm:pt>
    <dgm:pt modelId="{22A0B602-B630-4464-813F-3E15AE1C0950}" type="sibTrans" cxnId="{027C4CA9-69AD-4D25-9528-021D687BDD65}">
      <dgm:prSet/>
      <dgm:spPr/>
      <dgm:t>
        <a:bodyPr/>
        <a:lstStyle/>
        <a:p>
          <a:endParaRPr lang="en-US"/>
        </a:p>
      </dgm:t>
    </dgm:pt>
    <dgm:pt modelId="{132CFAD2-E81F-AE4E-A0C7-10315FDBFA5F}" type="pres">
      <dgm:prSet presAssocID="{93A643A5-9510-DD4A-9583-6CB7207F9362}" presName="diagram" presStyleCnt="0">
        <dgm:presLayoutVars>
          <dgm:chPref val="1"/>
          <dgm:dir/>
          <dgm:animOne val="branch"/>
          <dgm:animLvl val="lvl"/>
          <dgm:resizeHandles/>
        </dgm:presLayoutVars>
      </dgm:prSet>
      <dgm:spPr/>
    </dgm:pt>
    <dgm:pt modelId="{1EA03CA8-849E-304B-8669-C11743A017A0}" type="pres">
      <dgm:prSet presAssocID="{906703FB-0A4F-8449-9829-BBDC49788CCF}" presName="root" presStyleCnt="0"/>
      <dgm:spPr/>
    </dgm:pt>
    <dgm:pt modelId="{C1E31326-4A91-CA44-B4A2-F1A422860B56}" type="pres">
      <dgm:prSet presAssocID="{906703FB-0A4F-8449-9829-BBDC49788CCF}" presName="rootComposite" presStyleCnt="0"/>
      <dgm:spPr/>
    </dgm:pt>
    <dgm:pt modelId="{CB33E488-C1EE-6A4A-9E84-56879ADAA5B0}" type="pres">
      <dgm:prSet presAssocID="{906703FB-0A4F-8449-9829-BBDC49788CCF}" presName="rootText" presStyleLbl="node1" presStyleIdx="0" presStyleCnt="5"/>
      <dgm:spPr/>
    </dgm:pt>
    <dgm:pt modelId="{0374500A-DDE7-DA47-9B6A-E44B06AD4DF4}" type="pres">
      <dgm:prSet presAssocID="{906703FB-0A4F-8449-9829-BBDC49788CCF}" presName="rootConnector" presStyleLbl="node1" presStyleIdx="0" presStyleCnt="5"/>
      <dgm:spPr/>
    </dgm:pt>
    <dgm:pt modelId="{718BE564-EFC6-844D-BD2A-10747CF3A8CE}" type="pres">
      <dgm:prSet presAssocID="{906703FB-0A4F-8449-9829-BBDC49788CCF}" presName="childShape" presStyleCnt="0"/>
      <dgm:spPr/>
    </dgm:pt>
    <dgm:pt modelId="{230D7484-6DE4-E340-B37C-567DBBD19FBE}" type="pres">
      <dgm:prSet presAssocID="{51F64A64-329D-AF4E-A577-3BD8E414A999}" presName="Name13" presStyleLbl="parChTrans1D2" presStyleIdx="0" presStyleCnt="20"/>
      <dgm:spPr/>
    </dgm:pt>
    <dgm:pt modelId="{625663BA-58C7-B648-B23C-15F13FEA8EAE}" type="pres">
      <dgm:prSet presAssocID="{6BD3EE50-45AF-FE46-A8F4-E3F634B13BD5}" presName="childText" presStyleLbl="bgAcc1" presStyleIdx="0" presStyleCnt="20">
        <dgm:presLayoutVars>
          <dgm:bulletEnabled val="1"/>
        </dgm:presLayoutVars>
      </dgm:prSet>
      <dgm:spPr/>
    </dgm:pt>
    <dgm:pt modelId="{C4946C9C-A868-CD48-8245-7F002316AA70}" type="pres">
      <dgm:prSet presAssocID="{0954C2B5-8032-0C41-8178-264841594CC2}" presName="Name13" presStyleLbl="parChTrans1D2" presStyleIdx="1" presStyleCnt="20"/>
      <dgm:spPr/>
    </dgm:pt>
    <dgm:pt modelId="{E2E54848-F16B-4A4E-A29D-635C1A4B184D}" type="pres">
      <dgm:prSet presAssocID="{8CAB13E0-84DA-E24C-AC55-E6D8A511F634}" presName="childText" presStyleLbl="bgAcc1" presStyleIdx="1" presStyleCnt="20">
        <dgm:presLayoutVars>
          <dgm:bulletEnabled val="1"/>
        </dgm:presLayoutVars>
      </dgm:prSet>
      <dgm:spPr/>
    </dgm:pt>
    <dgm:pt modelId="{F7BEC59C-1A9D-1145-82B3-3D8AC0225013}" type="pres">
      <dgm:prSet presAssocID="{F8BA91A5-7DC6-A04B-B062-980AC832CC8F}" presName="Name13" presStyleLbl="parChTrans1D2" presStyleIdx="2" presStyleCnt="20"/>
      <dgm:spPr/>
    </dgm:pt>
    <dgm:pt modelId="{C458CC5D-70DD-4147-A3CF-3823C3424551}" type="pres">
      <dgm:prSet presAssocID="{B10E96DC-CA55-7246-880B-82217488A88F}" presName="childText" presStyleLbl="bgAcc1" presStyleIdx="2" presStyleCnt="20">
        <dgm:presLayoutVars>
          <dgm:bulletEnabled val="1"/>
        </dgm:presLayoutVars>
      </dgm:prSet>
      <dgm:spPr/>
    </dgm:pt>
    <dgm:pt modelId="{400C7B7A-654C-BF4C-A062-842723F32434}" type="pres">
      <dgm:prSet presAssocID="{22620FD1-2D69-1E4A-B9C3-8EF7CA24EB2C}" presName="Name13" presStyleLbl="parChTrans1D2" presStyleIdx="3" presStyleCnt="20"/>
      <dgm:spPr/>
    </dgm:pt>
    <dgm:pt modelId="{1CAFD505-CA4F-6945-8926-4D809A540EF8}" type="pres">
      <dgm:prSet presAssocID="{A9060BDA-421F-A14D-9529-F9F77C2065CC}" presName="childText" presStyleLbl="bgAcc1" presStyleIdx="3" presStyleCnt="20">
        <dgm:presLayoutVars>
          <dgm:bulletEnabled val="1"/>
        </dgm:presLayoutVars>
      </dgm:prSet>
      <dgm:spPr/>
    </dgm:pt>
    <dgm:pt modelId="{0928CCAD-9549-F144-A015-35153B34859E}" type="pres">
      <dgm:prSet presAssocID="{CACB6DA0-B89A-2F40-AFB2-841BBF92A665}" presName="root" presStyleCnt="0"/>
      <dgm:spPr/>
    </dgm:pt>
    <dgm:pt modelId="{DCB31E89-33FC-1B40-BC9C-E41F99639014}" type="pres">
      <dgm:prSet presAssocID="{CACB6DA0-B89A-2F40-AFB2-841BBF92A665}" presName="rootComposite" presStyleCnt="0"/>
      <dgm:spPr/>
    </dgm:pt>
    <dgm:pt modelId="{C84C36A4-3F5B-DE4A-9708-338DF129C499}" type="pres">
      <dgm:prSet presAssocID="{CACB6DA0-B89A-2F40-AFB2-841BBF92A665}" presName="rootText" presStyleLbl="node1" presStyleIdx="1" presStyleCnt="5"/>
      <dgm:spPr/>
    </dgm:pt>
    <dgm:pt modelId="{E1ABC856-8E54-5F42-BDEF-8FA6D411E417}" type="pres">
      <dgm:prSet presAssocID="{CACB6DA0-B89A-2F40-AFB2-841BBF92A665}" presName="rootConnector" presStyleLbl="node1" presStyleIdx="1" presStyleCnt="5"/>
      <dgm:spPr/>
    </dgm:pt>
    <dgm:pt modelId="{1366A8F7-B13C-BF47-A2FE-E1BBDFF8CE7D}" type="pres">
      <dgm:prSet presAssocID="{CACB6DA0-B89A-2F40-AFB2-841BBF92A665}" presName="childShape" presStyleCnt="0"/>
      <dgm:spPr/>
    </dgm:pt>
    <dgm:pt modelId="{15DA71A0-9D5D-914E-AD65-D2CAC04980E3}" type="pres">
      <dgm:prSet presAssocID="{1BF0DE16-EB68-C74B-A200-C872F0B8BD7E}" presName="Name13" presStyleLbl="parChTrans1D2" presStyleIdx="4" presStyleCnt="20"/>
      <dgm:spPr/>
    </dgm:pt>
    <dgm:pt modelId="{84D794B7-DAD2-584D-A5B0-DCA5FA9BA149}" type="pres">
      <dgm:prSet presAssocID="{ABC8995E-6B1E-D24C-A886-ECFBC166135F}" presName="childText" presStyleLbl="bgAcc1" presStyleIdx="4" presStyleCnt="20">
        <dgm:presLayoutVars>
          <dgm:bulletEnabled val="1"/>
        </dgm:presLayoutVars>
      </dgm:prSet>
      <dgm:spPr/>
    </dgm:pt>
    <dgm:pt modelId="{4411B5AB-5D08-3649-B5C9-D461EAA67140}" type="pres">
      <dgm:prSet presAssocID="{2BB3E29E-3C8D-1D47-8D50-2103893B2D70}" presName="Name13" presStyleLbl="parChTrans1D2" presStyleIdx="5" presStyleCnt="20"/>
      <dgm:spPr/>
    </dgm:pt>
    <dgm:pt modelId="{015C707F-F563-8845-B026-D884A5969A39}" type="pres">
      <dgm:prSet presAssocID="{DDC889C0-8719-5B43-98D5-A731DB54BA4C}" presName="childText" presStyleLbl="bgAcc1" presStyleIdx="5" presStyleCnt="20">
        <dgm:presLayoutVars>
          <dgm:bulletEnabled val="1"/>
        </dgm:presLayoutVars>
      </dgm:prSet>
      <dgm:spPr>
        <a:xfrm>
          <a:off x="2478157" y="2282927"/>
          <a:ext cx="1364499" cy="852812"/>
        </a:xfrm>
        <a:prstGeom prst="roundRect">
          <a:avLst>
            <a:gd name="adj" fmla="val 10000"/>
          </a:avLst>
        </a:prstGeom>
      </dgm:spPr>
    </dgm:pt>
    <dgm:pt modelId="{AA1374B6-15E0-A74C-B82C-53A1A0819A4F}" type="pres">
      <dgm:prSet presAssocID="{0CECED3E-7B97-5E41-BE87-6A4EDB91E064}" presName="Name13" presStyleLbl="parChTrans1D2" presStyleIdx="6" presStyleCnt="20"/>
      <dgm:spPr/>
    </dgm:pt>
    <dgm:pt modelId="{D6B82A18-C86C-D247-904B-36F9D6C75BEE}" type="pres">
      <dgm:prSet presAssocID="{304C8044-10B7-204C-84BA-E0D48ECE0A42}" presName="childText" presStyleLbl="bgAcc1" presStyleIdx="6" presStyleCnt="20">
        <dgm:presLayoutVars>
          <dgm:bulletEnabled val="1"/>
        </dgm:presLayoutVars>
      </dgm:prSet>
      <dgm:spPr/>
    </dgm:pt>
    <dgm:pt modelId="{40754E90-47CD-A44C-9A07-AC56747DC0F2}" type="pres">
      <dgm:prSet presAssocID="{6A760CDA-2AF7-B54B-B8F9-6108718C37F7}" presName="Name13" presStyleLbl="parChTrans1D2" presStyleIdx="7" presStyleCnt="20"/>
      <dgm:spPr/>
    </dgm:pt>
    <dgm:pt modelId="{61E35DF2-3BFE-9F42-8B79-621A4D631DE6}" type="pres">
      <dgm:prSet presAssocID="{5DE3B47B-008C-5E4B-AA1D-5542F1C359A0}" presName="childText" presStyleLbl="bgAcc1" presStyleIdx="7" presStyleCnt="20">
        <dgm:presLayoutVars>
          <dgm:bulletEnabled val="1"/>
        </dgm:presLayoutVars>
      </dgm:prSet>
      <dgm:spPr/>
    </dgm:pt>
    <dgm:pt modelId="{61B14A06-4398-404A-B73A-C6581D78AB19}" type="pres">
      <dgm:prSet presAssocID="{C913BF0A-111D-DB48-9281-A3AAEC698AAF}" presName="root" presStyleCnt="0"/>
      <dgm:spPr/>
    </dgm:pt>
    <dgm:pt modelId="{38C17B57-3DBF-7442-A3FE-562D184713FD}" type="pres">
      <dgm:prSet presAssocID="{C913BF0A-111D-DB48-9281-A3AAEC698AAF}" presName="rootComposite" presStyleCnt="0"/>
      <dgm:spPr/>
    </dgm:pt>
    <dgm:pt modelId="{5B29A190-4A80-B747-B268-49BAD81856B2}" type="pres">
      <dgm:prSet presAssocID="{C913BF0A-111D-DB48-9281-A3AAEC698AAF}" presName="rootText" presStyleLbl="node1" presStyleIdx="2" presStyleCnt="5"/>
      <dgm:spPr/>
    </dgm:pt>
    <dgm:pt modelId="{D6580259-70CC-AE40-84EF-54378A825723}" type="pres">
      <dgm:prSet presAssocID="{C913BF0A-111D-DB48-9281-A3AAEC698AAF}" presName="rootConnector" presStyleLbl="node1" presStyleIdx="2" presStyleCnt="5"/>
      <dgm:spPr/>
    </dgm:pt>
    <dgm:pt modelId="{AA5C8130-26D8-8444-84E4-0D7EFCF8BB85}" type="pres">
      <dgm:prSet presAssocID="{C913BF0A-111D-DB48-9281-A3AAEC698AAF}" presName="childShape" presStyleCnt="0"/>
      <dgm:spPr/>
    </dgm:pt>
    <dgm:pt modelId="{897E81D9-5DCD-594C-838F-5DE6EE2380EF}" type="pres">
      <dgm:prSet presAssocID="{64294447-8F43-9046-A866-2A50EC2241F0}" presName="Name13" presStyleLbl="parChTrans1D2" presStyleIdx="8" presStyleCnt="20"/>
      <dgm:spPr/>
    </dgm:pt>
    <dgm:pt modelId="{45E03649-DBD6-E840-86B4-B88969403C44}" type="pres">
      <dgm:prSet presAssocID="{1E950B1A-BBF6-E745-932F-539A5D7113DA}" presName="childText" presStyleLbl="bgAcc1" presStyleIdx="8" presStyleCnt="20">
        <dgm:presLayoutVars>
          <dgm:bulletEnabled val="1"/>
        </dgm:presLayoutVars>
      </dgm:prSet>
      <dgm:spPr/>
    </dgm:pt>
    <dgm:pt modelId="{3B6B78F1-7D2F-2145-94D7-B045BAC5575D}" type="pres">
      <dgm:prSet presAssocID="{DD4E88EE-E967-9C4A-A79D-563E2485BABB}" presName="Name13" presStyleLbl="parChTrans1D2" presStyleIdx="9" presStyleCnt="20"/>
      <dgm:spPr/>
    </dgm:pt>
    <dgm:pt modelId="{45B7376D-E0F2-5D48-969D-EC13C3644840}" type="pres">
      <dgm:prSet presAssocID="{E5794B45-ACB2-324B-8141-4CB7313F2DAE}" presName="childText" presStyleLbl="bgAcc1" presStyleIdx="9" presStyleCnt="20">
        <dgm:presLayoutVars>
          <dgm:bulletEnabled val="1"/>
        </dgm:presLayoutVars>
      </dgm:prSet>
      <dgm:spPr/>
    </dgm:pt>
    <dgm:pt modelId="{6FD135B7-C885-C146-9040-EB79E14CBD4F}" type="pres">
      <dgm:prSet presAssocID="{5D564B61-BEF8-B64B-8467-6C5178AEAE96}" presName="Name13" presStyleLbl="parChTrans1D2" presStyleIdx="10" presStyleCnt="20"/>
      <dgm:spPr/>
    </dgm:pt>
    <dgm:pt modelId="{8DFC36F8-4180-3243-9441-B46EF774C599}" type="pres">
      <dgm:prSet presAssocID="{10C6CB3B-411D-B642-8D8D-3DC50C33824F}" presName="childText" presStyleLbl="bgAcc1" presStyleIdx="10" presStyleCnt="20">
        <dgm:presLayoutVars>
          <dgm:bulletEnabled val="1"/>
        </dgm:presLayoutVars>
      </dgm:prSet>
      <dgm:spPr/>
    </dgm:pt>
    <dgm:pt modelId="{69BD98AE-A29D-8845-B6C6-AE90681426BE}" type="pres">
      <dgm:prSet presAssocID="{11BC7E32-9DCD-A345-B947-06A72BEC08E6}" presName="Name13" presStyleLbl="parChTrans1D2" presStyleIdx="11" presStyleCnt="20"/>
      <dgm:spPr/>
    </dgm:pt>
    <dgm:pt modelId="{1EDA8442-9DB5-D746-8CE9-C280309B87D7}" type="pres">
      <dgm:prSet presAssocID="{55453DF4-378D-754A-99E7-B6A94261DAEC}" presName="childText" presStyleLbl="bgAcc1" presStyleIdx="11" presStyleCnt="20">
        <dgm:presLayoutVars>
          <dgm:bulletEnabled val="1"/>
        </dgm:presLayoutVars>
      </dgm:prSet>
      <dgm:spPr/>
    </dgm:pt>
    <dgm:pt modelId="{2DEB6109-CED8-0749-AC2B-A5F3E55085C2}" type="pres">
      <dgm:prSet presAssocID="{2D458CA7-758B-9044-AB1D-1097412798E4}" presName="root" presStyleCnt="0"/>
      <dgm:spPr/>
    </dgm:pt>
    <dgm:pt modelId="{A0F6C2B9-A375-A342-A549-E1817A013360}" type="pres">
      <dgm:prSet presAssocID="{2D458CA7-758B-9044-AB1D-1097412798E4}" presName="rootComposite" presStyleCnt="0"/>
      <dgm:spPr/>
    </dgm:pt>
    <dgm:pt modelId="{E622EB6A-3E59-6A46-9493-5876ED430314}" type="pres">
      <dgm:prSet presAssocID="{2D458CA7-758B-9044-AB1D-1097412798E4}" presName="rootText" presStyleLbl="node1" presStyleIdx="3" presStyleCnt="5"/>
      <dgm:spPr/>
    </dgm:pt>
    <dgm:pt modelId="{A5532190-4B29-C14A-AD72-63FE99292CBF}" type="pres">
      <dgm:prSet presAssocID="{2D458CA7-758B-9044-AB1D-1097412798E4}" presName="rootConnector" presStyleLbl="node1" presStyleIdx="3" presStyleCnt="5"/>
      <dgm:spPr/>
    </dgm:pt>
    <dgm:pt modelId="{999181CC-1C50-8848-B1C8-20CBFFAF9E60}" type="pres">
      <dgm:prSet presAssocID="{2D458CA7-758B-9044-AB1D-1097412798E4}" presName="childShape" presStyleCnt="0"/>
      <dgm:spPr/>
    </dgm:pt>
    <dgm:pt modelId="{A234029E-F7BA-D044-82AB-6A4A1A8AF13F}" type="pres">
      <dgm:prSet presAssocID="{E0601D82-801C-584C-A2D3-C1AAEF1F7F0C}" presName="Name13" presStyleLbl="parChTrans1D2" presStyleIdx="12" presStyleCnt="20"/>
      <dgm:spPr/>
    </dgm:pt>
    <dgm:pt modelId="{2B7C4397-FF61-F44D-92CF-71E35C68202E}" type="pres">
      <dgm:prSet presAssocID="{31A6BFC1-79D3-C649-8EF4-E9472A0E20D7}" presName="childText" presStyleLbl="bgAcc1" presStyleIdx="12" presStyleCnt="20">
        <dgm:presLayoutVars>
          <dgm:bulletEnabled val="1"/>
        </dgm:presLayoutVars>
      </dgm:prSet>
      <dgm:spPr/>
    </dgm:pt>
    <dgm:pt modelId="{D2894D80-1060-474A-AB4E-0A69AAA99835}" type="pres">
      <dgm:prSet presAssocID="{2DF0D49F-528F-BB42-8F8C-ABCA4936702C}" presName="Name13" presStyleLbl="parChTrans1D2" presStyleIdx="13" presStyleCnt="20"/>
      <dgm:spPr/>
    </dgm:pt>
    <dgm:pt modelId="{800C8D11-07F7-9944-BB67-D756EB24D6A3}" type="pres">
      <dgm:prSet presAssocID="{316AD468-2D3C-3644-9B73-C537FD27A759}" presName="childText" presStyleLbl="bgAcc1" presStyleIdx="13" presStyleCnt="20">
        <dgm:presLayoutVars>
          <dgm:bulletEnabled val="1"/>
        </dgm:presLayoutVars>
      </dgm:prSet>
      <dgm:spPr/>
    </dgm:pt>
    <dgm:pt modelId="{F66B7D08-8B52-D147-BC87-5F7904E37C90}" type="pres">
      <dgm:prSet presAssocID="{CC7F9AA7-13B2-BE4B-85C4-EA7550CA4BC9}" presName="Name13" presStyleLbl="parChTrans1D2" presStyleIdx="14" presStyleCnt="20"/>
      <dgm:spPr/>
    </dgm:pt>
    <dgm:pt modelId="{CD9CB550-1853-6A47-8EBF-522CA30AA113}" type="pres">
      <dgm:prSet presAssocID="{E88B26B9-0FD3-104D-A4A2-E0A5827398DB}" presName="childText" presStyleLbl="bgAcc1" presStyleIdx="14" presStyleCnt="20">
        <dgm:presLayoutVars>
          <dgm:bulletEnabled val="1"/>
        </dgm:presLayoutVars>
      </dgm:prSet>
      <dgm:spPr/>
    </dgm:pt>
    <dgm:pt modelId="{7098A0E5-7861-BC48-929A-084D1F7D9679}" type="pres">
      <dgm:prSet presAssocID="{3055BBDD-FF0B-6C4F-BE2D-330C150A9148}" presName="Name13" presStyleLbl="parChTrans1D2" presStyleIdx="15" presStyleCnt="20"/>
      <dgm:spPr/>
    </dgm:pt>
    <dgm:pt modelId="{C87D1FD9-BCF9-EE4F-902F-E759569BECA5}" type="pres">
      <dgm:prSet presAssocID="{9DB28E19-E5C2-974F-AFE6-713AC9272AB3}" presName="childText" presStyleLbl="bgAcc1" presStyleIdx="15" presStyleCnt="20" custLinFactNeighborX="-4976" custLinFactNeighborY="3366">
        <dgm:presLayoutVars>
          <dgm:bulletEnabled val="1"/>
        </dgm:presLayoutVars>
      </dgm:prSet>
      <dgm:spPr/>
    </dgm:pt>
    <dgm:pt modelId="{5ABD0A06-931F-9944-B615-223A1DB9BCFB}" type="pres">
      <dgm:prSet presAssocID="{19DC6BA4-94CF-C842-9A86-64BD2059E3E2}" presName="root" presStyleCnt="0"/>
      <dgm:spPr/>
    </dgm:pt>
    <dgm:pt modelId="{8B73BF8F-05A2-0440-8DE8-F38351DC48A4}" type="pres">
      <dgm:prSet presAssocID="{19DC6BA4-94CF-C842-9A86-64BD2059E3E2}" presName="rootComposite" presStyleCnt="0"/>
      <dgm:spPr/>
    </dgm:pt>
    <dgm:pt modelId="{EF433F56-17B8-E64A-8A67-302961623444}" type="pres">
      <dgm:prSet presAssocID="{19DC6BA4-94CF-C842-9A86-64BD2059E3E2}" presName="rootText" presStyleLbl="node1" presStyleIdx="4" presStyleCnt="5"/>
      <dgm:spPr/>
    </dgm:pt>
    <dgm:pt modelId="{F154ABF7-A215-4D46-A97E-C0B97D525994}" type="pres">
      <dgm:prSet presAssocID="{19DC6BA4-94CF-C842-9A86-64BD2059E3E2}" presName="rootConnector" presStyleLbl="node1" presStyleIdx="4" presStyleCnt="5"/>
      <dgm:spPr/>
    </dgm:pt>
    <dgm:pt modelId="{0893E73F-4EF2-8849-B7CF-435512EFBAC1}" type="pres">
      <dgm:prSet presAssocID="{19DC6BA4-94CF-C842-9A86-64BD2059E3E2}" presName="childShape" presStyleCnt="0"/>
      <dgm:spPr/>
    </dgm:pt>
    <dgm:pt modelId="{00432C37-DFB6-B14C-BE40-A124D86BE12B}" type="pres">
      <dgm:prSet presAssocID="{E770B0C2-4D59-DB40-AD0D-720E8046E23C}" presName="Name13" presStyleLbl="parChTrans1D2" presStyleIdx="16" presStyleCnt="20"/>
      <dgm:spPr/>
    </dgm:pt>
    <dgm:pt modelId="{201C9364-8A3A-CF41-965F-F294508773E5}" type="pres">
      <dgm:prSet presAssocID="{98E1D7C5-B109-B84D-B701-F21457ABC9D2}" presName="childText" presStyleLbl="bgAcc1" presStyleIdx="16" presStyleCnt="20">
        <dgm:presLayoutVars>
          <dgm:bulletEnabled val="1"/>
        </dgm:presLayoutVars>
      </dgm:prSet>
      <dgm:spPr/>
    </dgm:pt>
    <dgm:pt modelId="{D6B94ED6-6DAD-3A44-966D-16B163CCC186}" type="pres">
      <dgm:prSet presAssocID="{267BA25F-F96C-B544-B085-A01DB7F6311A}" presName="Name13" presStyleLbl="parChTrans1D2" presStyleIdx="17" presStyleCnt="20"/>
      <dgm:spPr/>
    </dgm:pt>
    <dgm:pt modelId="{B4015154-5AA3-4D45-B478-9F1DBB0C6A2A}" type="pres">
      <dgm:prSet presAssocID="{4FC6DA87-09FC-7143-9E88-D454C87ED14C}" presName="childText" presStyleLbl="bgAcc1" presStyleIdx="17" presStyleCnt="20">
        <dgm:presLayoutVars>
          <dgm:bulletEnabled val="1"/>
        </dgm:presLayoutVars>
      </dgm:prSet>
      <dgm:spPr/>
    </dgm:pt>
    <dgm:pt modelId="{082F6732-AEA6-4691-BBDC-327E6646FBF0}" type="pres">
      <dgm:prSet presAssocID="{645F7321-AB35-469E-886D-AB3887B3E872}" presName="Name13" presStyleLbl="parChTrans1D2" presStyleIdx="18" presStyleCnt="20"/>
      <dgm:spPr/>
    </dgm:pt>
    <dgm:pt modelId="{48D64F80-6991-4F0D-8879-A7E57CBBFE0D}" type="pres">
      <dgm:prSet presAssocID="{DD074894-3466-4DEC-BBBB-475BE6C5B4D6}" presName="childText" presStyleLbl="bgAcc1" presStyleIdx="18" presStyleCnt="20">
        <dgm:presLayoutVars>
          <dgm:bulletEnabled val="1"/>
        </dgm:presLayoutVars>
      </dgm:prSet>
      <dgm:spPr/>
    </dgm:pt>
    <dgm:pt modelId="{B0E58379-EE76-9747-8B13-2D4FEE683618}" type="pres">
      <dgm:prSet presAssocID="{773600BB-527D-2048-92F1-7ABEC0BFA549}" presName="Name13" presStyleLbl="parChTrans1D2" presStyleIdx="19" presStyleCnt="20"/>
      <dgm:spPr/>
    </dgm:pt>
    <dgm:pt modelId="{3CF27522-2376-4645-A7EB-1E415CC334CB}" type="pres">
      <dgm:prSet presAssocID="{11040D48-C7C8-6046-BD83-FCA7618D13DD}" presName="childText" presStyleLbl="bgAcc1" presStyleIdx="19" presStyleCnt="20">
        <dgm:presLayoutVars>
          <dgm:bulletEnabled val="1"/>
        </dgm:presLayoutVars>
      </dgm:prSet>
      <dgm:spPr/>
    </dgm:pt>
  </dgm:ptLst>
  <dgm:cxnLst>
    <dgm:cxn modelId="{0898AF05-7FA3-4A42-ACC8-C6CDFE669007}" type="presOf" srcId="{304C8044-10B7-204C-84BA-E0D48ECE0A42}" destId="{D6B82A18-C86C-D247-904B-36F9D6C75BEE}" srcOrd="0" destOrd="0" presId="urn:microsoft.com/office/officeart/2005/8/layout/hierarchy3"/>
    <dgm:cxn modelId="{76893F15-84BE-FB40-92EF-18BB01DB7516}" type="presOf" srcId="{E0601D82-801C-584C-A2D3-C1AAEF1F7F0C}" destId="{A234029E-F7BA-D044-82AB-6A4A1A8AF13F}" srcOrd="0" destOrd="0" presId="urn:microsoft.com/office/officeart/2005/8/layout/hierarchy3"/>
    <dgm:cxn modelId="{F7773716-A0A4-9E4F-AE85-DF1B0722E2AE}" type="presOf" srcId="{2D458CA7-758B-9044-AB1D-1097412798E4}" destId="{A5532190-4B29-C14A-AD72-63FE99292CBF}" srcOrd="1" destOrd="0" presId="urn:microsoft.com/office/officeart/2005/8/layout/hierarchy3"/>
    <dgm:cxn modelId="{A7BE411F-E695-7046-BC45-CE5ADEF5009A}" type="presOf" srcId="{1E950B1A-BBF6-E745-932F-539A5D7113DA}" destId="{45E03649-DBD6-E840-86B4-B88969403C44}" srcOrd="0" destOrd="0" presId="urn:microsoft.com/office/officeart/2005/8/layout/hierarchy3"/>
    <dgm:cxn modelId="{D10B0B24-F7EF-1748-B2C3-91E043F859D5}" srcId="{19DC6BA4-94CF-C842-9A86-64BD2059E3E2}" destId="{98E1D7C5-B109-B84D-B701-F21457ABC9D2}" srcOrd="0" destOrd="0" parTransId="{E770B0C2-4D59-DB40-AD0D-720E8046E23C}" sibTransId="{A4DEBF70-BB20-F443-80AA-A38A25B16BC1}"/>
    <dgm:cxn modelId="{732D8727-C967-2343-9333-26492BE6F158}" srcId="{CACB6DA0-B89A-2F40-AFB2-841BBF92A665}" destId="{304C8044-10B7-204C-84BA-E0D48ECE0A42}" srcOrd="2" destOrd="0" parTransId="{0CECED3E-7B97-5E41-BE87-6A4EDB91E064}" sibTransId="{557458C0-6630-C345-854A-885A5D9111D1}"/>
    <dgm:cxn modelId="{DD41FF2E-3361-574D-B7B1-BA123A99E1E2}" type="presOf" srcId="{4FC6DA87-09FC-7143-9E88-D454C87ED14C}" destId="{B4015154-5AA3-4D45-B478-9F1DBB0C6A2A}" srcOrd="0" destOrd="0" presId="urn:microsoft.com/office/officeart/2005/8/layout/hierarchy3"/>
    <dgm:cxn modelId="{9E578B2F-FAAE-2A43-B6FB-CE4F46B3E746}" srcId="{93A643A5-9510-DD4A-9583-6CB7207F9362}" destId="{19DC6BA4-94CF-C842-9A86-64BD2059E3E2}" srcOrd="4" destOrd="0" parTransId="{2957440A-4842-B14C-8BF2-30B0C59E0B04}" sibTransId="{AFEAB83D-799C-BF41-B515-AE3AF3C72247}"/>
    <dgm:cxn modelId="{2F42C830-51AF-EC4B-91C7-A33151960AB6}" srcId="{CACB6DA0-B89A-2F40-AFB2-841BBF92A665}" destId="{5DE3B47B-008C-5E4B-AA1D-5542F1C359A0}" srcOrd="3" destOrd="0" parTransId="{6A760CDA-2AF7-B54B-B8F9-6108718C37F7}" sibTransId="{610E29EA-2E51-9D47-AAEA-DFEE859568E3}"/>
    <dgm:cxn modelId="{2D34C631-A133-064E-BDD8-01EF7391BE1E}" type="presOf" srcId="{19DC6BA4-94CF-C842-9A86-64BD2059E3E2}" destId="{EF433F56-17B8-E64A-8A67-302961623444}" srcOrd="0" destOrd="0" presId="urn:microsoft.com/office/officeart/2005/8/layout/hierarchy3"/>
    <dgm:cxn modelId="{4BB1AA34-B30A-FE4C-8469-24332B5B4A41}" srcId="{906703FB-0A4F-8449-9829-BBDC49788CCF}" destId="{8CAB13E0-84DA-E24C-AC55-E6D8A511F634}" srcOrd="1" destOrd="0" parTransId="{0954C2B5-8032-0C41-8178-264841594CC2}" sibTransId="{0DAA6C1B-74D6-A64A-89F1-FBC926B9582A}"/>
    <dgm:cxn modelId="{BC7D713A-3719-A949-8F25-776D285728CE}" type="presOf" srcId="{267BA25F-F96C-B544-B085-A01DB7F6311A}" destId="{D6B94ED6-6DAD-3A44-966D-16B163CCC186}" srcOrd="0" destOrd="0" presId="urn:microsoft.com/office/officeart/2005/8/layout/hierarchy3"/>
    <dgm:cxn modelId="{5CD7823C-5A82-2040-AFA9-17543ECF6A4E}" srcId="{CACB6DA0-B89A-2F40-AFB2-841BBF92A665}" destId="{ABC8995E-6B1E-D24C-A886-ECFBC166135F}" srcOrd="0" destOrd="0" parTransId="{1BF0DE16-EB68-C74B-A200-C872F0B8BD7E}" sibTransId="{2CE09355-8623-844A-9AC2-59E2898D0706}"/>
    <dgm:cxn modelId="{32AFBA3E-E813-0645-975A-CFE74DC84228}" srcId="{906703FB-0A4F-8449-9829-BBDC49788CCF}" destId="{6BD3EE50-45AF-FE46-A8F4-E3F634B13BD5}" srcOrd="0" destOrd="0" parTransId="{51F64A64-329D-AF4E-A577-3BD8E414A999}" sibTransId="{35580E29-9CB7-3D4A-A5E9-7E6459564AFF}"/>
    <dgm:cxn modelId="{8483445B-26E3-1148-B60A-F7453E8B5845}" type="presOf" srcId="{5DE3B47B-008C-5E4B-AA1D-5542F1C359A0}" destId="{61E35DF2-3BFE-9F42-8B79-621A4D631DE6}" srcOrd="0" destOrd="0" presId="urn:microsoft.com/office/officeart/2005/8/layout/hierarchy3"/>
    <dgm:cxn modelId="{358D8F5F-978F-1A42-B2B5-61F3F3D0D625}" type="presOf" srcId="{0CECED3E-7B97-5E41-BE87-6A4EDB91E064}" destId="{AA1374B6-15E0-A74C-B82C-53A1A0819A4F}" srcOrd="0" destOrd="0" presId="urn:microsoft.com/office/officeart/2005/8/layout/hierarchy3"/>
    <dgm:cxn modelId="{F6579344-5B44-474B-862D-8D3E7FA67214}" srcId="{C913BF0A-111D-DB48-9281-A3AAEC698AAF}" destId="{1E950B1A-BBF6-E745-932F-539A5D7113DA}" srcOrd="0" destOrd="0" parTransId="{64294447-8F43-9046-A866-2A50EC2241F0}" sibTransId="{08C35976-6094-6D40-8F9B-B5B08FCFE2E7}"/>
    <dgm:cxn modelId="{D934104A-0EE3-1540-BD1D-A3B4DE5FEA90}" type="presOf" srcId="{906703FB-0A4F-8449-9829-BBDC49788CCF}" destId="{CB33E488-C1EE-6A4A-9E84-56879ADAA5B0}" srcOrd="0" destOrd="0" presId="urn:microsoft.com/office/officeart/2005/8/layout/hierarchy3"/>
    <dgm:cxn modelId="{7782E84A-ED03-574D-B3EE-30419CF74BE8}" type="presOf" srcId="{51F64A64-329D-AF4E-A577-3BD8E414A999}" destId="{230D7484-6DE4-E340-B37C-567DBBD19FBE}" srcOrd="0" destOrd="0" presId="urn:microsoft.com/office/officeart/2005/8/layout/hierarchy3"/>
    <dgm:cxn modelId="{D9D0644B-1075-234F-9CD7-F3C0F8805309}" type="presOf" srcId="{0954C2B5-8032-0C41-8178-264841594CC2}" destId="{C4946C9C-A868-CD48-8245-7F002316AA70}" srcOrd="0" destOrd="0" presId="urn:microsoft.com/office/officeart/2005/8/layout/hierarchy3"/>
    <dgm:cxn modelId="{163DCC6B-6993-AF4C-AF13-8D17C4389D27}" type="presOf" srcId="{E5794B45-ACB2-324B-8141-4CB7313F2DAE}" destId="{45B7376D-E0F2-5D48-969D-EC13C3644840}" srcOrd="0" destOrd="0" presId="urn:microsoft.com/office/officeart/2005/8/layout/hierarchy3"/>
    <dgm:cxn modelId="{EB0C1870-C633-AC44-B26B-11E2A0AE6A6D}" type="presOf" srcId="{19DC6BA4-94CF-C842-9A86-64BD2059E3E2}" destId="{F154ABF7-A215-4D46-A97E-C0B97D525994}" srcOrd="1" destOrd="0" presId="urn:microsoft.com/office/officeart/2005/8/layout/hierarchy3"/>
    <dgm:cxn modelId="{35092670-5E35-4351-B353-D45A72E6EA27}" type="presOf" srcId="{645F7321-AB35-469E-886D-AB3887B3E872}" destId="{082F6732-AEA6-4691-BBDC-327E6646FBF0}" srcOrd="0" destOrd="0" presId="urn:microsoft.com/office/officeart/2005/8/layout/hierarchy3"/>
    <dgm:cxn modelId="{FBA32E70-62C9-1D45-A42B-266C1D0154FA}" type="presOf" srcId="{773600BB-527D-2048-92F1-7ABEC0BFA549}" destId="{B0E58379-EE76-9747-8B13-2D4FEE683618}" srcOrd="0" destOrd="0" presId="urn:microsoft.com/office/officeart/2005/8/layout/hierarchy3"/>
    <dgm:cxn modelId="{D1597E54-C344-5E47-9E41-2491AC18F86B}" type="presOf" srcId="{E770B0C2-4D59-DB40-AD0D-720E8046E23C}" destId="{00432C37-DFB6-B14C-BE40-A124D86BE12B}" srcOrd="0" destOrd="0" presId="urn:microsoft.com/office/officeart/2005/8/layout/hierarchy3"/>
    <dgm:cxn modelId="{60BBD576-051C-B04A-B665-3CA8143722D7}" srcId="{C913BF0A-111D-DB48-9281-A3AAEC698AAF}" destId="{10C6CB3B-411D-B642-8D8D-3DC50C33824F}" srcOrd="2" destOrd="0" parTransId="{5D564B61-BEF8-B64B-8467-6C5178AEAE96}" sibTransId="{6DDC703B-E267-1449-8088-17161E36DF2A}"/>
    <dgm:cxn modelId="{B8532A77-04FF-A44E-BD1A-00CF2E5AB308}" type="presOf" srcId="{906703FB-0A4F-8449-9829-BBDC49788CCF}" destId="{0374500A-DDE7-DA47-9B6A-E44B06AD4DF4}" srcOrd="1" destOrd="0" presId="urn:microsoft.com/office/officeart/2005/8/layout/hierarchy3"/>
    <dgm:cxn modelId="{EC083A77-42FF-A748-8E2B-85EBA04F9DFC}" type="presOf" srcId="{A9060BDA-421F-A14D-9529-F9F77C2065CC}" destId="{1CAFD505-CA4F-6945-8926-4D809A540EF8}" srcOrd="0" destOrd="0" presId="urn:microsoft.com/office/officeart/2005/8/layout/hierarchy3"/>
    <dgm:cxn modelId="{51DD0A78-1C57-3447-B6F2-09D69A25300F}" type="presOf" srcId="{2DF0D49F-528F-BB42-8F8C-ABCA4936702C}" destId="{D2894D80-1060-474A-AB4E-0A69AAA99835}" srcOrd="0" destOrd="0" presId="urn:microsoft.com/office/officeart/2005/8/layout/hierarchy3"/>
    <dgm:cxn modelId="{4ADE1D78-8582-7A46-98FA-AE3916DC9CD3}" type="presOf" srcId="{8CAB13E0-84DA-E24C-AC55-E6D8A511F634}" destId="{E2E54848-F16B-4A4E-A29D-635C1A4B184D}" srcOrd="0" destOrd="0" presId="urn:microsoft.com/office/officeart/2005/8/layout/hierarchy3"/>
    <dgm:cxn modelId="{93403878-876D-EB4A-9BB8-D24A88F9DBF9}" srcId="{906703FB-0A4F-8449-9829-BBDC49788CCF}" destId="{B10E96DC-CA55-7246-880B-82217488A88F}" srcOrd="2" destOrd="0" parTransId="{F8BA91A5-7DC6-A04B-B062-980AC832CC8F}" sibTransId="{C0FD719D-15D7-AB4D-80D8-4C32DA1D7692}"/>
    <dgm:cxn modelId="{98822859-9B92-7E46-ADFA-F4476D73F2AA}" srcId="{2D458CA7-758B-9044-AB1D-1097412798E4}" destId="{31A6BFC1-79D3-C649-8EF4-E9472A0E20D7}" srcOrd="0" destOrd="0" parTransId="{E0601D82-801C-584C-A2D3-C1AAEF1F7F0C}" sibTransId="{9C97C04D-D3C3-8549-A21B-63BE56A7346F}"/>
    <dgm:cxn modelId="{BC3B037F-5C46-D640-AE95-0B663992574B}" srcId="{93A643A5-9510-DD4A-9583-6CB7207F9362}" destId="{CACB6DA0-B89A-2F40-AFB2-841BBF92A665}" srcOrd="1" destOrd="0" parTransId="{CE019B22-DD19-9148-98E3-73CE915D57B9}" sibTransId="{BD8C1972-6D01-034A-938F-5332803F8320}"/>
    <dgm:cxn modelId="{F4617880-0EE1-204E-A649-D163EA031D16}" type="presOf" srcId="{2D458CA7-758B-9044-AB1D-1097412798E4}" destId="{E622EB6A-3E59-6A46-9493-5876ED430314}" srcOrd="0" destOrd="0" presId="urn:microsoft.com/office/officeart/2005/8/layout/hierarchy3"/>
    <dgm:cxn modelId="{5505A185-E52B-2F48-97F6-7080B993B6F4}" type="presOf" srcId="{3055BBDD-FF0B-6C4F-BE2D-330C150A9148}" destId="{7098A0E5-7861-BC48-929A-084D1F7D9679}" srcOrd="0" destOrd="0" presId="urn:microsoft.com/office/officeart/2005/8/layout/hierarchy3"/>
    <dgm:cxn modelId="{C9B0888D-CDF7-A148-AF59-A9B93D9EA732}" type="presOf" srcId="{E88B26B9-0FD3-104D-A4A2-E0A5827398DB}" destId="{CD9CB550-1853-6A47-8EBF-522CA30AA113}" srcOrd="0" destOrd="0" presId="urn:microsoft.com/office/officeart/2005/8/layout/hierarchy3"/>
    <dgm:cxn modelId="{398D0B8E-E933-9C42-8F7B-1AA6A11B59C0}" srcId="{2D458CA7-758B-9044-AB1D-1097412798E4}" destId="{9DB28E19-E5C2-974F-AFE6-713AC9272AB3}" srcOrd="3" destOrd="0" parTransId="{3055BBDD-FF0B-6C4F-BE2D-330C150A9148}" sibTransId="{D8978CDF-4F4B-4244-8021-86CD7133DD15}"/>
    <dgm:cxn modelId="{D9E71C8E-E648-B440-97B6-91A56A931CD6}" srcId="{C913BF0A-111D-DB48-9281-A3AAEC698AAF}" destId="{55453DF4-378D-754A-99E7-B6A94261DAEC}" srcOrd="3" destOrd="0" parTransId="{11BC7E32-9DCD-A345-B947-06A72BEC08E6}" sibTransId="{9ABAD444-4656-6843-AA39-DDB84C34E08C}"/>
    <dgm:cxn modelId="{1CA8358E-A1E7-3D48-A408-731F9AC43D78}" type="presOf" srcId="{2BB3E29E-3C8D-1D47-8D50-2103893B2D70}" destId="{4411B5AB-5D08-3649-B5C9-D461EAA67140}" srcOrd="0" destOrd="0" presId="urn:microsoft.com/office/officeart/2005/8/layout/hierarchy3"/>
    <dgm:cxn modelId="{408CD88F-E987-D146-BA86-198BF13AFCAB}" type="presOf" srcId="{C913BF0A-111D-DB48-9281-A3AAEC698AAF}" destId="{D6580259-70CC-AE40-84EF-54378A825723}" srcOrd="1" destOrd="0" presId="urn:microsoft.com/office/officeart/2005/8/layout/hierarchy3"/>
    <dgm:cxn modelId="{BE397A92-C7A2-2E44-88B3-D91FAFB220BD}" type="presOf" srcId="{22620FD1-2D69-1E4A-B9C3-8EF7CA24EB2C}" destId="{400C7B7A-654C-BF4C-A062-842723F32434}" srcOrd="0" destOrd="0" presId="urn:microsoft.com/office/officeart/2005/8/layout/hierarchy3"/>
    <dgm:cxn modelId="{20A11494-4302-9A4F-8F43-C3290AF475FB}" type="presOf" srcId="{DD4E88EE-E967-9C4A-A79D-563E2485BABB}" destId="{3B6B78F1-7D2F-2145-94D7-B045BAC5575D}" srcOrd="0" destOrd="0" presId="urn:microsoft.com/office/officeart/2005/8/layout/hierarchy3"/>
    <dgm:cxn modelId="{46AA9194-E492-E345-BBB6-CA1D2F417153}" type="presOf" srcId="{6BD3EE50-45AF-FE46-A8F4-E3F634B13BD5}" destId="{625663BA-58C7-B648-B23C-15F13FEA8EAE}" srcOrd="0" destOrd="0" presId="urn:microsoft.com/office/officeart/2005/8/layout/hierarchy3"/>
    <dgm:cxn modelId="{6BACC896-6479-2143-B462-FB5D5B9ECD81}" srcId="{C913BF0A-111D-DB48-9281-A3AAEC698AAF}" destId="{E5794B45-ACB2-324B-8141-4CB7313F2DAE}" srcOrd="1" destOrd="0" parTransId="{DD4E88EE-E967-9C4A-A79D-563E2485BABB}" sibTransId="{E7F2F55B-759D-664D-A4B0-D5FAEAF9AF36}"/>
    <dgm:cxn modelId="{A2340597-5C9D-EE4C-9EE9-EE4661C7696C}" type="presOf" srcId="{316AD468-2D3C-3644-9B73-C537FD27A759}" destId="{800C8D11-07F7-9944-BB67-D756EB24D6A3}" srcOrd="0" destOrd="0" presId="urn:microsoft.com/office/officeart/2005/8/layout/hierarchy3"/>
    <dgm:cxn modelId="{C4DBE598-11A9-F544-80B9-BC089C5C8D95}" type="presOf" srcId="{98E1D7C5-B109-B84D-B701-F21457ABC9D2}" destId="{201C9364-8A3A-CF41-965F-F294508773E5}" srcOrd="0" destOrd="0" presId="urn:microsoft.com/office/officeart/2005/8/layout/hierarchy3"/>
    <dgm:cxn modelId="{745B749E-DB62-1841-A828-1E6810FA1F66}" type="presOf" srcId="{6A760CDA-2AF7-B54B-B8F9-6108718C37F7}" destId="{40754E90-47CD-A44C-9A07-AC56747DC0F2}" srcOrd="0" destOrd="0" presId="urn:microsoft.com/office/officeart/2005/8/layout/hierarchy3"/>
    <dgm:cxn modelId="{0F03869E-9EAE-7748-A252-5F301324B7C9}" type="presOf" srcId="{CC7F9AA7-13B2-BE4B-85C4-EA7550CA4BC9}" destId="{F66B7D08-8B52-D147-BC87-5F7904E37C90}" srcOrd="0" destOrd="0" presId="urn:microsoft.com/office/officeart/2005/8/layout/hierarchy3"/>
    <dgm:cxn modelId="{6BE6DB9F-842B-DF40-A0C3-0D83CA7C1C74}" type="presOf" srcId="{31A6BFC1-79D3-C649-8EF4-E9472A0E20D7}" destId="{2B7C4397-FF61-F44D-92CF-71E35C68202E}" srcOrd="0" destOrd="0" presId="urn:microsoft.com/office/officeart/2005/8/layout/hierarchy3"/>
    <dgm:cxn modelId="{0A4AA1A1-BD1B-CE4E-8146-9B9B917B8EC1}" type="presOf" srcId="{CACB6DA0-B89A-2F40-AFB2-841BBF92A665}" destId="{C84C36A4-3F5B-DE4A-9708-338DF129C499}" srcOrd="0" destOrd="0" presId="urn:microsoft.com/office/officeart/2005/8/layout/hierarchy3"/>
    <dgm:cxn modelId="{CE354EA4-AE36-6948-AECE-E9541F0EA166}" srcId="{CACB6DA0-B89A-2F40-AFB2-841BBF92A665}" destId="{DDC889C0-8719-5B43-98D5-A731DB54BA4C}" srcOrd="1" destOrd="0" parTransId="{2BB3E29E-3C8D-1D47-8D50-2103893B2D70}" sibTransId="{A6C58499-A8CE-4D49-9845-28AE90CEFA06}"/>
    <dgm:cxn modelId="{6DC508A8-0FC1-2047-9C15-87EC9FE708AF}" type="presOf" srcId="{11040D48-C7C8-6046-BD83-FCA7618D13DD}" destId="{3CF27522-2376-4645-A7EB-1E415CC334CB}" srcOrd="0" destOrd="0" presId="urn:microsoft.com/office/officeart/2005/8/layout/hierarchy3"/>
    <dgm:cxn modelId="{027C4CA9-69AD-4D25-9528-021D687BDD65}" srcId="{19DC6BA4-94CF-C842-9A86-64BD2059E3E2}" destId="{DD074894-3466-4DEC-BBBB-475BE6C5B4D6}" srcOrd="2" destOrd="0" parTransId="{645F7321-AB35-469E-886D-AB3887B3E872}" sibTransId="{22A0B602-B630-4464-813F-3E15AE1C0950}"/>
    <dgm:cxn modelId="{FE77C9B0-2FD5-2748-A438-821147B3F1B3}" type="presOf" srcId="{C913BF0A-111D-DB48-9281-A3AAEC698AAF}" destId="{5B29A190-4A80-B747-B268-49BAD81856B2}" srcOrd="0" destOrd="0" presId="urn:microsoft.com/office/officeart/2005/8/layout/hierarchy3"/>
    <dgm:cxn modelId="{189AEAB6-1AFC-BA4F-9853-F620C82E710F}" type="presOf" srcId="{64294447-8F43-9046-A866-2A50EC2241F0}" destId="{897E81D9-5DCD-594C-838F-5DE6EE2380EF}" srcOrd="0" destOrd="0" presId="urn:microsoft.com/office/officeart/2005/8/layout/hierarchy3"/>
    <dgm:cxn modelId="{42D866B7-441A-A244-A710-B24604E21828}" type="presOf" srcId="{9DB28E19-E5C2-974F-AFE6-713AC9272AB3}" destId="{C87D1FD9-BCF9-EE4F-902F-E759569BECA5}" srcOrd="0" destOrd="0" presId="urn:microsoft.com/office/officeart/2005/8/layout/hierarchy3"/>
    <dgm:cxn modelId="{06E71AB8-B9D5-8445-AF48-C52C44CAD310}" srcId="{93A643A5-9510-DD4A-9583-6CB7207F9362}" destId="{C913BF0A-111D-DB48-9281-A3AAEC698AAF}" srcOrd="2" destOrd="0" parTransId="{FC5DD7E3-9CFA-FC40-A3BB-2E3FA878E2D8}" sibTransId="{CA774470-506C-9243-9F07-555F59DE24F4}"/>
    <dgm:cxn modelId="{A5C2D3BD-C29F-0249-9A6F-0BDEC1827EA0}" type="presOf" srcId="{B10E96DC-CA55-7246-880B-82217488A88F}" destId="{C458CC5D-70DD-4147-A3CF-3823C3424551}" srcOrd="0" destOrd="0" presId="urn:microsoft.com/office/officeart/2005/8/layout/hierarchy3"/>
    <dgm:cxn modelId="{D4F965BE-1921-154B-9CD0-BE62D0154266}" srcId="{19DC6BA4-94CF-C842-9A86-64BD2059E3E2}" destId="{11040D48-C7C8-6046-BD83-FCA7618D13DD}" srcOrd="3" destOrd="0" parTransId="{773600BB-527D-2048-92F1-7ABEC0BFA549}" sibTransId="{9417A7D4-6D02-7949-8129-3173FCCCE8D2}"/>
    <dgm:cxn modelId="{475B8EC0-4274-8640-A201-8B899E76EB3F}" type="presOf" srcId="{DDC889C0-8719-5B43-98D5-A731DB54BA4C}" destId="{015C707F-F563-8845-B026-D884A5969A39}" srcOrd="0" destOrd="0" presId="urn:microsoft.com/office/officeart/2005/8/layout/hierarchy3"/>
    <dgm:cxn modelId="{919D02C2-3C96-A74F-9111-4BD37AE89A53}" srcId="{19DC6BA4-94CF-C842-9A86-64BD2059E3E2}" destId="{4FC6DA87-09FC-7143-9E88-D454C87ED14C}" srcOrd="1" destOrd="0" parTransId="{267BA25F-F96C-B544-B085-A01DB7F6311A}" sibTransId="{2883AC8A-331E-F14F-8755-45DFC01DC961}"/>
    <dgm:cxn modelId="{B5AF54C3-6623-B441-A43F-5DBE5226F541}" type="presOf" srcId="{5D564B61-BEF8-B64B-8467-6C5178AEAE96}" destId="{6FD135B7-C885-C146-9040-EB79E14CBD4F}" srcOrd="0" destOrd="0" presId="urn:microsoft.com/office/officeart/2005/8/layout/hierarchy3"/>
    <dgm:cxn modelId="{9D3E9BCA-2544-D44B-9640-67DFE6E8BF89}" type="presOf" srcId="{10C6CB3B-411D-B642-8D8D-3DC50C33824F}" destId="{8DFC36F8-4180-3243-9441-B46EF774C599}" srcOrd="0" destOrd="0" presId="urn:microsoft.com/office/officeart/2005/8/layout/hierarchy3"/>
    <dgm:cxn modelId="{DFEFBCD1-7A9D-ED43-A1E4-688BE5209759}" srcId="{2D458CA7-758B-9044-AB1D-1097412798E4}" destId="{316AD468-2D3C-3644-9B73-C537FD27A759}" srcOrd="1" destOrd="0" parTransId="{2DF0D49F-528F-BB42-8F8C-ABCA4936702C}" sibTransId="{9238DC73-76AF-AC48-81D8-8BE6ADFE09BD}"/>
    <dgm:cxn modelId="{923D32D6-46BC-494B-A113-A8A3EAB29264}" type="presOf" srcId="{93A643A5-9510-DD4A-9583-6CB7207F9362}" destId="{132CFAD2-E81F-AE4E-A0C7-10315FDBFA5F}" srcOrd="0" destOrd="0" presId="urn:microsoft.com/office/officeart/2005/8/layout/hierarchy3"/>
    <dgm:cxn modelId="{63B470DD-17C7-4A48-A1A2-11A032C63C3A}" type="presOf" srcId="{CACB6DA0-B89A-2F40-AFB2-841BBF92A665}" destId="{E1ABC856-8E54-5F42-BDEF-8FA6D411E417}" srcOrd="1" destOrd="0" presId="urn:microsoft.com/office/officeart/2005/8/layout/hierarchy3"/>
    <dgm:cxn modelId="{0D7094DE-6B23-514A-B63E-7F4D581642C8}" type="presOf" srcId="{ABC8995E-6B1E-D24C-A886-ECFBC166135F}" destId="{84D794B7-DAD2-584D-A5B0-DCA5FA9BA149}" srcOrd="0" destOrd="0" presId="urn:microsoft.com/office/officeart/2005/8/layout/hierarchy3"/>
    <dgm:cxn modelId="{509C83DF-3267-9F46-B8E7-4A85EB72CD20}" type="presOf" srcId="{11BC7E32-9DCD-A345-B947-06A72BEC08E6}" destId="{69BD98AE-A29D-8845-B6C6-AE90681426BE}" srcOrd="0" destOrd="0" presId="urn:microsoft.com/office/officeart/2005/8/layout/hierarchy3"/>
    <dgm:cxn modelId="{FBD59BDF-DFFF-B247-A103-A4DEE735265C}" srcId="{93A643A5-9510-DD4A-9583-6CB7207F9362}" destId="{906703FB-0A4F-8449-9829-BBDC49788CCF}" srcOrd="0" destOrd="0" parTransId="{3BA5CA29-29A4-5448-88C0-52AFD8907557}" sibTransId="{91E00007-96F6-8A42-9A9C-0C309EDE9768}"/>
    <dgm:cxn modelId="{D2B116E2-D484-48D3-883C-E53C9C1F50BB}" type="presOf" srcId="{DD074894-3466-4DEC-BBBB-475BE6C5B4D6}" destId="{48D64F80-6991-4F0D-8879-A7E57CBBFE0D}" srcOrd="0" destOrd="0" presId="urn:microsoft.com/office/officeart/2005/8/layout/hierarchy3"/>
    <dgm:cxn modelId="{7A4A78E3-EF71-1045-8550-41AD602A12A2}" type="presOf" srcId="{55453DF4-378D-754A-99E7-B6A94261DAEC}" destId="{1EDA8442-9DB5-D746-8CE9-C280309B87D7}" srcOrd="0" destOrd="0" presId="urn:microsoft.com/office/officeart/2005/8/layout/hierarchy3"/>
    <dgm:cxn modelId="{B6459CE3-6067-8348-8C8A-7A7DA6E8EAE3}" type="presOf" srcId="{F8BA91A5-7DC6-A04B-B062-980AC832CC8F}" destId="{F7BEC59C-1A9D-1145-82B3-3D8AC0225013}" srcOrd="0" destOrd="0" presId="urn:microsoft.com/office/officeart/2005/8/layout/hierarchy3"/>
    <dgm:cxn modelId="{6529F8E8-D140-DE45-970E-AE2DF54CD9B5}" srcId="{906703FB-0A4F-8449-9829-BBDC49788CCF}" destId="{A9060BDA-421F-A14D-9529-F9F77C2065CC}" srcOrd="3" destOrd="0" parTransId="{22620FD1-2D69-1E4A-B9C3-8EF7CA24EB2C}" sibTransId="{02908D9A-1EA3-AF4E-8CE6-2BC1ECF1665E}"/>
    <dgm:cxn modelId="{BEDE13EA-7396-9B4B-B5D6-9086512E5D9F}" srcId="{2D458CA7-758B-9044-AB1D-1097412798E4}" destId="{E88B26B9-0FD3-104D-A4A2-E0A5827398DB}" srcOrd="2" destOrd="0" parTransId="{CC7F9AA7-13B2-BE4B-85C4-EA7550CA4BC9}" sibTransId="{7670AC83-401F-B845-81EA-0C349964E072}"/>
    <dgm:cxn modelId="{7746E8F6-CCA8-6B46-A44A-4F25886AF431}" type="presOf" srcId="{1BF0DE16-EB68-C74B-A200-C872F0B8BD7E}" destId="{15DA71A0-9D5D-914E-AD65-D2CAC04980E3}" srcOrd="0" destOrd="0" presId="urn:microsoft.com/office/officeart/2005/8/layout/hierarchy3"/>
    <dgm:cxn modelId="{3785BFF9-BBA4-DF48-8662-FFE8751529AA}" srcId="{93A643A5-9510-DD4A-9583-6CB7207F9362}" destId="{2D458CA7-758B-9044-AB1D-1097412798E4}" srcOrd="3" destOrd="0" parTransId="{4E8163A1-FE26-4E4D-94F0-19C69CFD0CFB}" sibTransId="{D92F7139-E1B2-C84D-8BA9-DE111EA12B0E}"/>
    <dgm:cxn modelId="{9759372C-C0BB-444A-93E7-90D4D106FD63}" type="presParOf" srcId="{132CFAD2-E81F-AE4E-A0C7-10315FDBFA5F}" destId="{1EA03CA8-849E-304B-8669-C11743A017A0}" srcOrd="0" destOrd="0" presId="urn:microsoft.com/office/officeart/2005/8/layout/hierarchy3"/>
    <dgm:cxn modelId="{43B56457-67BA-D649-B301-DACE371278D6}" type="presParOf" srcId="{1EA03CA8-849E-304B-8669-C11743A017A0}" destId="{C1E31326-4A91-CA44-B4A2-F1A422860B56}" srcOrd="0" destOrd="0" presId="urn:microsoft.com/office/officeart/2005/8/layout/hierarchy3"/>
    <dgm:cxn modelId="{8162B7BB-79E5-2F47-92FE-769E70C554AC}" type="presParOf" srcId="{C1E31326-4A91-CA44-B4A2-F1A422860B56}" destId="{CB33E488-C1EE-6A4A-9E84-56879ADAA5B0}" srcOrd="0" destOrd="0" presId="urn:microsoft.com/office/officeart/2005/8/layout/hierarchy3"/>
    <dgm:cxn modelId="{02E84E92-82D4-0E47-A607-2DFAEBF6B72D}" type="presParOf" srcId="{C1E31326-4A91-CA44-B4A2-F1A422860B56}" destId="{0374500A-DDE7-DA47-9B6A-E44B06AD4DF4}" srcOrd="1" destOrd="0" presId="urn:microsoft.com/office/officeart/2005/8/layout/hierarchy3"/>
    <dgm:cxn modelId="{0F973675-02B8-B040-8F56-2FB145329400}" type="presParOf" srcId="{1EA03CA8-849E-304B-8669-C11743A017A0}" destId="{718BE564-EFC6-844D-BD2A-10747CF3A8CE}" srcOrd="1" destOrd="0" presId="urn:microsoft.com/office/officeart/2005/8/layout/hierarchy3"/>
    <dgm:cxn modelId="{7664D519-E849-4F4D-988C-FBA0D0922FD7}" type="presParOf" srcId="{718BE564-EFC6-844D-BD2A-10747CF3A8CE}" destId="{230D7484-6DE4-E340-B37C-567DBBD19FBE}" srcOrd="0" destOrd="0" presId="urn:microsoft.com/office/officeart/2005/8/layout/hierarchy3"/>
    <dgm:cxn modelId="{D80F847A-A9A8-E642-A2EC-2E3400AB1AF2}" type="presParOf" srcId="{718BE564-EFC6-844D-BD2A-10747CF3A8CE}" destId="{625663BA-58C7-B648-B23C-15F13FEA8EAE}" srcOrd="1" destOrd="0" presId="urn:microsoft.com/office/officeart/2005/8/layout/hierarchy3"/>
    <dgm:cxn modelId="{F1EB52F8-48AA-E145-802B-BD58B4487B8D}" type="presParOf" srcId="{718BE564-EFC6-844D-BD2A-10747CF3A8CE}" destId="{C4946C9C-A868-CD48-8245-7F002316AA70}" srcOrd="2" destOrd="0" presId="urn:microsoft.com/office/officeart/2005/8/layout/hierarchy3"/>
    <dgm:cxn modelId="{F2FF048B-145F-CF47-BB3C-1F63D72449A0}" type="presParOf" srcId="{718BE564-EFC6-844D-BD2A-10747CF3A8CE}" destId="{E2E54848-F16B-4A4E-A29D-635C1A4B184D}" srcOrd="3" destOrd="0" presId="urn:microsoft.com/office/officeart/2005/8/layout/hierarchy3"/>
    <dgm:cxn modelId="{6FEECBC9-0E05-4D45-BBC1-9BB732D86BEC}" type="presParOf" srcId="{718BE564-EFC6-844D-BD2A-10747CF3A8CE}" destId="{F7BEC59C-1A9D-1145-82B3-3D8AC0225013}" srcOrd="4" destOrd="0" presId="urn:microsoft.com/office/officeart/2005/8/layout/hierarchy3"/>
    <dgm:cxn modelId="{AF2D2CD9-D858-C84E-BC59-1B781005E31B}" type="presParOf" srcId="{718BE564-EFC6-844D-BD2A-10747CF3A8CE}" destId="{C458CC5D-70DD-4147-A3CF-3823C3424551}" srcOrd="5" destOrd="0" presId="urn:microsoft.com/office/officeart/2005/8/layout/hierarchy3"/>
    <dgm:cxn modelId="{3E331054-1F5E-0C44-9419-271EE8A52547}" type="presParOf" srcId="{718BE564-EFC6-844D-BD2A-10747CF3A8CE}" destId="{400C7B7A-654C-BF4C-A062-842723F32434}" srcOrd="6" destOrd="0" presId="urn:microsoft.com/office/officeart/2005/8/layout/hierarchy3"/>
    <dgm:cxn modelId="{98CD3951-D471-A746-B53D-BF8054BB85F3}" type="presParOf" srcId="{718BE564-EFC6-844D-BD2A-10747CF3A8CE}" destId="{1CAFD505-CA4F-6945-8926-4D809A540EF8}" srcOrd="7" destOrd="0" presId="urn:microsoft.com/office/officeart/2005/8/layout/hierarchy3"/>
    <dgm:cxn modelId="{74CB69F0-683B-DA40-98D2-F47429334675}" type="presParOf" srcId="{132CFAD2-E81F-AE4E-A0C7-10315FDBFA5F}" destId="{0928CCAD-9549-F144-A015-35153B34859E}" srcOrd="1" destOrd="0" presId="urn:microsoft.com/office/officeart/2005/8/layout/hierarchy3"/>
    <dgm:cxn modelId="{036AF5DE-551A-3646-A4B0-42FF86368E85}" type="presParOf" srcId="{0928CCAD-9549-F144-A015-35153B34859E}" destId="{DCB31E89-33FC-1B40-BC9C-E41F99639014}" srcOrd="0" destOrd="0" presId="urn:microsoft.com/office/officeart/2005/8/layout/hierarchy3"/>
    <dgm:cxn modelId="{3DBB6FFB-83AD-1D43-995B-33D6DF3823C4}" type="presParOf" srcId="{DCB31E89-33FC-1B40-BC9C-E41F99639014}" destId="{C84C36A4-3F5B-DE4A-9708-338DF129C499}" srcOrd="0" destOrd="0" presId="urn:microsoft.com/office/officeart/2005/8/layout/hierarchy3"/>
    <dgm:cxn modelId="{B47F09DC-B0A7-7144-953C-06087EEE2E45}" type="presParOf" srcId="{DCB31E89-33FC-1B40-BC9C-E41F99639014}" destId="{E1ABC856-8E54-5F42-BDEF-8FA6D411E417}" srcOrd="1" destOrd="0" presId="urn:microsoft.com/office/officeart/2005/8/layout/hierarchy3"/>
    <dgm:cxn modelId="{FADE3514-2CF9-8945-A74D-19E9AF33E70F}" type="presParOf" srcId="{0928CCAD-9549-F144-A015-35153B34859E}" destId="{1366A8F7-B13C-BF47-A2FE-E1BBDFF8CE7D}" srcOrd="1" destOrd="0" presId="urn:microsoft.com/office/officeart/2005/8/layout/hierarchy3"/>
    <dgm:cxn modelId="{57638450-F333-2E4C-907A-5C729BAA3E7D}" type="presParOf" srcId="{1366A8F7-B13C-BF47-A2FE-E1BBDFF8CE7D}" destId="{15DA71A0-9D5D-914E-AD65-D2CAC04980E3}" srcOrd="0" destOrd="0" presId="urn:microsoft.com/office/officeart/2005/8/layout/hierarchy3"/>
    <dgm:cxn modelId="{D02DF9B0-DECF-C240-9735-E1C659E916D0}" type="presParOf" srcId="{1366A8F7-B13C-BF47-A2FE-E1BBDFF8CE7D}" destId="{84D794B7-DAD2-584D-A5B0-DCA5FA9BA149}" srcOrd="1" destOrd="0" presId="urn:microsoft.com/office/officeart/2005/8/layout/hierarchy3"/>
    <dgm:cxn modelId="{C48ECA9A-FA44-7447-B734-DAB9EC30A626}" type="presParOf" srcId="{1366A8F7-B13C-BF47-A2FE-E1BBDFF8CE7D}" destId="{4411B5AB-5D08-3649-B5C9-D461EAA67140}" srcOrd="2" destOrd="0" presId="urn:microsoft.com/office/officeart/2005/8/layout/hierarchy3"/>
    <dgm:cxn modelId="{66D714DA-6C6A-A042-BC0C-E6FA2DB0D6C8}" type="presParOf" srcId="{1366A8F7-B13C-BF47-A2FE-E1BBDFF8CE7D}" destId="{015C707F-F563-8845-B026-D884A5969A39}" srcOrd="3" destOrd="0" presId="urn:microsoft.com/office/officeart/2005/8/layout/hierarchy3"/>
    <dgm:cxn modelId="{A32A1B16-AB10-7840-B54D-2257DCD9667E}" type="presParOf" srcId="{1366A8F7-B13C-BF47-A2FE-E1BBDFF8CE7D}" destId="{AA1374B6-15E0-A74C-B82C-53A1A0819A4F}" srcOrd="4" destOrd="0" presId="urn:microsoft.com/office/officeart/2005/8/layout/hierarchy3"/>
    <dgm:cxn modelId="{95DD38BE-B73A-424A-A2F6-2C1F6A3FD560}" type="presParOf" srcId="{1366A8F7-B13C-BF47-A2FE-E1BBDFF8CE7D}" destId="{D6B82A18-C86C-D247-904B-36F9D6C75BEE}" srcOrd="5" destOrd="0" presId="urn:microsoft.com/office/officeart/2005/8/layout/hierarchy3"/>
    <dgm:cxn modelId="{CA2E6A77-6AA3-FB40-8DD9-07A08343C9F8}" type="presParOf" srcId="{1366A8F7-B13C-BF47-A2FE-E1BBDFF8CE7D}" destId="{40754E90-47CD-A44C-9A07-AC56747DC0F2}" srcOrd="6" destOrd="0" presId="urn:microsoft.com/office/officeart/2005/8/layout/hierarchy3"/>
    <dgm:cxn modelId="{0AEACD38-DFA6-114C-8DE2-F63206933E8A}" type="presParOf" srcId="{1366A8F7-B13C-BF47-A2FE-E1BBDFF8CE7D}" destId="{61E35DF2-3BFE-9F42-8B79-621A4D631DE6}" srcOrd="7" destOrd="0" presId="urn:microsoft.com/office/officeart/2005/8/layout/hierarchy3"/>
    <dgm:cxn modelId="{4F930227-0956-1B48-9908-66F2B3905329}" type="presParOf" srcId="{132CFAD2-E81F-AE4E-A0C7-10315FDBFA5F}" destId="{61B14A06-4398-404A-B73A-C6581D78AB19}" srcOrd="2" destOrd="0" presId="urn:microsoft.com/office/officeart/2005/8/layout/hierarchy3"/>
    <dgm:cxn modelId="{B861A9E0-CB7F-BE40-A9CB-F97E10B5E897}" type="presParOf" srcId="{61B14A06-4398-404A-B73A-C6581D78AB19}" destId="{38C17B57-3DBF-7442-A3FE-562D184713FD}" srcOrd="0" destOrd="0" presId="urn:microsoft.com/office/officeart/2005/8/layout/hierarchy3"/>
    <dgm:cxn modelId="{940271C8-CCB5-EC45-834E-4A6E92892742}" type="presParOf" srcId="{38C17B57-3DBF-7442-A3FE-562D184713FD}" destId="{5B29A190-4A80-B747-B268-49BAD81856B2}" srcOrd="0" destOrd="0" presId="urn:microsoft.com/office/officeart/2005/8/layout/hierarchy3"/>
    <dgm:cxn modelId="{4945E126-6071-124B-AC18-EC4899BE8718}" type="presParOf" srcId="{38C17B57-3DBF-7442-A3FE-562D184713FD}" destId="{D6580259-70CC-AE40-84EF-54378A825723}" srcOrd="1" destOrd="0" presId="urn:microsoft.com/office/officeart/2005/8/layout/hierarchy3"/>
    <dgm:cxn modelId="{2F15DF38-7E89-B441-9FBD-9EBD3F7F41AA}" type="presParOf" srcId="{61B14A06-4398-404A-B73A-C6581D78AB19}" destId="{AA5C8130-26D8-8444-84E4-0D7EFCF8BB85}" srcOrd="1" destOrd="0" presId="urn:microsoft.com/office/officeart/2005/8/layout/hierarchy3"/>
    <dgm:cxn modelId="{A9FBEA34-9127-F947-A083-D04A5A8AE5E7}" type="presParOf" srcId="{AA5C8130-26D8-8444-84E4-0D7EFCF8BB85}" destId="{897E81D9-5DCD-594C-838F-5DE6EE2380EF}" srcOrd="0" destOrd="0" presId="urn:microsoft.com/office/officeart/2005/8/layout/hierarchy3"/>
    <dgm:cxn modelId="{31CD3D31-FF1A-2F40-A944-C148F92DEE0C}" type="presParOf" srcId="{AA5C8130-26D8-8444-84E4-0D7EFCF8BB85}" destId="{45E03649-DBD6-E840-86B4-B88969403C44}" srcOrd="1" destOrd="0" presId="urn:microsoft.com/office/officeart/2005/8/layout/hierarchy3"/>
    <dgm:cxn modelId="{87ED009E-6927-F34E-B4A4-A123CE0F0CC2}" type="presParOf" srcId="{AA5C8130-26D8-8444-84E4-0D7EFCF8BB85}" destId="{3B6B78F1-7D2F-2145-94D7-B045BAC5575D}" srcOrd="2" destOrd="0" presId="urn:microsoft.com/office/officeart/2005/8/layout/hierarchy3"/>
    <dgm:cxn modelId="{30A79B84-1EA1-0F4D-BB3E-219316605F59}" type="presParOf" srcId="{AA5C8130-26D8-8444-84E4-0D7EFCF8BB85}" destId="{45B7376D-E0F2-5D48-969D-EC13C3644840}" srcOrd="3" destOrd="0" presId="urn:microsoft.com/office/officeart/2005/8/layout/hierarchy3"/>
    <dgm:cxn modelId="{7B068BC1-A915-C049-9783-AAABA5AB9CD6}" type="presParOf" srcId="{AA5C8130-26D8-8444-84E4-0D7EFCF8BB85}" destId="{6FD135B7-C885-C146-9040-EB79E14CBD4F}" srcOrd="4" destOrd="0" presId="urn:microsoft.com/office/officeart/2005/8/layout/hierarchy3"/>
    <dgm:cxn modelId="{9BBACB49-DF30-DC49-8B3E-56ACB64966F1}" type="presParOf" srcId="{AA5C8130-26D8-8444-84E4-0D7EFCF8BB85}" destId="{8DFC36F8-4180-3243-9441-B46EF774C599}" srcOrd="5" destOrd="0" presId="urn:microsoft.com/office/officeart/2005/8/layout/hierarchy3"/>
    <dgm:cxn modelId="{D901AB9D-3E50-D844-995B-0F103C2682A6}" type="presParOf" srcId="{AA5C8130-26D8-8444-84E4-0D7EFCF8BB85}" destId="{69BD98AE-A29D-8845-B6C6-AE90681426BE}" srcOrd="6" destOrd="0" presId="urn:microsoft.com/office/officeart/2005/8/layout/hierarchy3"/>
    <dgm:cxn modelId="{7DE111B9-2A08-5A41-BA0C-3A498EF95FC1}" type="presParOf" srcId="{AA5C8130-26D8-8444-84E4-0D7EFCF8BB85}" destId="{1EDA8442-9DB5-D746-8CE9-C280309B87D7}" srcOrd="7" destOrd="0" presId="urn:microsoft.com/office/officeart/2005/8/layout/hierarchy3"/>
    <dgm:cxn modelId="{B35309A0-9E95-9848-AC1C-4C50FACAFA23}" type="presParOf" srcId="{132CFAD2-E81F-AE4E-A0C7-10315FDBFA5F}" destId="{2DEB6109-CED8-0749-AC2B-A5F3E55085C2}" srcOrd="3" destOrd="0" presId="urn:microsoft.com/office/officeart/2005/8/layout/hierarchy3"/>
    <dgm:cxn modelId="{34B04650-64A9-4F4E-8514-8B4A746EA93A}" type="presParOf" srcId="{2DEB6109-CED8-0749-AC2B-A5F3E55085C2}" destId="{A0F6C2B9-A375-A342-A549-E1817A013360}" srcOrd="0" destOrd="0" presId="urn:microsoft.com/office/officeart/2005/8/layout/hierarchy3"/>
    <dgm:cxn modelId="{B036EF15-E03A-D14F-A082-0DE7D5C82282}" type="presParOf" srcId="{A0F6C2B9-A375-A342-A549-E1817A013360}" destId="{E622EB6A-3E59-6A46-9493-5876ED430314}" srcOrd="0" destOrd="0" presId="urn:microsoft.com/office/officeart/2005/8/layout/hierarchy3"/>
    <dgm:cxn modelId="{B240DDAF-2020-D548-8436-E81099135BB9}" type="presParOf" srcId="{A0F6C2B9-A375-A342-A549-E1817A013360}" destId="{A5532190-4B29-C14A-AD72-63FE99292CBF}" srcOrd="1" destOrd="0" presId="urn:microsoft.com/office/officeart/2005/8/layout/hierarchy3"/>
    <dgm:cxn modelId="{D8BE3CB8-061A-5B49-835E-7D12944D5091}" type="presParOf" srcId="{2DEB6109-CED8-0749-AC2B-A5F3E55085C2}" destId="{999181CC-1C50-8848-B1C8-20CBFFAF9E60}" srcOrd="1" destOrd="0" presId="urn:microsoft.com/office/officeart/2005/8/layout/hierarchy3"/>
    <dgm:cxn modelId="{B912A25F-70D1-F24B-9335-39FF2C29536E}" type="presParOf" srcId="{999181CC-1C50-8848-B1C8-20CBFFAF9E60}" destId="{A234029E-F7BA-D044-82AB-6A4A1A8AF13F}" srcOrd="0" destOrd="0" presId="urn:microsoft.com/office/officeart/2005/8/layout/hierarchy3"/>
    <dgm:cxn modelId="{F86C2117-A48D-8C41-9730-CED260906D96}" type="presParOf" srcId="{999181CC-1C50-8848-B1C8-20CBFFAF9E60}" destId="{2B7C4397-FF61-F44D-92CF-71E35C68202E}" srcOrd="1" destOrd="0" presId="urn:microsoft.com/office/officeart/2005/8/layout/hierarchy3"/>
    <dgm:cxn modelId="{C4AA76DE-50C1-C74B-B072-897E2E6EC48B}" type="presParOf" srcId="{999181CC-1C50-8848-B1C8-20CBFFAF9E60}" destId="{D2894D80-1060-474A-AB4E-0A69AAA99835}" srcOrd="2" destOrd="0" presId="urn:microsoft.com/office/officeart/2005/8/layout/hierarchy3"/>
    <dgm:cxn modelId="{B7091060-AE69-3641-9AC4-CF3F5A26D173}" type="presParOf" srcId="{999181CC-1C50-8848-B1C8-20CBFFAF9E60}" destId="{800C8D11-07F7-9944-BB67-D756EB24D6A3}" srcOrd="3" destOrd="0" presId="urn:microsoft.com/office/officeart/2005/8/layout/hierarchy3"/>
    <dgm:cxn modelId="{D9576F9E-C24C-6C41-B09A-60F5B8DFED44}" type="presParOf" srcId="{999181CC-1C50-8848-B1C8-20CBFFAF9E60}" destId="{F66B7D08-8B52-D147-BC87-5F7904E37C90}" srcOrd="4" destOrd="0" presId="urn:microsoft.com/office/officeart/2005/8/layout/hierarchy3"/>
    <dgm:cxn modelId="{B83282C7-ABF4-B54B-AE40-8394FA696773}" type="presParOf" srcId="{999181CC-1C50-8848-B1C8-20CBFFAF9E60}" destId="{CD9CB550-1853-6A47-8EBF-522CA30AA113}" srcOrd="5" destOrd="0" presId="urn:microsoft.com/office/officeart/2005/8/layout/hierarchy3"/>
    <dgm:cxn modelId="{27848DE6-5273-9049-9157-9B687B093838}" type="presParOf" srcId="{999181CC-1C50-8848-B1C8-20CBFFAF9E60}" destId="{7098A0E5-7861-BC48-929A-084D1F7D9679}" srcOrd="6" destOrd="0" presId="urn:microsoft.com/office/officeart/2005/8/layout/hierarchy3"/>
    <dgm:cxn modelId="{05E9DFEB-AFE1-E24A-AA97-D8F070E0FC4C}" type="presParOf" srcId="{999181CC-1C50-8848-B1C8-20CBFFAF9E60}" destId="{C87D1FD9-BCF9-EE4F-902F-E759569BECA5}" srcOrd="7" destOrd="0" presId="urn:microsoft.com/office/officeart/2005/8/layout/hierarchy3"/>
    <dgm:cxn modelId="{E9CD861B-9486-194D-A496-002ED941BAC7}" type="presParOf" srcId="{132CFAD2-E81F-AE4E-A0C7-10315FDBFA5F}" destId="{5ABD0A06-931F-9944-B615-223A1DB9BCFB}" srcOrd="4" destOrd="0" presId="urn:microsoft.com/office/officeart/2005/8/layout/hierarchy3"/>
    <dgm:cxn modelId="{0FD1FF6D-C80B-A944-9454-4E6B73412863}" type="presParOf" srcId="{5ABD0A06-931F-9944-B615-223A1DB9BCFB}" destId="{8B73BF8F-05A2-0440-8DE8-F38351DC48A4}" srcOrd="0" destOrd="0" presId="urn:microsoft.com/office/officeart/2005/8/layout/hierarchy3"/>
    <dgm:cxn modelId="{071ED563-F20D-5E4D-96E6-B67B9B87799C}" type="presParOf" srcId="{8B73BF8F-05A2-0440-8DE8-F38351DC48A4}" destId="{EF433F56-17B8-E64A-8A67-302961623444}" srcOrd="0" destOrd="0" presId="urn:microsoft.com/office/officeart/2005/8/layout/hierarchy3"/>
    <dgm:cxn modelId="{C81E0613-4A1E-E74D-B33D-79467FFA7DEB}" type="presParOf" srcId="{8B73BF8F-05A2-0440-8DE8-F38351DC48A4}" destId="{F154ABF7-A215-4D46-A97E-C0B97D525994}" srcOrd="1" destOrd="0" presId="urn:microsoft.com/office/officeart/2005/8/layout/hierarchy3"/>
    <dgm:cxn modelId="{FFF835F9-FFE6-7646-A685-0889D62AE7AA}" type="presParOf" srcId="{5ABD0A06-931F-9944-B615-223A1DB9BCFB}" destId="{0893E73F-4EF2-8849-B7CF-435512EFBAC1}" srcOrd="1" destOrd="0" presId="urn:microsoft.com/office/officeart/2005/8/layout/hierarchy3"/>
    <dgm:cxn modelId="{FE895B36-38B4-7144-A465-C840816AA8FC}" type="presParOf" srcId="{0893E73F-4EF2-8849-B7CF-435512EFBAC1}" destId="{00432C37-DFB6-B14C-BE40-A124D86BE12B}" srcOrd="0" destOrd="0" presId="urn:microsoft.com/office/officeart/2005/8/layout/hierarchy3"/>
    <dgm:cxn modelId="{43F7ABA2-AA8D-4E49-844A-52BCB34EFADE}" type="presParOf" srcId="{0893E73F-4EF2-8849-B7CF-435512EFBAC1}" destId="{201C9364-8A3A-CF41-965F-F294508773E5}" srcOrd="1" destOrd="0" presId="urn:microsoft.com/office/officeart/2005/8/layout/hierarchy3"/>
    <dgm:cxn modelId="{0B5883B3-09E1-FD47-A5B4-A1E97AC94ABA}" type="presParOf" srcId="{0893E73F-4EF2-8849-B7CF-435512EFBAC1}" destId="{D6B94ED6-6DAD-3A44-966D-16B163CCC186}" srcOrd="2" destOrd="0" presId="urn:microsoft.com/office/officeart/2005/8/layout/hierarchy3"/>
    <dgm:cxn modelId="{489387A6-4D8D-C140-8B0D-32D3C62EB8E2}" type="presParOf" srcId="{0893E73F-4EF2-8849-B7CF-435512EFBAC1}" destId="{B4015154-5AA3-4D45-B478-9F1DBB0C6A2A}" srcOrd="3" destOrd="0" presId="urn:microsoft.com/office/officeart/2005/8/layout/hierarchy3"/>
    <dgm:cxn modelId="{92EA9B3C-ECF6-41A1-BAF3-A1D6D27DEFE6}" type="presParOf" srcId="{0893E73F-4EF2-8849-B7CF-435512EFBAC1}" destId="{082F6732-AEA6-4691-BBDC-327E6646FBF0}" srcOrd="4" destOrd="0" presId="urn:microsoft.com/office/officeart/2005/8/layout/hierarchy3"/>
    <dgm:cxn modelId="{32EE880A-636F-4D6F-81E0-76A1AA875208}" type="presParOf" srcId="{0893E73F-4EF2-8849-B7CF-435512EFBAC1}" destId="{48D64F80-6991-4F0D-8879-A7E57CBBFE0D}" srcOrd="5" destOrd="0" presId="urn:microsoft.com/office/officeart/2005/8/layout/hierarchy3"/>
    <dgm:cxn modelId="{9370E89A-8E96-B341-A8F7-6062B72A8BAB}" type="presParOf" srcId="{0893E73F-4EF2-8849-B7CF-435512EFBAC1}" destId="{B0E58379-EE76-9747-8B13-2D4FEE683618}" srcOrd="6" destOrd="0" presId="urn:microsoft.com/office/officeart/2005/8/layout/hierarchy3"/>
    <dgm:cxn modelId="{E4ED1966-C33E-7C42-8816-8E322186B0D1}" type="presParOf" srcId="{0893E73F-4EF2-8849-B7CF-435512EFBAC1}" destId="{3CF27522-2376-4645-A7EB-1E415CC334CB}"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A643A5-9510-DD4A-9583-6CB7207F9362}"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6BD3EE50-45AF-FE46-A8F4-E3F634B13BD5}">
      <dgm:prSet phldrT="[Text]" custT="1"/>
      <dgm:spPr>
        <a:solidFill>
          <a:schemeClr val="accent2">
            <a:lumMod val="50000"/>
            <a:alpha val="90000"/>
          </a:schemeClr>
        </a:solidFill>
        <a:ln w="25400" cap="flat" cmpd="sng" algn="ctr">
          <a:solidFill>
            <a:srgbClr val="3333FF">
              <a:hueOff val="0"/>
              <a:satOff val="0"/>
              <a:lumOff val="0"/>
              <a:alphaOff val="0"/>
            </a:srgbClr>
          </a:solidFill>
          <a:prstDash val="solid"/>
        </a:ln>
        <a:effectLst/>
      </dgm:spPr>
      <dgm:t>
        <a:bodyPr spcFirstLastPara="0" vert="horz" wrap="square" lIns="13335" tIns="8890" rIns="13335" bIns="8890" numCol="1" spcCol="1270" anchor="ctr" anchorCtr="0"/>
        <a:lstStyle/>
        <a:p>
          <a:pPr marL="0" lvl="0" indent="0" algn="ctr" defTabSz="311150">
            <a:lnSpc>
              <a:spcPct val="90000"/>
            </a:lnSpc>
            <a:spcBef>
              <a:spcPct val="0"/>
            </a:spcBef>
            <a:spcAft>
              <a:spcPct val="35000"/>
            </a:spcAft>
            <a:buNone/>
          </a:pPr>
          <a:r>
            <a:rPr lang="en-US" sz="700" b="0" i="0" kern="1200" dirty="0">
              <a:solidFill>
                <a:srgbClr val="FEFFFE"/>
              </a:solidFill>
              <a:latin typeface="IBM Plex Sans Medium" panose="020B0603050203000203" pitchFamily="34" charset="0"/>
              <a:ea typeface="+mn-ea"/>
              <a:cs typeface="+mn-cs"/>
            </a:rPr>
            <a:t>Cybersecurity</a:t>
          </a:r>
        </a:p>
      </dgm:t>
    </dgm:pt>
    <dgm:pt modelId="{51F64A64-329D-AF4E-A577-3BD8E414A999}" type="parTrans" cxnId="{32AFBA3E-E813-0645-975A-CFE74DC84228}">
      <dgm:prSet/>
      <dgm:spPr/>
      <dgm:t>
        <a:bodyPr/>
        <a:lstStyle/>
        <a:p>
          <a:endParaRPr lang="en-US"/>
        </a:p>
      </dgm:t>
    </dgm:pt>
    <dgm:pt modelId="{35580E29-9CB7-3D4A-A5E9-7E6459564AFF}" type="sibTrans" cxnId="{32AFBA3E-E813-0645-975A-CFE74DC84228}">
      <dgm:prSet/>
      <dgm:spPr/>
      <dgm:t>
        <a:bodyPr/>
        <a:lstStyle/>
        <a:p>
          <a:endParaRPr lang="en-US"/>
        </a:p>
      </dgm:t>
    </dgm:pt>
    <dgm:pt modelId="{8CAB13E0-84DA-E24C-AC55-E6D8A511F634}">
      <dgm:prSet phldrT="[Text]" custT="1"/>
      <dgm:spPr>
        <a:solidFill>
          <a:srgbClr val="0E0F28">
            <a:lumMod val="75000"/>
            <a:lumOff val="25000"/>
            <a:alpha val="90000"/>
          </a:srgbClr>
        </a:solidFill>
        <a:ln w="25400" cap="flat" cmpd="sng" algn="ctr">
          <a:solidFill>
            <a:srgbClr val="3333FF">
              <a:hueOff val="0"/>
              <a:satOff val="0"/>
              <a:lumOff val="0"/>
              <a:alphaOff val="0"/>
            </a:srgbClr>
          </a:solidFill>
          <a:prstDash val="solid"/>
        </a:ln>
        <a:effectLst/>
      </dgm:spPr>
      <dgm:t>
        <a:bodyPr spcFirstLastPara="0" vert="horz" wrap="square" lIns="13335" tIns="8890" rIns="13335" bIns="8890" numCol="1" spcCol="1270" anchor="ctr" anchorCtr="0"/>
        <a:lstStyle/>
        <a:p>
          <a:pPr marL="0" lvl="0" indent="0" algn="ctr" defTabSz="311150">
            <a:lnSpc>
              <a:spcPct val="90000"/>
            </a:lnSpc>
            <a:spcBef>
              <a:spcPct val="0"/>
            </a:spcBef>
            <a:spcAft>
              <a:spcPct val="35000"/>
            </a:spcAft>
            <a:buNone/>
          </a:pPr>
          <a:r>
            <a:rPr lang="en-US" sz="700" b="0" i="0" kern="1200" dirty="0">
              <a:solidFill>
                <a:srgbClr val="FEFFFE"/>
              </a:solidFill>
              <a:latin typeface="IBM Plex Sans Medium" panose="020B0603050203000203" pitchFamily="34" charset="0"/>
              <a:ea typeface="+mn-ea"/>
              <a:cs typeface="+mn-cs"/>
            </a:rPr>
            <a:t>Vulnerability</a:t>
          </a:r>
        </a:p>
      </dgm:t>
    </dgm:pt>
    <dgm:pt modelId="{0954C2B5-8032-0C41-8178-264841594CC2}" type="parTrans" cxnId="{4BB1AA34-B30A-FE4C-8469-24332B5B4A41}">
      <dgm:prSet/>
      <dgm:spPr/>
      <dgm:t>
        <a:bodyPr/>
        <a:lstStyle/>
        <a:p>
          <a:endParaRPr lang="en-US" dirty="0"/>
        </a:p>
      </dgm:t>
    </dgm:pt>
    <dgm:pt modelId="{0DAA6C1B-74D6-A64A-89F1-FBC926B9582A}" type="sibTrans" cxnId="{4BB1AA34-B30A-FE4C-8469-24332B5B4A41}">
      <dgm:prSet/>
      <dgm:spPr/>
      <dgm:t>
        <a:bodyPr/>
        <a:lstStyle/>
        <a:p>
          <a:endParaRPr lang="en-US"/>
        </a:p>
      </dgm:t>
    </dgm:pt>
    <dgm:pt modelId="{B10E96DC-CA55-7246-880B-82217488A88F}">
      <dgm:prSet phldrT="[Text]" custT="1"/>
      <dgm:spPr>
        <a:solidFill>
          <a:srgbClr val="0E0F28">
            <a:lumMod val="75000"/>
            <a:lumOff val="25000"/>
            <a:alpha val="90000"/>
          </a:srgbClr>
        </a:solidFill>
        <a:ln w="25400" cap="flat" cmpd="sng" algn="ctr">
          <a:solidFill>
            <a:srgbClr val="3333FF">
              <a:hueOff val="0"/>
              <a:satOff val="0"/>
              <a:lumOff val="0"/>
              <a:alphaOff val="0"/>
            </a:srgbClr>
          </a:solidFill>
          <a:prstDash val="solid"/>
        </a:ln>
        <a:effectLst/>
      </dgm:spPr>
      <dgm:t>
        <a:bodyPr spcFirstLastPara="0" vert="horz" wrap="square" lIns="13335" tIns="8890" rIns="13335" bIns="8890" numCol="1" spcCol="1270" anchor="ctr" anchorCtr="0"/>
        <a:lstStyle/>
        <a:p>
          <a:pPr marL="0" lvl="0" indent="0" algn="ctr" defTabSz="311150">
            <a:lnSpc>
              <a:spcPct val="90000"/>
            </a:lnSpc>
            <a:spcBef>
              <a:spcPct val="0"/>
            </a:spcBef>
            <a:spcAft>
              <a:spcPct val="35000"/>
            </a:spcAft>
            <a:buNone/>
          </a:pPr>
          <a:r>
            <a:rPr lang="en-US" sz="700" b="0" i="0" kern="1200" dirty="0">
              <a:solidFill>
                <a:srgbClr val="FEFFFE"/>
              </a:solidFill>
              <a:latin typeface="IBM Plex Sans Medium" panose="020B0603050203000203" pitchFamily="34" charset="0"/>
              <a:ea typeface="+mn-ea"/>
              <a:cs typeface="+mn-cs"/>
            </a:rPr>
            <a:t>Insider Threat</a:t>
          </a:r>
        </a:p>
      </dgm:t>
    </dgm:pt>
    <dgm:pt modelId="{F8BA91A5-7DC6-A04B-B062-980AC832CC8F}" type="parTrans" cxnId="{93403878-876D-EB4A-9BB8-D24A88F9DBF9}">
      <dgm:prSet/>
      <dgm:spPr/>
      <dgm:t>
        <a:bodyPr/>
        <a:lstStyle/>
        <a:p>
          <a:endParaRPr lang="en-US" dirty="0"/>
        </a:p>
      </dgm:t>
    </dgm:pt>
    <dgm:pt modelId="{C0FD719D-15D7-AB4D-80D8-4C32DA1D7692}" type="sibTrans" cxnId="{93403878-876D-EB4A-9BB8-D24A88F9DBF9}">
      <dgm:prSet/>
      <dgm:spPr/>
      <dgm:t>
        <a:bodyPr/>
        <a:lstStyle/>
        <a:p>
          <a:endParaRPr lang="en-US"/>
        </a:p>
      </dgm:t>
    </dgm:pt>
    <dgm:pt modelId="{A9060BDA-421F-A14D-9529-F9F77C2065CC}">
      <dgm:prSet phldrT="[Text]" custT="1"/>
      <dgm:spPr>
        <a:solidFill>
          <a:srgbClr val="0E0F28">
            <a:lumMod val="75000"/>
            <a:lumOff val="25000"/>
            <a:alpha val="90000"/>
          </a:srgbClr>
        </a:solidFill>
        <a:ln w="25400" cap="flat" cmpd="sng" algn="ctr">
          <a:solidFill>
            <a:srgbClr val="3333FF">
              <a:hueOff val="0"/>
              <a:satOff val="0"/>
              <a:lumOff val="0"/>
              <a:alphaOff val="0"/>
            </a:srgbClr>
          </a:solidFill>
          <a:prstDash val="solid"/>
        </a:ln>
        <a:effectLst/>
      </dgm:spPr>
      <dgm:t>
        <a:bodyPr spcFirstLastPara="0" vert="horz" wrap="square" lIns="13335" tIns="8890" rIns="13335" bIns="8890" numCol="1" spcCol="1270" anchor="ctr" anchorCtr="0"/>
        <a:lstStyle/>
        <a:p>
          <a:r>
            <a:rPr lang="en-US" sz="700" b="0" i="0" kern="1200" dirty="0">
              <a:solidFill>
                <a:srgbClr val="FEFFFE"/>
              </a:solidFill>
              <a:latin typeface="IBM Plex Sans Medium" panose="020B0603050203000203" pitchFamily="34" charset="0"/>
              <a:ea typeface="+mn-ea"/>
              <a:cs typeface="+mn-cs"/>
            </a:rPr>
            <a:t>Incident</a:t>
          </a:r>
          <a:r>
            <a:rPr lang="en-US" sz="800" b="0" i="0" kern="1200" dirty="0">
              <a:latin typeface="IBM Plex Sans Medium" panose="020B0603050203000203" pitchFamily="34" charset="0"/>
            </a:rPr>
            <a:t> Management</a:t>
          </a:r>
        </a:p>
      </dgm:t>
    </dgm:pt>
    <dgm:pt modelId="{22620FD1-2D69-1E4A-B9C3-8EF7CA24EB2C}" type="parTrans" cxnId="{6529F8E8-D140-DE45-970E-AE2DF54CD9B5}">
      <dgm:prSet/>
      <dgm:spPr/>
      <dgm:t>
        <a:bodyPr/>
        <a:lstStyle/>
        <a:p>
          <a:endParaRPr lang="en-US" dirty="0"/>
        </a:p>
      </dgm:t>
    </dgm:pt>
    <dgm:pt modelId="{02908D9A-1EA3-AF4E-8CE6-2BC1ECF1665E}" type="sibTrans" cxnId="{6529F8E8-D140-DE45-970E-AE2DF54CD9B5}">
      <dgm:prSet/>
      <dgm:spPr/>
      <dgm:t>
        <a:bodyPr/>
        <a:lstStyle/>
        <a:p>
          <a:endParaRPr lang="en-US"/>
        </a:p>
      </dgm:t>
    </dgm:pt>
    <dgm:pt modelId="{504331B3-9AA9-D441-BD27-09C78805697C}">
      <dgm:prSet phldrT="[Text]" custT="1"/>
      <dgm:spPr>
        <a:solidFill>
          <a:srgbClr val="0E0F28">
            <a:lumMod val="75000"/>
            <a:lumOff val="25000"/>
            <a:alpha val="90000"/>
          </a:srgbClr>
        </a:solidFill>
        <a:ln w="25400" cap="flat" cmpd="sng" algn="ctr">
          <a:solidFill>
            <a:srgbClr val="3333FF">
              <a:hueOff val="0"/>
              <a:satOff val="0"/>
              <a:lumOff val="0"/>
              <a:alphaOff val="0"/>
            </a:srgbClr>
          </a:solidFill>
          <a:prstDash val="solid"/>
        </a:ln>
        <a:effectLst/>
      </dgm:spPr>
      <dgm:t>
        <a:bodyPr spcFirstLastPara="0" vert="horz" wrap="square" lIns="13335" tIns="8890" rIns="13335" bIns="8890" numCol="1" spcCol="1270" anchor="ctr" anchorCtr="0"/>
        <a:lstStyle/>
        <a:p>
          <a:pPr marL="0" lvl="0" indent="0" algn="ctr" defTabSz="311150">
            <a:lnSpc>
              <a:spcPct val="90000"/>
            </a:lnSpc>
            <a:spcBef>
              <a:spcPct val="0"/>
            </a:spcBef>
            <a:spcAft>
              <a:spcPct val="35000"/>
            </a:spcAft>
            <a:buNone/>
          </a:pPr>
          <a:r>
            <a:rPr lang="en-US" sz="700" b="0" i="0" kern="1200" dirty="0">
              <a:solidFill>
                <a:srgbClr val="FEFFFE"/>
              </a:solidFill>
              <a:latin typeface="IBM Plex Sans Medium" panose="020B0603050203000203" pitchFamily="34" charset="0"/>
              <a:ea typeface="+mn-ea"/>
              <a:cs typeface="+mn-cs"/>
            </a:rPr>
            <a:t>Asset Management</a:t>
          </a:r>
        </a:p>
      </dgm:t>
    </dgm:pt>
    <dgm:pt modelId="{FFDC216C-D08E-2C43-8782-0D2E8750936C}" type="parTrans" cxnId="{859F48CC-A9A0-AF4C-A563-403B32435BB8}">
      <dgm:prSet/>
      <dgm:spPr/>
      <dgm:t>
        <a:bodyPr/>
        <a:lstStyle/>
        <a:p>
          <a:endParaRPr lang="en-US" dirty="0"/>
        </a:p>
      </dgm:t>
    </dgm:pt>
    <dgm:pt modelId="{FB76697C-236D-394A-ABD9-C1BBDBCAD5C7}" type="sibTrans" cxnId="{859F48CC-A9A0-AF4C-A563-403B32435BB8}">
      <dgm:prSet/>
      <dgm:spPr/>
      <dgm:t>
        <a:bodyPr/>
        <a:lstStyle/>
        <a:p>
          <a:endParaRPr lang="en-US"/>
        </a:p>
      </dgm:t>
    </dgm:pt>
    <dgm:pt modelId="{82045675-9217-0249-8EC7-FFAEF8A9224C}">
      <dgm:prSet phldrT="[Text]" custT="1"/>
      <dgm:spPr>
        <a:solidFill>
          <a:srgbClr val="0E0F28">
            <a:lumMod val="75000"/>
            <a:lumOff val="25000"/>
            <a:alpha val="90000"/>
          </a:srgbClr>
        </a:solidFill>
        <a:ln w="25400" cap="flat" cmpd="sng" algn="ctr">
          <a:solidFill>
            <a:srgbClr val="3333FF">
              <a:hueOff val="0"/>
              <a:satOff val="0"/>
              <a:lumOff val="0"/>
              <a:alphaOff val="0"/>
            </a:srgbClr>
          </a:solidFill>
          <a:prstDash val="solid"/>
        </a:ln>
        <a:effectLst/>
      </dgm:spPr>
      <dgm:t>
        <a:bodyPr spcFirstLastPara="0" vert="horz" wrap="square" lIns="13335" tIns="8890" rIns="13335" bIns="8890" numCol="1" spcCol="1270" anchor="ctr" anchorCtr="0"/>
        <a:lstStyle/>
        <a:p>
          <a:pPr marL="0" lvl="0" indent="0" algn="ctr" defTabSz="311150">
            <a:lnSpc>
              <a:spcPct val="90000"/>
            </a:lnSpc>
            <a:spcBef>
              <a:spcPct val="0"/>
            </a:spcBef>
            <a:spcAft>
              <a:spcPct val="35000"/>
            </a:spcAft>
            <a:buNone/>
          </a:pPr>
          <a:r>
            <a:rPr lang="en-US" sz="700" b="0" i="0" kern="1200" dirty="0">
              <a:solidFill>
                <a:srgbClr val="FEFFFE"/>
              </a:solidFill>
              <a:latin typeface="IBM Plex Sans Medium" panose="020B0603050203000203" pitchFamily="34" charset="0"/>
              <a:ea typeface="+mn-ea"/>
              <a:cs typeface="+mn-cs"/>
            </a:rPr>
            <a:t>TPRM</a:t>
          </a:r>
        </a:p>
      </dgm:t>
    </dgm:pt>
    <dgm:pt modelId="{D6F59D1B-01D0-714D-A2E0-6D57121772D4}" type="parTrans" cxnId="{7F2EF8BF-4B08-1940-8EE1-CF8F1CAD5681}">
      <dgm:prSet/>
      <dgm:spPr/>
      <dgm:t>
        <a:bodyPr/>
        <a:lstStyle/>
        <a:p>
          <a:endParaRPr lang="en-US" dirty="0"/>
        </a:p>
      </dgm:t>
    </dgm:pt>
    <dgm:pt modelId="{8DFE26B9-3175-6143-A063-64E10E7601BF}" type="sibTrans" cxnId="{7F2EF8BF-4B08-1940-8EE1-CF8F1CAD5681}">
      <dgm:prSet/>
      <dgm:spPr/>
      <dgm:t>
        <a:bodyPr/>
        <a:lstStyle/>
        <a:p>
          <a:endParaRPr lang="en-US"/>
        </a:p>
      </dgm:t>
    </dgm:pt>
    <dgm:pt modelId="{5DC7F911-CD2D-A34C-8E5A-C18866B827D2}">
      <dgm:prSet phldrT="[Text]" custT="1"/>
      <dgm:spPr>
        <a:solidFill>
          <a:srgbClr val="0E0F28">
            <a:lumMod val="75000"/>
            <a:lumOff val="25000"/>
            <a:alpha val="90000"/>
          </a:srgbClr>
        </a:solidFill>
        <a:ln w="25400" cap="flat" cmpd="sng" algn="ctr">
          <a:solidFill>
            <a:srgbClr val="3333FF">
              <a:hueOff val="0"/>
              <a:satOff val="0"/>
              <a:lumOff val="0"/>
              <a:alphaOff val="0"/>
            </a:srgbClr>
          </a:solidFill>
          <a:prstDash val="solid"/>
        </a:ln>
        <a:effectLst/>
      </dgm:spPr>
      <dgm:t>
        <a:bodyPr spcFirstLastPara="0" vert="horz" wrap="square" lIns="13335" tIns="8890" rIns="13335" bIns="8890" numCol="1" spcCol="1270" anchor="ctr" anchorCtr="0"/>
        <a:lstStyle/>
        <a:p>
          <a:r>
            <a:rPr lang="en-US" sz="800" b="0" i="0" kern="1200" dirty="0">
              <a:latin typeface="IBM Plex Sans Medium" panose="020B0603050203000203" pitchFamily="34" charset="0"/>
            </a:rPr>
            <a:t>Compliance </a:t>
          </a:r>
          <a:r>
            <a:rPr lang="en-US" sz="700" b="0" i="0" kern="1200" dirty="0">
              <a:solidFill>
                <a:srgbClr val="FEFFFE"/>
              </a:solidFill>
              <a:latin typeface="IBM Plex Sans Medium" panose="020B0603050203000203" pitchFamily="34" charset="0"/>
              <a:ea typeface="+mn-ea"/>
              <a:cs typeface="+mn-cs"/>
            </a:rPr>
            <a:t>Management</a:t>
          </a:r>
        </a:p>
      </dgm:t>
    </dgm:pt>
    <dgm:pt modelId="{AB82E153-043C-6F46-BCEE-9EC89596D8D7}" type="parTrans" cxnId="{31789079-4250-0E45-B3C3-AFEC442E6048}">
      <dgm:prSet/>
      <dgm:spPr/>
      <dgm:t>
        <a:bodyPr/>
        <a:lstStyle/>
        <a:p>
          <a:endParaRPr lang="en-US" dirty="0"/>
        </a:p>
      </dgm:t>
    </dgm:pt>
    <dgm:pt modelId="{3A0E28CB-5930-B849-940B-8A3DB08C9562}" type="sibTrans" cxnId="{31789079-4250-0E45-B3C3-AFEC442E6048}">
      <dgm:prSet/>
      <dgm:spPr/>
      <dgm:t>
        <a:bodyPr/>
        <a:lstStyle/>
        <a:p>
          <a:endParaRPr lang="en-US"/>
        </a:p>
      </dgm:t>
    </dgm:pt>
    <dgm:pt modelId="{C09C2BAD-6A1A-C541-B8D9-EF41AF30D2B5}">
      <dgm:prSet phldrT="[Text]" custT="1"/>
      <dgm:spPr>
        <a:solidFill>
          <a:srgbClr val="0E0F28">
            <a:lumMod val="75000"/>
            <a:lumOff val="25000"/>
            <a:alpha val="90000"/>
          </a:srgbClr>
        </a:solidFill>
        <a:ln w="25400" cap="flat" cmpd="sng" algn="ctr">
          <a:solidFill>
            <a:srgbClr val="3333FF">
              <a:hueOff val="0"/>
              <a:satOff val="0"/>
              <a:lumOff val="0"/>
              <a:alphaOff val="0"/>
            </a:srgbClr>
          </a:solidFill>
          <a:prstDash val="solid"/>
        </a:ln>
        <a:effectLst/>
      </dgm:spPr>
      <dgm:t>
        <a:bodyPr spcFirstLastPara="0" vert="horz" wrap="square" lIns="13335" tIns="8890" rIns="13335" bIns="8890" numCol="1" spcCol="1270" anchor="ctr" anchorCtr="0"/>
        <a:lstStyle/>
        <a:p>
          <a:pPr marL="0" lvl="0" indent="0" algn="ctr" defTabSz="311150">
            <a:lnSpc>
              <a:spcPct val="90000"/>
            </a:lnSpc>
            <a:spcBef>
              <a:spcPct val="0"/>
            </a:spcBef>
            <a:spcAft>
              <a:spcPct val="35000"/>
            </a:spcAft>
            <a:buNone/>
          </a:pPr>
          <a:r>
            <a:rPr lang="en-US" sz="700" b="0" i="0" kern="1200" dirty="0">
              <a:solidFill>
                <a:srgbClr val="FEFFFE"/>
              </a:solidFill>
              <a:latin typeface="IBM Plex Sans Medium" panose="020B0603050203000203" pitchFamily="34" charset="0"/>
              <a:ea typeface="+mn-ea"/>
              <a:cs typeface="+mn-cs"/>
            </a:rPr>
            <a:t>Risk Management</a:t>
          </a:r>
        </a:p>
      </dgm:t>
    </dgm:pt>
    <dgm:pt modelId="{07B4BF0E-17D3-5147-B1B1-5DB6C1B29890}" type="parTrans" cxnId="{0A02F610-CD1F-8340-9AB1-681F7CEB32D7}">
      <dgm:prSet/>
      <dgm:spPr/>
      <dgm:t>
        <a:bodyPr/>
        <a:lstStyle/>
        <a:p>
          <a:endParaRPr lang="en-US" dirty="0"/>
        </a:p>
      </dgm:t>
    </dgm:pt>
    <dgm:pt modelId="{7422C49B-B8AE-1149-A25E-30196966CC31}" type="sibTrans" cxnId="{0A02F610-CD1F-8340-9AB1-681F7CEB32D7}">
      <dgm:prSet/>
      <dgm:spPr/>
      <dgm:t>
        <a:bodyPr/>
        <a:lstStyle/>
        <a:p>
          <a:endParaRPr lang="en-US"/>
        </a:p>
      </dgm:t>
    </dgm:pt>
    <dgm:pt modelId="{719DFD00-9D0A-6F43-A5D2-E1587CB7BFA9}" type="pres">
      <dgm:prSet presAssocID="{93A643A5-9510-DD4A-9583-6CB7207F9362}" presName="diagram" presStyleCnt="0">
        <dgm:presLayoutVars>
          <dgm:chPref val="1"/>
          <dgm:dir/>
          <dgm:animOne val="branch"/>
          <dgm:animLvl val="lvl"/>
          <dgm:resizeHandles val="exact"/>
        </dgm:presLayoutVars>
      </dgm:prSet>
      <dgm:spPr/>
    </dgm:pt>
    <dgm:pt modelId="{A2702362-9130-1847-B42A-96BF03AC4D17}" type="pres">
      <dgm:prSet presAssocID="{6BD3EE50-45AF-FE46-A8F4-E3F634B13BD5}" presName="root1" presStyleCnt="0"/>
      <dgm:spPr/>
    </dgm:pt>
    <dgm:pt modelId="{6CF6DE9F-BD2C-484F-81B8-77C82AFEA4A9}" type="pres">
      <dgm:prSet presAssocID="{6BD3EE50-45AF-FE46-A8F4-E3F634B13BD5}" presName="LevelOneTextNode" presStyleLbl="node0" presStyleIdx="0" presStyleCnt="1">
        <dgm:presLayoutVars>
          <dgm:chPref val="3"/>
        </dgm:presLayoutVars>
      </dgm:prSet>
      <dgm:spPr>
        <a:xfrm>
          <a:off x="198167" y="1956122"/>
          <a:ext cx="1132779" cy="566389"/>
        </a:xfrm>
        <a:prstGeom prst="roundRect">
          <a:avLst>
            <a:gd name="adj" fmla="val 10000"/>
          </a:avLst>
        </a:prstGeom>
      </dgm:spPr>
    </dgm:pt>
    <dgm:pt modelId="{2F36EA6C-4FE9-DD47-B706-9C44C952BE6B}" type="pres">
      <dgm:prSet presAssocID="{6BD3EE50-45AF-FE46-A8F4-E3F634B13BD5}" presName="level2hierChild" presStyleCnt="0"/>
      <dgm:spPr/>
    </dgm:pt>
    <dgm:pt modelId="{311F1960-0FEA-A345-A685-BCD80C426EAF}" type="pres">
      <dgm:prSet presAssocID="{0954C2B5-8032-0C41-8178-264841594CC2}" presName="conn2-1" presStyleLbl="parChTrans1D2" presStyleIdx="0" presStyleCnt="7"/>
      <dgm:spPr/>
    </dgm:pt>
    <dgm:pt modelId="{9C14BCEF-887E-2542-98BD-CF50CF8EED9E}" type="pres">
      <dgm:prSet presAssocID="{0954C2B5-8032-0C41-8178-264841594CC2}" presName="connTx" presStyleLbl="parChTrans1D2" presStyleIdx="0" presStyleCnt="7"/>
      <dgm:spPr/>
    </dgm:pt>
    <dgm:pt modelId="{2C3BD4A0-A15C-1841-A826-469C27A4B95C}" type="pres">
      <dgm:prSet presAssocID="{8CAB13E0-84DA-E24C-AC55-E6D8A511F634}" presName="root2" presStyleCnt="0"/>
      <dgm:spPr/>
    </dgm:pt>
    <dgm:pt modelId="{A3FD7734-99E1-434F-9D9C-148D10640046}" type="pres">
      <dgm:prSet presAssocID="{8CAB13E0-84DA-E24C-AC55-E6D8A511F634}" presName="LevelTwoTextNode" presStyleLbl="node2" presStyleIdx="0" presStyleCnt="7">
        <dgm:presLayoutVars>
          <dgm:chPref val="3"/>
        </dgm:presLayoutVars>
      </dgm:prSet>
      <dgm:spPr>
        <a:xfrm>
          <a:off x="1784059" y="2077"/>
          <a:ext cx="1132779" cy="566389"/>
        </a:xfrm>
        <a:prstGeom prst="roundRect">
          <a:avLst>
            <a:gd name="adj" fmla="val 10000"/>
          </a:avLst>
        </a:prstGeom>
      </dgm:spPr>
    </dgm:pt>
    <dgm:pt modelId="{F231821B-98FB-FD4F-97FA-35C8563C773F}" type="pres">
      <dgm:prSet presAssocID="{8CAB13E0-84DA-E24C-AC55-E6D8A511F634}" presName="level3hierChild" presStyleCnt="0"/>
      <dgm:spPr/>
    </dgm:pt>
    <dgm:pt modelId="{5C8FB157-7720-704C-A6A4-34A6A897165F}" type="pres">
      <dgm:prSet presAssocID="{F8BA91A5-7DC6-A04B-B062-980AC832CC8F}" presName="conn2-1" presStyleLbl="parChTrans1D2" presStyleIdx="1" presStyleCnt="7"/>
      <dgm:spPr/>
    </dgm:pt>
    <dgm:pt modelId="{F19B329A-3675-084B-AF31-A36D16358962}" type="pres">
      <dgm:prSet presAssocID="{F8BA91A5-7DC6-A04B-B062-980AC832CC8F}" presName="connTx" presStyleLbl="parChTrans1D2" presStyleIdx="1" presStyleCnt="7"/>
      <dgm:spPr/>
    </dgm:pt>
    <dgm:pt modelId="{5F0A1816-3B71-874B-8538-615A829415F1}" type="pres">
      <dgm:prSet presAssocID="{B10E96DC-CA55-7246-880B-82217488A88F}" presName="root2" presStyleCnt="0"/>
      <dgm:spPr/>
    </dgm:pt>
    <dgm:pt modelId="{35EF3C8E-3765-2145-96DF-D9C3AF26C391}" type="pres">
      <dgm:prSet presAssocID="{B10E96DC-CA55-7246-880B-82217488A88F}" presName="LevelTwoTextNode" presStyleLbl="node2" presStyleIdx="1" presStyleCnt="7">
        <dgm:presLayoutVars>
          <dgm:chPref val="3"/>
        </dgm:presLayoutVars>
      </dgm:prSet>
      <dgm:spPr>
        <a:xfrm>
          <a:off x="1784059" y="653425"/>
          <a:ext cx="1132779" cy="566389"/>
        </a:xfrm>
        <a:prstGeom prst="roundRect">
          <a:avLst>
            <a:gd name="adj" fmla="val 10000"/>
          </a:avLst>
        </a:prstGeom>
      </dgm:spPr>
    </dgm:pt>
    <dgm:pt modelId="{7E407827-25D8-DE4C-8391-82E833EDCF76}" type="pres">
      <dgm:prSet presAssocID="{B10E96DC-CA55-7246-880B-82217488A88F}" presName="level3hierChild" presStyleCnt="0"/>
      <dgm:spPr/>
    </dgm:pt>
    <dgm:pt modelId="{AA1A543E-8A31-6A4A-873F-7C8E38072D27}" type="pres">
      <dgm:prSet presAssocID="{22620FD1-2D69-1E4A-B9C3-8EF7CA24EB2C}" presName="conn2-1" presStyleLbl="parChTrans1D2" presStyleIdx="2" presStyleCnt="7"/>
      <dgm:spPr/>
    </dgm:pt>
    <dgm:pt modelId="{12158D00-38A6-8746-A48F-CD4D537BD04E}" type="pres">
      <dgm:prSet presAssocID="{22620FD1-2D69-1E4A-B9C3-8EF7CA24EB2C}" presName="connTx" presStyleLbl="parChTrans1D2" presStyleIdx="2" presStyleCnt="7"/>
      <dgm:spPr/>
    </dgm:pt>
    <dgm:pt modelId="{D123D431-8A64-3440-BB9F-60D7DEB58550}" type="pres">
      <dgm:prSet presAssocID="{A9060BDA-421F-A14D-9529-F9F77C2065CC}" presName="root2" presStyleCnt="0"/>
      <dgm:spPr/>
    </dgm:pt>
    <dgm:pt modelId="{C2036950-C2CC-7549-A1C4-DCE6B16D7D55}" type="pres">
      <dgm:prSet presAssocID="{A9060BDA-421F-A14D-9529-F9F77C2065CC}" presName="LevelTwoTextNode" presStyleLbl="node2" presStyleIdx="2" presStyleCnt="7">
        <dgm:presLayoutVars>
          <dgm:chPref val="3"/>
        </dgm:presLayoutVars>
      </dgm:prSet>
      <dgm:spPr>
        <a:xfrm>
          <a:off x="1784059" y="1304774"/>
          <a:ext cx="1132779" cy="566389"/>
        </a:xfrm>
        <a:prstGeom prst="roundRect">
          <a:avLst>
            <a:gd name="adj" fmla="val 10000"/>
          </a:avLst>
        </a:prstGeom>
      </dgm:spPr>
    </dgm:pt>
    <dgm:pt modelId="{CE73AA09-96A4-6143-824C-92952890EFE6}" type="pres">
      <dgm:prSet presAssocID="{A9060BDA-421F-A14D-9529-F9F77C2065CC}" presName="level3hierChild" presStyleCnt="0"/>
      <dgm:spPr/>
    </dgm:pt>
    <dgm:pt modelId="{B6969090-1C98-4B40-A26F-05B68597DF52}" type="pres">
      <dgm:prSet presAssocID="{FFDC216C-D08E-2C43-8782-0D2E8750936C}" presName="conn2-1" presStyleLbl="parChTrans1D2" presStyleIdx="3" presStyleCnt="7"/>
      <dgm:spPr/>
    </dgm:pt>
    <dgm:pt modelId="{CB48D5E6-2E85-6947-84F6-3A779FDE5FD3}" type="pres">
      <dgm:prSet presAssocID="{FFDC216C-D08E-2C43-8782-0D2E8750936C}" presName="connTx" presStyleLbl="parChTrans1D2" presStyleIdx="3" presStyleCnt="7"/>
      <dgm:spPr/>
    </dgm:pt>
    <dgm:pt modelId="{D7BA87F3-9AC6-1D46-AB00-0BCFC69885F5}" type="pres">
      <dgm:prSet presAssocID="{504331B3-9AA9-D441-BD27-09C78805697C}" presName="root2" presStyleCnt="0"/>
      <dgm:spPr/>
    </dgm:pt>
    <dgm:pt modelId="{F3072FBE-A958-0A49-B941-6E8D8C303676}" type="pres">
      <dgm:prSet presAssocID="{504331B3-9AA9-D441-BD27-09C78805697C}" presName="LevelTwoTextNode" presStyleLbl="node2" presStyleIdx="3" presStyleCnt="7">
        <dgm:presLayoutVars>
          <dgm:chPref val="3"/>
        </dgm:presLayoutVars>
      </dgm:prSet>
      <dgm:spPr>
        <a:xfrm>
          <a:off x="1784059" y="1956122"/>
          <a:ext cx="1132779" cy="566389"/>
        </a:xfrm>
        <a:prstGeom prst="roundRect">
          <a:avLst>
            <a:gd name="adj" fmla="val 10000"/>
          </a:avLst>
        </a:prstGeom>
      </dgm:spPr>
    </dgm:pt>
    <dgm:pt modelId="{90A4F05A-1A69-C94D-8D76-64CEE0AB860A}" type="pres">
      <dgm:prSet presAssocID="{504331B3-9AA9-D441-BD27-09C78805697C}" presName="level3hierChild" presStyleCnt="0"/>
      <dgm:spPr/>
    </dgm:pt>
    <dgm:pt modelId="{7ECBC5B1-57FE-A84D-9192-92422F2DB699}" type="pres">
      <dgm:prSet presAssocID="{D6F59D1B-01D0-714D-A2E0-6D57121772D4}" presName="conn2-1" presStyleLbl="parChTrans1D2" presStyleIdx="4" presStyleCnt="7"/>
      <dgm:spPr/>
    </dgm:pt>
    <dgm:pt modelId="{3F5E064B-B772-074F-9031-40093B1D5AD0}" type="pres">
      <dgm:prSet presAssocID="{D6F59D1B-01D0-714D-A2E0-6D57121772D4}" presName="connTx" presStyleLbl="parChTrans1D2" presStyleIdx="4" presStyleCnt="7"/>
      <dgm:spPr/>
    </dgm:pt>
    <dgm:pt modelId="{3BDAF4A0-E6E4-2741-B981-88B82D6D7527}" type="pres">
      <dgm:prSet presAssocID="{82045675-9217-0249-8EC7-FFAEF8A9224C}" presName="root2" presStyleCnt="0"/>
      <dgm:spPr/>
    </dgm:pt>
    <dgm:pt modelId="{16229DFF-7DC6-764F-AB95-7CFDBB6A0B26}" type="pres">
      <dgm:prSet presAssocID="{82045675-9217-0249-8EC7-FFAEF8A9224C}" presName="LevelTwoTextNode" presStyleLbl="node2" presStyleIdx="4" presStyleCnt="7">
        <dgm:presLayoutVars>
          <dgm:chPref val="3"/>
        </dgm:presLayoutVars>
      </dgm:prSet>
      <dgm:spPr>
        <a:xfrm>
          <a:off x="1784059" y="2607470"/>
          <a:ext cx="1132779" cy="566389"/>
        </a:xfrm>
        <a:prstGeom prst="roundRect">
          <a:avLst>
            <a:gd name="adj" fmla="val 10000"/>
          </a:avLst>
        </a:prstGeom>
      </dgm:spPr>
    </dgm:pt>
    <dgm:pt modelId="{D17E3F8B-A9DA-D94A-9963-C001E60B029D}" type="pres">
      <dgm:prSet presAssocID="{82045675-9217-0249-8EC7-FFAEF8A9224C}" presName="level3hierChild" presStyleCnt="0"/>
      <dgm:spPr/>
    </dgm:pt>
    <dgm:pt modelId="{13E745E1-3B00-8246-A7B4-96C003D53A31}" type="pres">
      <dgm:prSet presAssocID="{AB82E153-043C-6F46-BCEE-9EC89596D8D7}" presName="conn2-1" presStyleLbl="parChTrans1D2" presStyleIdx="5" presStyleCnt="7"/>
      <dgm:spPr/>
    </dgm:pt>
    <dgm:pt modelId="{59BF473E-87EA-CC45-84D1-5CF1CCE70C95}" type="pres">
      <dgm:prSet presAssocID="{AB82E153-043C-6F46-BCEE-9EC89596D8D7}" presName="connTx" presStyleLbl="parChTrans1D2" presStyleIdx="5" presStyleCnt="7"/>
      <dgm:spPr/>
    </dgm:pt>
    <dgm:pt modelId="{2FB02632-13E0-0D44-BC7D-F7832A36ECDE}" type="pres">
      <dgm:prSet presAssocID="{5DC7F911-CD2D-A34C-8E5A-C18866B827D2}" presName="root2" presStyleCnt="0"/>
      <dgm:spPr/>
    </dgm:pt>
    <dgm:pt modelId="{05AF1088-ECAF-B54A-A423-1218970BDFCE}" type="pres">
      <dgm:prSet presAssocID="{5DC7F911-CD2D-A34C-8E5A-C18866B827D2}" presName="LevelTwoTextNode" presStyleLbl="node2" presStyleIdx="5" presStyleCnt="7">
        <dgm:presLayoutVars>
          <dgm:chPref val="3"/>
        </dgm:presLayoutVars>
      </dgm:prSet>
      <dgm:spPr>
        <a:xfrm>
          <a:off x="1784059" y="3258819"/>
          <a:ext cx="1132779" cy="566389"/>
        </a:xfrm>
        <a:prstGeom prst="roundRect">
          <a:avLst>
            <a:gd name="adj" fmla="val 10000"/>
          </a:avLst>
        </a:prstGeom>
      </dgm:spPr>
    </dgm:pt>
    <dgm:pt modelId="{5E84E431-6604-634D-BD57-BA9B87E37A47}" type="pres">
      <dgm:prSet presAssocID="{5DC7F911-CD2D-A34C-8E5A-C18866B827D2}" presName="level3hierChild" presStyleCnt="0"/>
      <dgm:spPr/>
    </dgm:pt>
    <dgm:pt modelId="{C96CB46B-51A3-4347-A83B-5E20877E5C5C}" type="pres">
      <dgm:prSet presAssocID="{07B4BF0E-17D3-5147-B1B1-5DB6C1B29890}" presName="conn2-1" presStyleLbl="parChTrans1D2" presStyleIdx="6" presStyleCnt="7"/>
      <dgm:spPr/>
    </dgm:pt>
    <dgm:pt modelId="{044DD17F-E559-FA42-94ED-31CF71E7324F}" type="pres">
      <dgm:prSet presAssocID="{07B4BF0E-17D3-5147-B1B1-5DB6C1B29890}" presName="connTx" presStyleLbl="parChTrans1D2" presStyleIdx="6" presStyleCnt="7"/>
      <dgm:spPr/>
    </dgm:pt>
    <dgm:pt modelId="{D5FD5441-35DA-F542-A86C-CC07F17F4A6D}" type="pres">
      <dgm:prSet presAssocID="{C09C2BAD-6A1A-C541-B8D9-EF41AF30D2B5}" presName="root2" presStyleCnt="0"/>
      <dgm:spPr/>
    </dgm:pt>
    <dgm:pt modelId="{28328FF8-E794-F04B-ACDF-D19657E9E6A1}" type="pres">
      <dgm:prSet presAssocID="{C09C2BAD-6A1A-C541-B8D9-EF41AF30D2B5}" presName="LevelTwoTextNode" presStyleLbl="node2" presStyleIdx="6" presStyleCnt="7">
        <dgm:presLayoutVars>
          <dgm:chPref val="3"/>
        </dgm:presLayoutVars>
      </dgm:prSet>
      <dgm:spPr>
        <a:xfrm>
          <a:off x="1784059" y="3910167"/>
          <a:ext cx="1132779" cy="566389"/>
        </a:xfrm>
        <a:prstGeom prst="roundRect">
          <a:avLst>
            <a:gd name="adj" fmla="val 10000"/>
          </a:avLst>
        </a:prstGeom>
      </dgm:spPr>
    </dgm:pt>
    <dgm:pt modelId="{00C85EAB-169F-1B42-8F0F-BE71A923592D}" type="pres">
      <dgm:prSet presAssocID="{C09C2BAD-6A1A-C541-B8D9-EF41AF30D2B5}" presName="level3hierChild" presStyleCnt="0"/>
      <dgm:spPr/>
    </dgm:pt>
  </dgm:ptLst>
  <dgm:cxnLst>
    <dgm:cxn modelId="{2D28CB03-6FA7-5F4E-B79A-2BFF0D9B58C5}" type="presOf" srcId="{FFDC216C-D08E-2C43-8782-0D2E8750936C}" destId="{B6969090-1C98-4B40-A26F-05B68597DF52}" srcOrd="0" destOrd="0" presId="urn:microsoft.com/office/officeart/2005/8/layout/hierarchy2"/>
    <dgm:cxn modelId="{52F7EB0E-FF45-AC4B-AB12-62270D94649E}" type="presOf" srcId="{F8BA91A5-7DC6-A04B-B062-980AC832CC8F}" destId="{5C8FB157-7720-704C-A6A4-34A6A897165F}" srcOrd="0" destOrd="0" presId="urn:microsoft.com/office/officeart/2005/8/layout/hierarchy2"/>
    <dgm:cxn modelId="{0A02F610-CD1F-8340-9AB1-681F7CEB32D7}" srcId="{6BD3EE50-45AF-FE46-A8F4-E3F634B13BD5}" destId="{C09C2BAD-6A1A-C541-B8D9-EF41AF30D2B5}" srcOrd="6" destOrd="0" parTransId="{07B4BF0E-17D3-5147-B1B1-5DB6C1B29890}" sibTransId="{7422C49B-B8AE-1149-A25E-30196966CC31}"/>
    <dgm:cxn modelId="{52C7EF1A-9A31-6C4E-9067-12FC461E6DF1}" type="presOf" srcId="{C09C2BAD-6A1A-C541-B8D9-EF41AF30D2B5}" destId="{28328FF8-E794-F04B-ACDF-D19657E9E6A1}" srcOrd="0" destOrd="0" presId="urn:microsoft.com/office/officeart/2005/8/layout/hierarchy2"/>
    <dgm:cxn modelId="{D09C2221-D607-9245-9C3B-783ABD052FC6}" type="presOf" srcId="{93A643A5-9510-DD4A-9583-6CB7207F9362}" destId="{719DFD00-9D0A-6F43-A5D2-E1587CB7BFA9}" srcOrd="0" destOrd="0" presId="urn:microsoft.com/office/officeart/2005/8/layout/hierarchy2"/>
    <dgm:cxn modelId="{4BB1AA34-B30A-FE4C-8469-24332B5B4A41}" srcId="{6BD3EE50-45AF-FE46-A8F4-E3F634B13BD5}" destId="{8CAB13E0-84DA-E24C-AC55-E6D8A511F634}" srcOrd="0" destOrd="0" parTransId="{0954C2B5-8032-0C41-8178-264841594CC2}" sibTransId="{0DAA6C1B-74D6-A64A-89F1-FBC926B9582A}"/>
    <dgm:cxn modelId="{32AFBA3E-E813-0645-975A-CFE74DC84228}" srcId="{93A643A5-9510-DD4A-9583-6CB7207F9362}" destId="{6BD3EE50-45AF-FE46-A8F4-E3F634B13BD5}" srcOrd="0" destOrd="0" parTransId="{51F64A64-329D-AF4E-A577-3BD8E414A999}" sibTransId="{35580E29-9CB7-3D4A-A5E9-7E6459564AFF}"/>
    <dgm:cxn modelId="{E05F3C5D-7D45-8F45-B5F9-702CF1F0DA0C}" type="presOf" srcId="{82045675-9217-0249-8EC7-FFAEF8A9224C}" destId="{16229DFF-7DC6-764F-AB95-7CFDBB6A0B26}" srcOrd="0" destOrd="0" presId="urn:microsoft.com/office/officeart/2005/8/layout/hierarchy2"/>
    <dgm:cxn modelId="{812E0861-61A7-1048-BB06-7F416AA5261C}" type="presOf" srcId="{AB82E153-043C-6F46-BCEE-9EC89596D8D7}" destId="{13E745E1-3B00-8246-A7B4-96C003D53A31}" srcOrd="0" destOrd="0" presId="urn:microsoft.com/office/officeart/2005/8/layout/hierarchy2"/>
    <dgm:cxn modelId="{22ED7447-54E1-9142-88EE-ABD931165001}" type="presOf" srcId="{22620FD1-2D69-1E4A-B9C3-8EF7CA24EB2C}" destId="{AA1A543E-8A31-6A4A-873F-7C8E38072D27}" srcOrd="0" destOrd="0" presId="urn:microsoft.com/office/officeart/2005/8/layout/hierarchy2"/>
    <dgm:cxn modelId="{09BFBE67-78CD-5446-B9FA-8C26A493750D}" type="presOf" srcId="{504331B3-9AA9-D441-BD27-09C78805697C}" destId="{F3072FBE-A958-0A49-B941-6E8D8C303676}" srcOrd="0" destOrd="0" presId="urn:microsoft.com/office/officeart/2005/8/layout/hierarchy2"/>
    <dgm:cxn modelId="{D9D0054D-86EE-A141-BA7D-9F7284EB80C3}" type="presOf" srcId="{8CAB13E0-84DA-E24C-AC55-E6D8A511F634}" destId="{A3FD7734-99E1-434F-9D9C-148D10640046}" srcOrd="0" destOrd="0" presId="urn:microsoft.com/office/officeart/2005/8/layout/hierarchy2"/>
    <dgm:cxn modelId="{22B37D4D-9E93-884B-9ADB-1F0EAB29E47A}" type="presOf" srcId="{6BD3EE50-45AF-FE46-A8F4-E3F634B13BD5}" destId="{6CF6DE9F-BD2C-484F-81B8-77C82AFEA4A9}" srcOrd="0" destOrd="0" presId="urn:microsoft.com/office/officeart/2005/8/layout/hierarchy2"/>
    <dgm:cxn modelId="{943A9D71-CB9A-9A44-A76E-A7FF2338BD68}" type="presOf" srcId="{07B4BF0E-17D3-5147-B1B1-5DB6C1B29890}" destId="{044DD17F-E559-FA42-94ED-31CF71E7324F}" srcOrd="1" destOrd="0" presId="urn:microsoft.com/office/officeart/2005/8/layout/hierarchy2"/>
    <dgm:cxn modelId="{E8858076-21E4-794F-B129-1DBF5DA6CCDB}" type="presOf" srcId="{5DC7F911-CD2D-A34C-8E5A-C18866B827D2}" destId="{05AF1088-ECAF-B54A-A423-1218970BDFCE}" srcOrd="0" destOrd="0" presId="urn:microsoft.com/office/officeart/2005/8/layout/hierarchy2"/>
    <dgm:cxn modelId="{93403878-876D-EB4A-9BB8-D24A88F9DBF9}" srcId="{6BD3EE50-45AF-FE46-A8F4-E3F634B13BD5}" destId="{B10E96DC-CA55-7246-880B-82217488A88F}" srcOrd="1" destOrd="0" parTransId="{F8BA91A5-7DC6-A04B-B062-980AC832CC8F}" sibTransId="{C0FD719D-15D7-AB4D-80D8-4C32DA1D7692}"/>
    <dgm:cxn modelId="{31789079-4250-0E45-B3C3-AFEC442E6048}" srcId="{6BD3EE50-45AF-FE46-A8F4-E3F634B13BD5}" destId="{5DC7F911-CD2D-A34C-8E5A-C18866B827D2}" srcOrd="5" destOrd="0" parTransId="{AB82E153-043C-6F46-BCEE-9EC89596D8D7}" sibTransId="{3A0E28CB-5930-B849-940B-8A3DB08C9562}"/>
    <dgm:cxn modelId="{CA30AB84-ED42-684A-A889-073B3C4A00FE}" type="presOf" srcId="{0954C2B5-8032-0C41-8178-264841594CC2}" destId="{311F1960-0FEA-A345-A685-BCD80C426EAF}" srcOrd="0" destOrd="0" presId="urn:microsoft.com/office/officeart/2005/8/layout/hierarchy2"/>
    <dgm:cxn modelId="{A87B5789-C8BA-D045-A5F3-D34E6FE5B24D}" type="presOf" srcId="{F8BA91A5-7DC6-A04B-B062-980AC832CC8F}" destId="{F19B329A-3675-084B-AF31-A36D16358962}" srcOrd="1" destOrd="0" presId="urn:microsoft.com/office/officeart/2005/8/layout/hierarchy2"/>
    <dgm:cxn modelId="{E2768796-A31C-D447-B690-EB2DA08F8CB2}" type="presOf" srcId="{A9060BDA-421F-A14D-9529-F9F77C2065CC}" destId="{C2036950-C2CC-7549-A1C4-DCE6B16D7D55}" srcOrd="0" destOrd="0" presId="urn:microsoft.com/office/officeart/2005/8/layout/hierarchy2"/>
    <dgm:cxn modelId="{B53FE296-31FC-384F-AE4F-04F5461FE1DA}" type="presOf" srcId="{07B4BF0E-17D3-5147-B1B1-5DB6C1B29890}" destId="{C96CB46B-51A3-4347-A83B-5E20877E5C5C}" srcOrd="0" destOrd="0" presId="urn:microsoft.com/office/officeart/2005/8/layout/hierarchy2"/>
    <dgm:cxn modelId="{7A8BC798-86AD-634D-BDC6-2680E84E84EE}" type="presOf" srcId="{AB82E153-043C-6F46-BCEE-9EC89596D8D7}" destId="{59BF473E-87EA-CC45-84D1-5CF1CCE70C95}" srcOrd="1" destOrd="0" presId="urn:microsoft.com/office/officeart/2005/8/layout/hierarchy2"/>
    <dgm:cxn modelId="{EEA7F8AC-1591-4E41-B2C7-321CE8621458}" type="presOf" srcId="{22620FD1-2D69-1E4A-B9C3-8EF7CA24EB2C}" destId="{12158D00-38A6-8746-A48F-CD4D537BD04E}" srcOrd="1" destOrd="0" presId="urn:microsoft.com/office/officeart/2005/8/layout/hierarchy2"/>
    <dgm:cxn modelId="{745D2CAD-18F3-C341-9845-26AC9F73F6CC}" type="presOf" srcId="{0954C2B5-8032-0C41-8178-264841594CC2}" destId="{9C14BCEF-887E-2542-98BD-CF50CF8EED9E}" srcOrd="1" destOrd="0" presId="urn:microsoft.com/office/officeart/2005/8/layout/hierarchy2"/>
    <dgm:cxn modelId="{08B1DFB5-27CB-4641-9C77-82A252129BE3}" type="presOf" srcId="{D6F59D1B-01D0-714D-A2E0-6D57121772D4}" destId="{3F5E064B-B772-074F-9031-40093B1D5AD0}" srcOrd="1" destOrd="0" presId="urn:microsoft.com/office/officeart/2005/8/layout/hierarchy2"/>
    <dgm:cxn modelId="{7F2EF8BF-4B08-1940-8EE1-CF8F1CAD5681}" srcId="{6BD3EE50-45AF-FE46-A8F4-E3F634B13BD5}" destId="{82045675-9217-0249-8EC7-FFAEF8A9224C}" srcOrd="4" destOrd="0" parTransId="{D6F59D1B-01D0-714D-A2E0-6D57121772D4}" sibTransId="{8DFE26B9-3175-6143-A063-64E10E7601BF}"/>
    <dgm:cxn modelId="{7FC6EFC6-C88B-5C49-A050-1D9126B38116}" type="presOf" srcId="{D6F59D1B-01D0-714D-A2E0-6D57121772D4}" destId="{7ECBC5B1-57FE-A84D-9192-92422F2DB699}" srcOrd="0" destOrd="0" presId="urn:microsoft.com/office/officeart/2005/8/layout/hierarchy2"/>
    <dgm:cxn modelId="{859F48CC-A9A0-AF4C-A563-403B32435BB8}" srcId="{6BD3EE50-45AF-FE46-A8F4-E3F634B13BD5}" destId="{504331B3-9AA9-D441-BD27-09C78805697C}" srcOrd="3" destOrd="0" parTransId="{FFDC216C-D08E-2C43-8782-0D2E8750936C}" sibTransId="{FB76697C-236D-394A-ABD9-C1BBDBCAD5C7}"/>
    <dgm:cxn modelId="{C0BFA5DB-63D1-414D-8C26-E1D4F00B9313}" type="presOf" srcId="{B10E96DC-CA55-7246-880B-82217488A88F}" destId="{35EF3C8E-3765-2145-96DF-D9C3AF26C391}" srcOrd="0" destOrd="0" presId="urn:microsoft.com/office/officeart/2005/8/layout/hierarchy2"/>
    <dgm:cxn modelId="{6529F8E8-D140-DE45-970E-AE2DF54CD9B5}" srcId="{6BD3EE50-45AF-FE46-A8F4-E3F634B13BD5}" destId="{A9060BDA-421F-A14D-9529-F9F77C2065CC}" srcOrd="2" destOrd="0" parTransId="{22620FD1-2D69-1E4A-B9C3-8EF7CA24EB2C}" sibTransId="{02908D9A-1EA3-AF4E-8CE6-2BC1ECF1665E}"/>
    <dgm:cxn modelId="{1CC9CCF7-DD8E-F143-8783-0588AA26217D}" type="presOf" srcId="{FFDC216C-D08E-2C43-8782-0D2E8750936C}" destId="{CB48D5E6-2E85-6947-84F6-3A779FDE5FD3}" srcOrd="1" destOrd="0" presId="urn:microsoft.com/office/officeart/2005/8/layout/hierarchy2"/>
    <dgm:cxn modelId="{75931CC2-327C-694F-8DA2-7BB51790654A}" type="presParOf" srcId="{719DFD00-9D0A-6F43-A5D2-E1587CB7BFA9}" destId="{A2702362-9130-1847-B42A-96BF03AC4D17}" srcOrd="0" destOrd="0" presId="urn:microsoft.com/office/officeart/2005/8/layout/hierarchy2"/>
    <dgm:cxn modelId="{07BABDCE-9838-9A45-8411-8CFFD5F206F2}" type="presParOf" srcId="{A2702362-9130-1847-B42A-96BF03AC4D17}" destId="{6CF6DE9F-BD2C-484F-81B8-77C82AFEA4A9}" srcOrd="0" destOrd="0" presId="urn:microsoft.com/office/officeart/2005/8/layout/hierarchy2"/>
    <dgm:cxn modelId="{68B7523A-1E5C-5240-8956-E00E856603AB}" type="presParOf" srcId="{A2702362-9130-1847-B42A-96BF03AC4D17}" destId="{2F36EA6C-4FE9-DD47-B706-9C44C952BE6B}" srcOrd="1" destOrd="0" presId="urn:microsoft.com/office/officeart/2005/8/layout/hierarchy2"/>
    <dgm:cxn modelId="{372B4614-C54E-7C4D-966F-D6488A9DC876}" type="presParOf" srcId="{2F36EA6C-4FE9-DD47-B706-9C44C952BE6B}" destId="{311F1960-0FEA-A345-A685-BCD80C426EAF}" srcOrd="0" destOrd="0" presId="urn:microsoft.com/office/officeart/2005/8/layout/hierarchy2"/>
    <dgm:cxn modelId="{5E0F9DA9-43E4-FA45-9F07-43D2A0551E71}" type="presParOf" srcId="{311F1960-0FEA-A345-A685-BCD80C426EAF}" destId="{9C14BCEF-887E-2542-98BD-CF50CF8EED9E}" srcOrd="0" destOrd="0" presId="urn:microsoft.com/office/officeart/2005/8/layout/hierarchy2"/>
    <dgm:cxn modelId="{B74BA5EA-D46C-1A43-A022-551357CD8D67}" type="presParOf" srcId="{2F36EA6C-4FE9-DD47-B706-9C44C952BE6B}" destId="{2C3BD4A0-A15C-1841-A826-469C27A4B95C}" srcOrd="1" destOrd="0" presId="urn:microsoft.com/office/officeart/2005/8/layout/hierarchy2"/>
    <dgm:cxn modelId="{171C3918-9CD2-964C-890E-62D7773E00D6}" type="presParOf" srcId="{2C3BD4A0-A15C-1841-A826-469C27A4B95C}" destId="{A3FD7734-99E1-434F-9D9C-148D10640046}" srcOrd="0" destOrd="0" presId="urn:microsoft.com/office/officeart/2005/8/layout/hierarchy2"/>
    <dgm:cxn modelId="{D062A29F-104A-AA4B-972A-78EE8CD4BF0C}" type="presParOf" srcId="{2C3BD4A0-A15C-1841-A826-469C27A4B95C}" destId="{F231821B-98FB-FD4F-97FA-35C8563C773F}" srcOrd="1" destOrd="0" presId="urn:microsoft.com/office/officeart/2005/8/layout/hierarchy2"/>
    <dgm:cxn modelId="{29AF6AB3-AE96-4C41-B5D7-FBF58F6C8D3B}" type="presParOf" srcId="{2F36EA6C-4FE9-DD47-B706-9C44C952BE6B}" destId="{5C8FB157-7720-704C-A6A4-34A6A897165F}" srcOrd="2" destOrd="0" presId="urn:microsoft.com/office/officeart/2005/8/layout/hierarchy2"/>
    <dgm:cxn modelId="{0767EC2B-D2EA-7248-AB0D-5E61104C292F}" type="presParOf" srcId="{5C8FB157-7720-704C-A6A4-34A6A897165F}" destId="{F19B329A-3675-084B-AF31-A36D16358962}" srcOrd="0" destOrd="0" presId="urn:microsoft.com/office/officeart/2005/8/layout/hierarchy2"/>
    <dgm:cxn modelId="{308651D6-B7CB-264C-9166-7F261E82030A}" type="presParOf" srcId="{2F36EA6C-4FE9-DD47-B706-9C44C952BE6B}" destId="{5F0A1816-3B71-874B-8538-615A829415F1}" srcOrd="3" destOrd="0" presId="urn:microsoft.com/office/officeart/2005/8/layout/hierarchy2"/>
    <dgm:cxn modelId="{CE554414-8124-9F41-9763-EFD93A0DF531}" type="presParOf" srcId="{5F0A1816-3B71-874B-8538-615A829415F1}" destId="{35EF3C8E-3765-2145-96DF-D9C3AF26C391}" srcOrd="0" destOrd="0" presId="urn:microsoft.com/office/officeart/2005/8/layout/hierarchy2"/>
    <dgm:cxn modelId="{C5B0758E-2846-B443-A9B3-F0D81E314E9D}" type="presParOf" srcId="{5F0A1816-3B71-874B-8538-615A829415F1}" destId="{7E407827-25D8-DE4C-8391-82E833EDCF76}" srcOrd="1" destOrd="0" presId="urn:microsoft.com/office/officeart/2005/8/layout/hierarchy2"/>
    <dgm:cxn modelId="{B221A6BF-BD49-CB48-A673-EF919334D9B5}" type="presParOf" srcId="{2F36EA6C-4FE9-DD47-B706-9C44C952BE6B}" destId="{AA1A543E-8A31-6A4A-873F-7C8E38072D27}" srcOrd="4" destOrd="0" presId="urn:microsoft.com/office/officeart/2005/8/layout/hierarchy2"/>
    <dgm:cxn modelId="{230B1880-A21C-4D42-B4D6-E91930214742}" type="presParOf" srcId="{AA1A543E-8A31-6A4A-873F-7C8E38072D27}" destId="{12158D00-38A6-8746-A48F-CD4D537BD04E}" srcOrd="0" destOrd="0" presId="urn:microsoft.com/office/officeart/2005/8/layout/hierarchy2"/>
    <dgm:cxn modelId="{199D902C-2834-8940-A62F-930F26C8E624}" type="presParOf" srcId="{2F36EA6C-4FE9-DD47-B706-9C44C952BE6B}" destId="{D123D431-8A64-3440-BB9F-60D7DEB58550}" srcOrd="5" destOrd="0" presId="urn:microsoft.com/office/officeart/2005/8/layout/hierarchy2"/>
    <dgm:cxn modelId="{142FA4EC-124B-2545-8F95-B930B5DE4EB1}" type="presParOf" srcId="{D123D431-8A64-3440-BB9F-60D7DEB58550}" destId="{C2036950-C2CC-7549-A1C4-DCE6B16D7D55}" srcOrd="0" destOrd="0" presId="urn:microsoft.com/office/officeart/2005/8/layout/hierarchy2"/>
    <dgm:cxn modelId="{AEF20B51-E3C7-B64C-B592-5E21D1062C6B}" type="presParOf" srcId="{D123D431-8A64-3440-BB9F-60D7DEB58550}" destId="{CE73AA09-96A4-6143-824C-92952890EFE6}" srcOrd="1" destOrd="0" presId="urn:microsoft.com/office/officeart/2005/8/layout/hierarchy2"/>
    <dgm:cxn modelId="{11A9609C-8A0A-E646-AFD9-67A7E31D96BD}" type="presParOf" srcId="{2F36EA6C-4FE9-DD47-B706-9C44C952BE6B}" destId="{B6969090-1C98-4B40-A26F-05B68597DF52}" srcOrd="6" destOrd="0" presId="urn:microsoft.com/office/officeart/2005/8/layout/hierarchy2"/>
    <dgm:cxn modelId="{84791147-241C-5444-B0ED-8617072747A8}" type="presParOf" srcId="{B6969090-1C98-4B40-A26F-05B68597DF52}" destId="{CB48D5E6-2E85-6947-84F6-3A779FDE5FD3}" srcOrd="0" destOrd="0" presId="urn:microsoft.com/office/officeart/2005/8/layout/hierarchy2"/>
    <dgm:cxn modelId="{A1AE5FB7-F2C4-AF47-9B9F-25813E9109FA}" type="presParOf" srcId="{2F36EA6C-4FE9-DD47-B706-9C44C952BE6B}" destId="{D7BA87F3-9AC6-1D46-AB00-0BCFC69885F5}" srcOrd="7" destOrd="0" presId="urn:microsoft.com/office/officeart/2005/8/layout/hierarchy2"/>
    <dgm:cxn modelId="{4CF4C908-1B87-5848-9CC9-10C32C04D151}" type="presParOf" srcId="{D7BA87F3-9AC6-1D46-AB00-0BCFC69885F5}" destId="{F3072FBE-A958-0A49-B941-6E8D8C303676}" srcOrd="0" destOrd="0" presId="urn:microsoft.com/office/officeart/2005/8/layout/hierarchy2"/>
    <dgm:cxn modelId="{947FD909-E3B6-DA45-B8C7-D3056885C270}" type="presParOf" srcId="{D7BA87F3-9AC6-1D46-AB00-0BCFC69885F5}" destId="{90A4F05A-1A69-C94D-8D76-64CEE0AB860A}" srcOrd="1" destOrd="0" presId="urn:microsoft.com/office/officeart/2005/8/layout/hierarchy2"/>
    <dgm:cxn modelId="{0570E779-F30B-754E-8F06-A9DD202BD360}" type="presParOf" srcId="{2F36EA6C-4FE9-DD47-B706-9C44C952BE6B}" destId="{7ECBC5B1-57FE-A84D-9192-92422F2DB699}" srcOrd="8" destOrd="0" presId="urn:microsoft.com/office/officeart/2005/8/layout/hierarchy2"/>
    <dgm:cxn modelId="{875114BD-4A28-1B43-BB89-BA25013854F5}" type="presParOf" srcId="{7ECBC5B1-57FE-A84D-9192-92422F2DB699}" destId="{3F5E064B-B772-074F-9031-40093B1D5AD0}" srcOrd="0" destOrd="0" presId="urn:microsoft.com/office/officeart/2005/8/layout/hierarchy2"/>
    <dgm:cxn modelId="{EDC91C4E-95F4-6F46-AB56-0D3D0536EDC0}" type="presParOf" srcId="{2F36EA6C-4FE9-DD47-B706-9C44C952BE6B}" destId="{3BDAF4A0-E6E4-2741-B981-88B82D6D7527}" srcOrd="9" destOrd="0" presId="urn:microsoft.com/office/officeart/2005/8/layout/hierarchy2"/>
    <dgm:cxn modelId="{71D5D6E3-EBD2-934B-92DC-D743BAB4922B}" type="presParOf" srcId="{3BDAF4A0-E6E4-2741-B981-88B82D6D7527}" destId="{16229DFF-7DC6-764F-AB95-7CFDBB6A0B26}" srcOrd="0" destOrd="0" presId="urn:microsoft.com/office/officeart/2005/8/layout/hierarchy2"/>
    <dgm:cxn modelId="{E8A2CBF0-A471-574B-996F-06AC96F9C21E}" type="presParOf" srcId="{3BDAF4A0-E6E4-2741-B981-88B82D6D7527}" destId="{D17E3F8B-A9DA-D94A-9963-C001E60B029D}" srcOrd="1" destOrd="0" presId="urn:microsoft.com/office/officeart/2005/8/layout/hierarchy2"/>
    <dgm:cxn modelId="{C869FE9C-5E39-DC48-998C-AE2664CC0746}" type="presParOf" srcId="{2F36EA6C-4FE9-DD47-B706-9C44C952BE6B}" destId="{13E745E1-3B00-8246-A7B4-96C003D53A31}" srcOrd="10" destOrd="0" presId="urn:microsoft.com/office/officeart/2005/8/layout/hierarchy2"/>
    <dgm:cxn modelId="{C916BC3B-C2DC-944C-9E33-AD77A32F15A4}" type="presParOf" srcId="{13E745E1-3B00-8246-A7B4-96C003D53A31}" destId="{59BF473E-87EA-CC45-84D1-5CF1CCE70C95}" srcOrd="0" destOrd="0" presId="urn:microsoft.com/office/officeart/2005/8/layout/hierarchy2"/>
    <dgm:cxn modelId="{C0CFFDA9-F053-2C40-8534-B7BF3800F9B3}" type="presParOf" srcId="{2F36EA6C-4FE9-DD47-B706-9C44C952BE6B}" destId="{2FB02632-13E0-0D44-BC7D-F7832A36ECDE}" srcOrd="11" destOrd="0" presId="urn:microsoft.com/office/officeart/2005/8/layout/hierarchy2"/>
    <dgm:cxn modelId="{53AF5478-D9D6-1C4E-9892-B79438242BBA}" type="presParOf" srcId="{2FB02632-13E0-0D44-BC7D-F7832A36ECDE}" destId="{05AF1088-ECAF-B54A-A423-1218970BDFCE}" srcOrd="0" destOrd="0" presId="urn:microsoft.com/office/officeart/2005/8/layout/hierarchy2"/>
    <dgm:cxn modelId="{A4F1A498-6F2A-2146-93A1-E3D3CB96CF3E}" type="presParOf" srcId="{2FB02632-13E0-0D44-BC7D-F7832A36ECDE}" destId="{5E84E431-6604-634D-BD57-BA9B87E37A47}" srcOrd="1" destOrd="0" presId="urn:microsoft.com/office/officeart/2005/8/layout/hierarchy2"/>
    <dgm:cxn modelId="{11F7794C-EB47-8041-8AE4-78E0E422F563}" type="presParOf" srcId="{2F36EA6C-4FE9-DD47-B706-9C44C952BE6B}" destId="{C96CB46B-51A3-4347-A83B-5E20877E5C5C}" srcOrd="12" destOrd="0" presId="urn:microsoft.com/office/officeart/2005/8/layout/hierarchy2"/>
    <dgm:cxn modelId="{A4DD1209-F454-614F-BADC-219306C0FCFF}" type="presParOf" srcId="{C96CB46B-51A3-4347-A83B-5E20877E5C5C}" destId="{044DD17F-E559-FA42-94ED-31CF71E7324F}" srcOrd="0" destOrd="0" presId="urn:microsoft.com/office/officeart/2005/8/layout/hierarchy2"/>
    <dgm:cxn modelId="{338019B3-6556-8242-B6C6-0F6144C35128}" type="presParOf" srcId="{2F36EA6C-4FE9-DD47-B706-9C44C952BE6B}" destId="{D5FD5441-35DA-F542-A86C-CC07F17F4A6D}" srcOrd="13" destOrd="0" presId="urn:microsoft.com/office/officeart/2005/8/layout/hierarchy2"/>
    <dgm:cxn modelId="{2C874DF6-0B18-BB4C-B8C4-86E4DBD6B181}" type="presParOf" srcId="{D5FD5441-35DA-F542-A86C-CC07F17F4A6D}" destId="{28328FF8-E794-F04B-ACDF-D19657E9E6A1}" srcOrd="0" destOrd="0" presId="urn:microsoft.com/office/officeart/2005/8/layout/hierarchy2"/>
    <dgm:cxn modelId="{FEB75E29-AE91-A240-A059-DB30D616EC70}" type="presParOf" srcId="{D5FD5441-35DA-F542-A86C-CC07F17F4A6D}" destId="{00C85EAB-169F-1B42-8F0F-BE71A923592D}"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72F30-A51D-4856-B592-B73AC70C4C9B}">
      <dsp:nvSpPr>
        <dsp:cNvPr id="0" name=""/>
        <dsp:cNvSpPr/>
      </dsp:nvSpPr>
      <dsp:spPr>
        <a:xfrm>
          <a:off x="2931793" y="87113"/>
          <a:ext cx="1363802" cy="136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latin typeface="IBM Plex Sans" panose="020B0503050203000203" pitchFamily="34" charset="0"/>
            </a:rPr>
            <a:t>Observe</a:t>
          </a:r>
        </a:p>
      </dsp:txBody>
      <dsp:txXfrm>
        <a:off x="2931793" y="87113"/>
        <a:ext cx="1363802" cy="1363802"/>
      </dsp:txXfrm>
    </dsp:sp>
    <dsp:sp modelId="{76F223EC-9294-4CEE-AB37-67C21B5C665C}">
      <dsp:nvSpPr>
        <dsp:cNvPr id="0" name=""/>
        <dsp:cNvSpPr/>
      </dsp:nvSpPr>
      <dsp:spPr>
        <a:xfrm>
          <a:off x="526723" y="701"/>
          <a:ext cx="3855284" cy="3855284"/>
        </a:xfrm>
        <a:prstGeom prst="circularArrow">
          <a:avLst>
            <a:gd name="adj1" fmla="val 6898"/>
            <a:gd name="adj2" fmla="val 465038"/>
            <a:gd name="adj3" fmla="val 550738"/>
            <a:gd name="adj4" fmla="val 20584224"/>
            <a:gd name="adj5" fmla="val 8048"/>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78FF85-6917-4C46-BF3E-9C430B6286CD}">
      <dsp:nvSpPr>
        <dsp:cNvPr id="0" name=""/>
        <dsp:cNvSpPr/>
      </dsp:nvSpPr>
      <dsp:spPr>
        <a:xfrm>
          <a:off x="2931793" y="2405771"/>
          <a:ext cx="1363802" cy="136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latin typeface="IBM Plex Sans" panose="020B0503050203000203" pitchFamily="34" charset="0"/>
            </a:rPr>
            <a:t>Orient</a:t>
          </a:r>
        </a:p>
      </dsp:txBody>
      <dsp:txXfrm>
        <a:off x="2931793" y="2405771"/>
        <a:ext cx="1363802" cy="1363802"/>
      </dsp:txXfrm>
    </dsp:sp>
    <dsp:sp modelId="{6CB8E442-9462-4874-8BC6-43E3D27222DD}">
      <dsp:nvSpPr>
        <dsp:cNvPr id="0" name=""/>
        <dsp:cNvSpPr/>
      </dsp:nvSpPr>
      <dsp:spPr>
        <a:xfrm>
          <a:off x="526723" y="701"/>
          <a:ext cx="3855284" cy="3855284"/>
        </a:xfrm>
        <a:prstGeom prst="circularArrow">
          <a:avLst>
            <a:gd name="adj1" fmla="val 6898"/>
            <a:gd name="adj2" fmla="val 465038"/>
            <a:gd name="adj3" fmla="val 5950738"/>
            <a:gd name="adj4" fmla="val 4384224"/>
            <a:gd name="adj5" fmla="val 8048"/>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F720B5-9AEA-4B1B-B680-A0123A8BDDF3}">
      <dsp:nvSpPr>
        <dsp:cNvPr id="0" name=""/>
        <dsp:cNvSpPr/>
      </dsp:nvSpPr>
      <dsp:spPr>
        <a:xfrm>
          <a:off x="613135" y="2405771"/>
          <a:ext cx="1363802" cy="136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latin typeface="IBM Plex Sans" panose="020B0503050203000203" pitchFamily="34" charset="0"/>
            </a:rPr>
            <a:t>Decide</a:t>
          </a:r>
        </a:p>
      </dsp:txBody>
      <dsp:txXfrm>
        <a:off x="613135" y="2405771"/>
        <a:ext cx="1363802" cy="1363802"/>
      </dsp:txXfrm>
    </dsp:sp>
    <dsp:sp modelId="{D08CB277-4C87-401F-8A8E-8C89DD337FE6}">
      <dsp:nvSpPr>
        <dsp:cNvPr id="0" name=""/>
        <dsp:cNvSpPr/>
      </dsp:nvSpPr>
      <dsp:spPr>
        <a:xfrm>
          <a:off x="526723" y="701"/>
          <a:ext cx="3855284" cy="3855284"/>
        </a:xfrm>
        <a:prstGeom prst="circularArrow">
          <a:avLst>
            <a:gd name="adj1" fmla="val 6898"/>
            <a:gd name="adj2" fmla="val 465038"/>
            <a:gd name="adj3" fmla="val 11350738"/>
            <a:gd name="adj4" fmla="val 9784224"/>
            <a:gd name="adj5" fmla="val 8048"/>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44A13-EB36-4D85-A9B4-690F8E511540}">
      <dsp:nvSpPr>
        <dsp:cNvPr id="0" name=""/>
        <dsp:cNvSpPr/>
      </dsp:nvSpPr>
      <dsp:spPr>
        <a:xfrm>
          <a:off x="613135" y="87113"/>
          <a:ext cx="1363802" cy="136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latin typeface="IBM Plex Sans" panose="020B0503050203000203" pitchFamily="34" charset="0"/>
            </a:rPr>
            <a:t>Act</a:t>
          </a:r>
        </a:p>
      </dsp:txBody>
      <dsp:txXfrm>
        <a:off x="613135" y="87113"/>
        <a:ext cx="1363802" cy="1363802"/>
      </dsp:txXfrm>
    </dsp:sp>
    <dsp:sp modelId="{C5E972E2-C3BB-41C2-897C-4F9F8127F3FF}">
      <dsp:nvSpPr>
        <dsp:cNvPr id="0" name=""/>
        <dsp:cNvSpPr/>
      </dsp:nvSpPr>
      <dsp:spPr>
        <a:xfrm>
          <a:off x="526723" y="701"/>
          <a:ext cx="3855284" cy="3855284"/>
        </a:xfrm>
        <a:prstGeom prst="circularArrow">
          <a:avLst>
            <a:gd name="adj1" fmla="val 6898"/>
            <a:gd name="adj2" fmla="val 465038"/>
            <a:gd name="adj3" fmla="val 16750738"/>
            <a:gd name="adj4" fmla="val 15184224"/>
            <a:gd name="adj5" fmla="val 8048"/>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3E488-C1EE-6A4A-9E84-56879ADAA5B0}">
      <dsp:nvSpPr>
        <dsp:cNvPr id="0" name=""/>
        <dsp:cNvSpPr/>
      </dsp:nvSpPr>
      <dsp:spPr>
        <a:xfrm>
          <a:off x="3155" y="746912"/>
          <a:ext cx="1076099" cy="538049"/>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IBM Plex Sans Medium" panose="020B0603050203000203" pitchFamily="34" charset="0"/>
            </a:rPr>
            <a:t>IT &amp; Systems Risk</a:t>
          </a:r>
        </a:p>
      </dsp:txBody>
      <dsp:txXfrm>
        <a:off x="18914" y="762671"/>
        <a:ext cx="1044581" cy="506531"/>
      </dsp:txXfrm>
    </dsp:sp>
    <dsp:sp modelId="{230D7484-6DE4-E340-B37C-567DBBD19FBE}">
      <dsp:nvSpPr>
        <dsp:cNvPr id="0" name=""/>
        <dsp:cNvSpPr/>
      </dsp:nvSpPr>
      <dsp:spPr>
        <a:xfrm>
          <a:off x="110765" y="1284962"/>
          <a:ext cx="107609" cy="403537"/>
        </a:xfrm>
        <a:custGeom>
          <a:avLst/>
          <a:gdLst/>
          <a:ahLst/>
          <a:cxnLst/>
          <a:rect l="0" t="0" r="0" b="0"/>
          <a:pathLst>
            <a:path>
              <a:moveTo>
                <a:pt x="0" y="0"/>
              </a:moveTo>
              <a:lnTo>
                <a:pt x="0" y="403537"/>
              </a:lnTo>
              <a:lnTo>
                <a:pt x="107609" y="403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663BA-58C7-B648-B23C-15F13FEA8EAE}">
      <dsp:nvSpPr>
        <dsp:cNvPr id="0" name=""/>
        <dsp:cNvSpPr/>
      </dsp:nvSpPr>
      <dsp:spPr>
        <a:xfrm>
          <a:off x="218375" y="1419475"/>
          <a:ext cx="860879" cy="538049"/>
        </a:xfrm>
        <a:prstGeom prst="roundRect">
          <a:avLst>
            <a:gd name="adj" fmla="val 10000"/>
          </a:avLst>
        </a:prstGeom>
        <a:solidFill>
          <a:schemeClr val="bg2">
            <a:lumMod val="75000"/>
            <a:lumOff val="2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chemeClr val="bg1"/>
              </a:solidFill>
              <a:latin typeface="IBM Plex Sans Medium" panose="020B0603050203000203" pitchFamily="34" charset="0"/>
            </a:rPr>
            <a:t>Cybersecurity</a:t>
          </a:r>
        </a:p>
      </dsp:txBody>
      <dsp:txXfrm>
        <a:off x="234134" y="1435234"/>
        <a:ext cx="829361" cy="506531"/>
      </dsp:txXfrm>
    </dsp:sp>
    <dsp:sp modelId="{C4946C9C-A868-CD48-8245-7F002316AA70}">
      <dsp:nvSpPr>
        <dsp:cNvPr id="0" name=""/>
        <dsp:cNvSpPr/>
      </dsp:nvSpPr>
      <dsp:spPr>
        <a:xfrm>
          <a:off x="110765" y="1284962"/>
          <a:ext cx="107609" cy="1076099"/>
        </a:xfrm>
        <a:custGeom>
          <a:avLst/>
          <a:gdLst/>
          <a:ahLst/>
          <a:cxnLst/>
          <a:rect l="0" t="0" r="0" b="0"/>
          <a:pathLst>
            <a:path>
              <a:moveTo>
                <a:pt x="0" y="0"/>
              </a:moveTo>
              <a:lnTo>
                <a:pt x="0" y="1076099"/>
              </a:lnTo>
              <a:lnTo>
                <a:pt x="107609" y="10760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54848-F16B-4A4E-A29D-635C1A4B184D}">
      <dsp:nvSpPr>
        <dsp:cNvPr id="0" name=""/>
        <dsp:cNvSpPr/>
      </dsp:nvSpPr>
      <dsp:spPr>
        <a:xfrm>
          <a:off x="218375" y="2092037"/>
          <a:ext cx="860879" cy="5380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IBM Plex Sans Medium" panose="020B0603050203000203" pitchFamily="34" charset="0"/>
            </a:rPr>
            <a:t>Data</a:t>
          </a:r>
        </a:p>
      </dsp:txBody>
      <dsp:txXfrm>
        <a:off x="234134" y="2107796"/>
        <a:ext cx="829361" cy="506531"/>
      </dsp:txXfrm>
    </dsp:sp>
    <dsp:sp modelId="{F7BEC59C-1A9D-1145-82B3-3D8AC0225013}">
      <dsp:nvSpPr>
        <dsp:cNvPr id="0" name=""/>
        <dsp:cNvSpPr/>
      </dsp:nvSpPr>
      <dsp:spPr>
        <a:xfrm>
          <a:off x="110765" y="1284962"/>
          <a:ext cx="107609" cy="1748661"/>
        </a:xfrm>
        <a:custGeom>
          <a:avLst/>
          <a:gdLst/>
          <a:ahLst/>
          <a:cxnLst/>
          <a:rect l="0" t="0" r="0" b="0"/>
          <a:pathLst>
            <a:path>
              <a:moveTo>
                <a:pt x="0" y="0"/>
              </a:moveTo>
              <a:lnTo>
                <a:pt x="0" y="1748661"/>
              </a:lnTo>
              <a:lnTo>
                <a:pt x="107609" y="17486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58CC5D-70DD-4147-A3CF-3823C3424551}">
      <dsp:nvSpPr>
        <dsp:cNvPr id="0" name=""/>
        <dsp:cNvSpPr/>
      </dsp:nvSpPr>
      <dsp:spPr>
        <a:xfrm>
          <a:off x="218375" y="2764599"/>
          <a:ext cx="860879" cy="5380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IBM Plex Sans Medium" panose="020B0603050203000203" pitchFamily="34" charset="0"/>
            </a:rPr>
            <a:t>Legacy Systems</a:t>
          </a:r>
        </a:p>
      </dsp:txBody>
      <dsp:txXfrm>
        <a:off x="234134" y="2780358"/>
        <a:ext cx="829361" cy="506531"/>
      </dsp:txXfrm>
    </dsp:sp>
    <dsp:sp modelId="{400C7B7A-654C-BF4C-A062-842723F32434}">
      <dsp:nvSpPr>
        <dsp:cNvPr id="0" name=""/>
        <dsp:cNvSpPr/>
      </dsp:nvSpPr>
      <dsp:spPr>
        <a:xfrm>
          <a:off x="110765" y="1284962"/>
          <a:ext cx="107609" cy="2421223"/>
        </a:xfrm>
        <a:custGeom>
          <a:avLst/>
          <a:gdLst/>
          <a:ahLst/>
          <a:cxnLst/>
          <a:rect l="0" t="0" r="0" b="0"/>
          <a:pathLst>
            <a:path>
              <a:moveTo>
                <a:pt x="0" y="0"/>
              </a:moveTo>
              <a:lnTo>
                <a:pt x="0" y="2421223"/>
              </a:lnTo>
              <a:lnTo>
                <a:pt x="107609" y="2421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AFD505-CA4F-6945-8926-4D809A540EF8}">
      <dsp:nvSpPr>
        <dsp:cNvPr id="0" name=""/>
        <dsp:cNvSpPr/>
      </dsp:nvSpPr>
      <dsp:spPr>
        <a:xfrm>
          <a:off x="218375" y="3437161"/>
          <a:ext cx="860879" cy="5380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IBM Plex Sans Medium" panose="020B0603050203000203" pitchFamily="34" charset="0"/>
            </a:rPr>
            <a:t>SAAS</a:t>
          </a:r>
        </a:p>
      </dsp:txBody>
      <dsp:txXfrm>
        <a:off x="234134" y="3452920"/>
        <a:ext cx="829361" cy="506531"/>
      </dsp:txXfrm>
    </dsp:sp>
    <dsp:sp modelId="{C84C36A4-3F5B-DE4A-9708-338DF129C499}">
      <dsp:nvSpPr>
        <dsp:cNvPr id="0" name=""/>
        <dsp:cNvSpPr/>
      </dsp:nvSpPr>
      <dsp:spPr>
        <a:xfrm>
          <a:off x="1348280" y="746912"/>
          <a:ext cx="1076099" cy="538049"/>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IBM Plex Sans Medium" panose="020B0603050203000203" pitchFamily="34" charset="0"/>
            </a:rPr>
            <a:t>Strategic Risk</a:t>
          </a:r>
        </a:p>
      </dsp:txBody>
      <dsp:txXfrm>
        <a:off x="1364039" y="762671"/>
        <a:ext cx="1044581" cy="506531"/>
      </dsp:txXfrm>
    </dsp:sp>
    <dsp:sp modelId="{15DA71A0-9D5D-914E-AD65-D2CAC04980E3}">
      <dsp:nvSpPr>
        <dsp:cNvPr id="0" name=""/>
        <dsp:cNvSpPr/>
      </dsp:nvSpPr>
      <dsp:spPr>
        <a:xfrm>
          <a:off x="1455889" y="1284962"/>
          <a:ext cx="107609" cy="403537"/>
        </a:xfrm>
        <a:custGeom>
          <a:avLst/>
          <a:gdLst/>
          <a:ahLst/>
          <a:cxnLst/>
          <a:rect l="0" t="0" r="0" b="0"/>
          <a:pathLst>
            <a:path>
              <a:moveTo>
                <a:pt x="0" y="0"/>
              </a:moveTo>
              <a:lnTo>
                <a:pt x="0" y="403537"/>
              </a:lnTo>
              <a:lnTo>
                <a:pt x="107609" y="403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D794B7-DAD2-584D-A5B0-DCA5FA9BA149}">
      <dsp:nvSpPr>
        <dsp:cNvPr id="0" name=""/>
        <dsp:cNvSpPr/>
      </dsp:nvSpPr>
      <dsp:spPr>
        <a:xfrm>
          <a:off x="1563499" y="1419475"/>
          <a:ext cx="860879" cy="538049"/>
        </a:xfrm>
        <a:prstGeom prst="roundRect">
          <a:avLst>
            <a:gd name="adj" fmla="val 10000"/>
          </a:avLst>
        </a:prstGeom>
        <a:solidFill>
          <a:schemeClr val="bg2">
            <a:lumMod val="75000"/>
            <a:lumOff val="2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chemeClr val="bg1"/>
              </a:solidFill>
              <a:latin typeface="IBM Plex Sans Medium" panose="020B0603050203000203" pitchFamily="34" charset="0"/>
            </a:rPr>
            <a:t>Acquisitions</a:t>
          </a:r>
        </a:p>
      </dsp:txBody>
      <dsp:txXfrm>
        <a:off x="1579258" y="1435234"/>
        <a:ext cx="829361" cy="506531"/>
      </dsp:txXfrm>
    </dsp:sp>
    <dsp:sp modelId="{4411B5AB-5D08-3649-B5C9-D461EAA67140}">
      <dsp:nvSpPr>
        <dsp:cNvPr id="0" name=""/>
        <dsp:cNvSpPr/>
      </dsp:nvSpPr>
      <dsp:spPr>
        <a:xfrm>
          <a:off x="1455889" y="1284962"/>
          <a:ext cx="107609" cy="1076099"/>
        </a:xfrm>
        <a:custGeom>
          <a:avLst/>
          <a:gdLst/>
          <a:ahLst/>
          <a:cxnLst/>
          <a:rect l="0" t="0" r="0" b="0"/>
          <a:pathLst>
            <a:path>
              <a:moveTo>
                <a:pt x="0" y="0"/>
              </a:moveTo>
              <a:lnTo>
                <a:pt x="0" y="1076099"/>
              </a:lnTo>
              <a:lnTo>
                <a:pt x="107609" y="10760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5C707F-F563-8845-B026-D884A5969A39}">
      <dsp:nvSpPr>
        <dsp:cNvPr id="0" name=""/>
        <dsp:cNvSpPr/>
      </dsp:nvSpPr>
      <dsp:spPr>
        <a:xfrm>
          <a:off x="1563499" y="2092037"/>
          <a:ext cx="860879" cy="538049"/>
        </a:xfrm>
        <a:prstGeom prst="roundRect">
          <a:avLst>
            <a:gd name="adj" fmla="val 10000"/>
          </a:avLst>
        </a:prstGeom>
        <a:solidFill>
          <a:schemeClr val="bg2">
            <a:lumMod val="75000"/>
            <a:lumOff val="25000"/>
            <a:alpha val="90000"/>
          </a:schemeClr>
        </a:solidFill>
        <a:ln w="25400" cap="flat" cmpd="sng" algn="ctr">
          <a:solidFill>
            <a:srgbClr val="2642DC">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700" b="0" i="0" kern="1200" dirty="0">
              <a:solidFill>
                <a:schemeClr val="bg1"/>
              </a:solidFill>
              <a:latin typeface="IBM Plex Sans Medium" panose="020B0603050203000203" pitchFamily="34" charset="0"/>
              <a:ea typeface="+mn-ea"/>
              <a:cs typeface="+mn-cs"/>
            </a:rPr>
            <a:t>Business Alignment</a:t>
          </a:r>
        </a:p>
      </dsp:txBody>
      <dsp:txXfrm>
        <a:off x="1579258" y="2107796"/>
        <a:ext cx="829361" cy="506531"/>
      </dsp:txXfrm>
    </dsp:sp>
    <dsp:sp modelId="{AA1374B6-15E0-A74C-B82C-53A1A0819A4F}">
      <dsp:nvSpPr>
        <dsp:cNvPr id="0" name=""/>
        <dsp:cNvSpPr/>
      </dsp:nvSpPr>
      <dsp:spPr>
        <a:xfrm>
          <a:off x="1455889" y="1284962"/>
          <a:ext cx="107609" cy="1748661"/>
        </a:xfrm>
        <a:custGeom>
          <a:avLst/>
          <a:gdLst/>
          <a:ahLst/>
          <a:cxnLst/>
          <a:rect l="0" t="0" r="0" b="0"/>
          <a:pathLst>
            <a:path>
              <a:moveTo>
                <a:pt x="0" y="0"/>
              </a:moveTo>
              <a:lnTo>
                <a:pt x="0" y="1748661"/>
              </a:lnTo>
              <a:lnTo>
                <a:pt x="107609" y="17486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B82A18-C86C-D247-904B-36F9D6C75BEE}">
      <dsp:nvSpPr>
        <dsp:cNvPr id="0" name=""/>
        <dsp:cNvSpPr/>
      </dsp:nvSpPr>
      <dsp:spPr>
        <a:xfrm>
          <a:off x="1563499" y="2764599"/>
          <a:ext cx="860879" cy="538049"/>
        </a:xfrm>
        <a:prstGeom prst="roundRect">
          <a:avLst>
            <a:gd name="adj" fmla="val 10000"/>
          </a:avLst>
        </a:prstGeom>
        <a:solidFill>
          <a:schemeClr val="bg2">
            <a:lumMod val="75000"/>
            <a:lumOff val="2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chemeClr val="bg1"/>
              </a:solidFill>
              <a:latin typeface="IBM Plex Sans Medium" panose="020B0603050203000203" pitchFamily="34" charset="0"/>
            </a:rPr>
            <a:t>Intellectual Property</a:t>
          </a:r>
        </a:p>
      </dsp:txBody>
      <dsp:txXfrm>
        <a:off x="1579258" y="2780358"/>
        <a:ext cx="829361" cy="506531"/>
      </dsp:txXfrm>
    </dsp:sp>
    <dsp:sp modelId="{40754E90-47CD-A44C-9A07-AC56747DC0F2}">
      <dsp:nvSpPr>
        <dsp:cNvPr id="0" name=""/>
        <dsp:cNvSpPr/>
      </dsp:nvSpPr>
      <dsp:spPr>
        <a:xfrm>
          <a:off x="1455889" y="1284962"/>
          <a:ext cx="107609" cy="2421223"/>
        </a:xfrm>
        <a:custGeom>
          <a:avLst/>
          <a:gdLst/>
          <a:ahLst/>
          <a:cxnLst/>
          <a:rect l="0" t="0" r="0" b="0"/>
          <a:pathLst>
            <a:path>
              <a:moveTo>
                <a:pt x="0" y="0"/>
              </a:moveTo>
              <a:lnTo>
                <a:pt x="0" y="2421223"/>
              </a:lnTo>
              <a:lnTo>
                <a:pt x="107609" y="2421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E35DF2-3BFE-9F42-8B79-621A4D631DE6}">
      <dsp:nvSpPr>
        <dsp:cNvPr id="0" name=""/>
        <dsp:cNvSpPr/>
      </dsp:nvSpPr>
      <dsp:spPr>
        <a:xfrm>
          <a:off x="1563499" y="3437161"/>
          <a:ext cx="860879" cy="538049"/>
        </a:xfrm>
        <a:prstGeom prst="roundRect">
          <a:avLst>
            <a:gd name="adj" fmla="val 10000"/>
          </a:avLst>
        </a:prstGeom>
        <a:solidFill>
          <a:schemeClr val="bg2">
            <a:lumMod val="75000"/>
            <a:lumOff val="2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chemeClr val="bg1"/>
              </a:solidFill>
              <a:latin typeface="IBM Plex Sans Medium" panose="020B0603050203000203" pitchFamily="34" charset="0"/>
            </a:rPr>
            <a:t>New Product</a:t>
          </a:r>
        </a:p>
      </dsp:txBody>
      <dsp:txXfrm>
        <a:off x="1579258" y="3452920"/>
        <a:ext cx="829361" cy="506531"/>
      </dsp:txXfrm>
    </dsp:sp>
    <dsp:sp modelId="{5B29A190-4A80-B747-B268-49BAD81856B2}">
      <dsp:nvSpPr>
        <dsp:cNvPr id="0" name=""/>
        <dsp:cNvSpPr/>
      </dsp:nvSpPr>
      <dsp:spPr>
        <a:xfrm>
          <a:off x="2693404" y="746912"/>
          <a:ext cx="1076099" cy="538049"/>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IBM Plex Sans Medium" panose="020B0603050203000203" pitchFamily="34" charset="0"/>
            </a:rPr>
            <a:t>Financial Risk</a:t>
          </a:r>
        </a:p>
      </dsp:txBody>
      <dsp:txXfrm>
        <a:off x="2709163" y="762671"/>
        <a:ext cx="1044581" cy="506531"/>
      </dsp:txXfrm>
    </dsp:sp>
    <dsp:sp modelId="{897E81D9-5DCD-594C-838F-5DE6EE2380EF}">
      <dsp:nvSpPr>
        <dsp:cNvPr id="0" name=""/>
        <dsp:cNvSpPr/>
      </dsp:nvSpPr>
      <dsp:spPr>
        <a:xfrm>
          <a:off x="2801014" y="1284962"/>
          <a:ext cx="107609" cy="403537"/>
        </a:xfrm>
        <a:custGeom>
          <a:avLst/>
          <a:gdLst/>
          <a:ahLst/>
          <a:cxnLst/>
          <a:rect l="0" t="0" r="0" b="0"/>
          <a:pathLst>
            <a:path>
              <a:moveTo>
                <a:pt x="0" y="0"/>
              </a:moveTo>
              <a:lnTo>
                <a:pt x="0" y="403537"/>
              </a:lnTo>
              <a:lnTo>
                <a:pt x="107609" y="403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E03649-DBD6-E840-86B4-B88969403C44}">
      <dsp:nvSpPr>
        <dsp:cNvPr id="0" name=""/>
        <dsp:cNvSpPr/>
      </dsp:nvSpPr>
      <dsp:spPr>
        <a:xfrm>
          <a:off x="2908624" y="1419475"/>
          <a:ext cx="860879" cy="5380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IBM Plex Sans Medium" panose="020B0603050203000203" pitchFamily="34" charset="0"/>
            </a:rPr>
            <a:t>Credit</a:t>
          </a:r>
        </a:p>
      </dsp:txBody>
      <dsp:txXfrm>
        <a:off x="2924383" y="1435234"/>
        <a:ext cx="829361" cy="506531"/>
      </dsp:txXfrm>
    </dsp:sp>
    <dsp:sp modelId="{3B6B78F1-7D2F-2145-94D7-B045BAC5575D}">
      <dsp:nvSpPr>
        <dsp:cNvPr id="0" name=""/>
        <dsp:cNvSpPr/>
      </dsp:nvSpPr>
      <dsp:spPr>
        <a:xfrm>
          <a:off x="2801014" y="1284962"/>
          <a:ext cx="107609" cy="1076099"/>
        </a:xfrm>
        <a:custGeom>
          <a:avLst/>
          <a:gdLst/>
          <a:ahLst/>
          <a:cxnLst/>
          <a:rect l="0" t="0" r="0" b="0"/>
          <a:pathLst>
            <a:path>
              <a:moveTo>
                <a:pt x="0" y="0"/>
              </a:moveTo>
              <a:lnTo>
                <a:pt x="0" y="1076099"/>
              </a:lnTo>
              <a:lnTo>
                <a:pt x="107609" y="10760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7376D-E0F2-5D48-969D-EC13C3644840}">
      <dsp:nvSpPr>
        <dsp:cNvPr id="0" name=""/>
        <dsp:cNvSpPr/>
      </dsp:nvSpPr>
      <dsp:spPr>
        <a:xfrm>
          <a:off x="2908624" y="2092037"/>
          <a:ext cx="860879" cy="5380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IBM Plex Sans Medium" panose="020B0603050203000203" pitchFamily="34" charset="0"/>
            </a:rPr>
            <a:t>Liquidity</a:t>
          </a:r>
        </a:p>
      </dsp:txBody>
      <dsp:txXfrm>
        <a:off x="2924383" y="2107796"/>
        <a:ext cx="829361" cy="506531"/>
      </dsp:txXfrm>
    </dsp:sp>
    <dsp:sp modelId="{6FD135B7-C885-C146-9040-EB79E14CBD4F}">
      <dsp:nvSpPr>
        <dsp:cNvPr id="0" name=""/>
        <dsp:cNvSpPr/>
      </dsp:nvSpPr>
      <dsp:spPr>
        <a:xfrm>
          <a:off x="2801014" y="1284962"/>
          <a:ext cx="107609" cy="1748661"/>
        </a:xfrm>
        <a:custGeom>
          <a:avLst/>
          <a:gdLst/>
          <a:ahLst/>
          <a:cxnLst/>
          <a:rect l="0" t="0" r="0" b="0"/>
          <a:pathLst>
            <a:path>
              <a:moveTo>
                <a:pt x="0" y="0"/>
              </a:moveTo>
              <a:lnTo>
                <a:pt x="0" y="1748661"/>
              </a:lnTo>
              <a:lnTo>
                <a:pt x="107609" y="17486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FC36F8-4180-3243-9441-B46EF774C599}">
      <dsp:nvSpPr>
        <dsp:cNvPr id="0" name=""/>
        <dsp:cNvSpPr/>
      </dsp:nvSpPr>
      <dsp:spPr>
        <a:xfrm>
          <a:off x="2908624" y="2764599"/>
          <a:ext cx="860879" cy="5380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IBM Plex Sans Medium" panose="020B0603050203000203" pitchFamily="34" charset="0"/>
            </a:rPr>
            <a:t>Interest</a:t>
          </a:r>
        </a:p>
      </dsp:txBody>
      <dsp:txXfrm>
        <a:off x="2924383" y="2780358"/>
        <a:ext cx="829361" cy="506531"/>
      </dsp:txXfrm>
    </dsp:sp>
    <dsp:sp modelId="{69BD98AE-A29D-8845-B6C6-AE90681426BE}">
      <dsp:nvSpPr>
        <dsp:cNvPr id="0" name=""/>
        <dsp:cNvSpPr/>
      </dsp:nvSpPr>
      <dsp:spPr>
        <a:xfrm>
          <a:off x="2801014" y="1284962"/>
          <a:ext cx="107609" cy="2421223"/>
        </a:xfrm>
        <a:custGeom>
          <a:avLst/>
          <a:gdLst/>
          <a:ahLst/>
          <a:cxnLst/>
          <a:rect l="0" t="0" r="0" b="0"/>
          <a:pathLst>
            <a:path>
              <a:moveTo>
                <a:pt x="0" y="0"/>
              </a:moveTo>
              <a:lnTo>
                <a:pt x="0" y="2421223"/>
              </a:lnTo>
              <a:lnTo>
                <a:pt x="107609" y="2421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A8442-9DB5-D746-8CE9-C280309B87D7}">
      <dsp:nvSpPr>
        <dsp:cNvPr id="0" name=""/>
        <dsp:cNvSpPr/>
      </dsp:nvSpPr>
      <dsp:spPr>
        <a:xfrm>
          <a:off x="2908624" y="3437161"/>
          <a:ext cx="860879" cy="538049"/>
        </a:xfrm>
        <a:prstGeom prst="roundRect">
          <a:avLst>
            <a:gd name="adj" fmla="val 10000"/>
          </a:avLst>
        </a:prstGeom>
        <a:solidFill>
          <a:schemeClr val="bg2">
            <a:lumMod val="75000"/>
            <a:lumOff val="2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chemeClr val="bg1"/>
              </a:solidFill>
              <a:latin typeface="IBM Plex Sans Medium" panose="020B0603050203000203" pitchFamily="34" charset="0"/>
            </a:rPr>
            <a:t>Reporting (SEC Proposed Guidance)</a:t>
          </a:r>
        </a:p>
      </dsp:txBody>
      <dsp:txXfrm>
        <a:off x="2924383" y="3452920"/>
        <a:ext cx="829361" cy="506531"/>
      </dsp:txXfrm>
    </dsp:sp>
    <dsp:sp modelId="{E622EB6A-3E59-6A46-9493-5876ED430314}">
      <dsp:nvSpPr>
        <dsp:cNvPr id="0" name=""/>
        <dsp:cNvSpPr/>
      </dsp:nvSpPr>
      <dsp:spPr>
        <a:xfrm>
          <a:off x="4038528" y="746912"/>
          <a:ext cx="1076099" cy="538049"/>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IBM Plex Sans Medium" panose="020B0603050203000203" pitchFamily="34" charset="0"/>
            </a:rPr>
            <a:t>Operational Risk</a:t>
          </a:r>
        </a:p>
      </dsp:txBody>
      <dsp:txXfrm>
        <a:off x="4054287" y="762671"/>
        <a:ext cx="1044581" cy="506531"/>
      </dsp:txXfrm>
    </dsp:sp>
    <dsp:sp modelId="{A234029E-F7BA-D044-82AB-6A4A1A8AF13F}">
      <dsp:nvSpPr>
        <dsp:cNvPr id="0" name=""/>
        <dsp:cNvSpPr/>
      </dsp:nvSpPr>
      <dsp:spPr>
        <a:xfrm>
          <a:off x="4146138" y="1284962"/>
          <a:ext cx="107609" cy="403537"/>
        </a:xfrm>
        <a:custGeom>
          <a:avLst/>
          <a:gdLst/>
          <a:ahLst/>
          <a:cxnLst/>
          <a:rect l="0" t="0" r="0" b="0"/>
          <a:pathLst>
            <a:path>
              <a:moveTo>
                <a:pt x="0" y="0"/>
              </a:moveTo>
              <a:lnTo>
                <a:pt x="0" y="403537"/>
              </a:lnTo>
              <a:lnTo>
                <a:pt x="107609" y="403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7C4397-FF61-F44D-92CF-71E35C68202E}">
      <dsp:nvSpPr>
        <dsp:cNvPr id="0" name=""/>
        <dsp:cNvSpPr/>
      </dsp:nvSpPr>
      <dsp:spPr>
        <a:xfrm>
          <a:off x="4253748" y="1419475"/>
          <a:ext cx="860879" cy="538049"/>
        </a:xfrm>
        <a:prstGeom prst="roundRect">
          <a:avLst>
            <a:gd name="adj" fmla="val 10000"/>
          </a:avLst>
        </a:prstGeom>
        <a:solidFill>
          <a:schemeClr val="bg2">
            <a:lumMod val="75000"/>
            <a:lumOff val="2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chemeClr val="bg1"/>
              </a:solidFill>
              <a:latin typeface="IBM Plex Sans Medium" panose="020B0603050203000203" pitchFamily="34" charset="0"/>
            </a:rPr>
            <a:t>Resiliency</a:t>
          </a:r>
        </a:p>
      </dsp:txBody>
      <dsp:txXfrm>
        <a:off x="4269507" y="1435234"/>
        <a:ext cx="829361" cy="506531"/>
      </dsp:txXfrm>
    </dsp:sp>
    <dsp:sp modelId="{D2894D80-1060-474A-AB4E-0A69AAA99835}">
      <dsp:nvSpPr>
        <dsp:cNvPr id="0" name=""/>
        <dsp:cNvSpPr/>
      </dsp:nvSpPr>
      <dsp:spPr>
        <a:xfrm>
          <a:off x="4146138" y="1284962"/>
          <a:ext cx="107609" cy="1076099"/>
        </a:xfrm>
        <a:custGeom>
          <a:avLst/>
          <a:gdLst/>
          <a:ahLst/>
          <a:cxnLst/>
          <a:rect l="0" t="0" r="0" b="0"/>
          <a:pathLst>
            <a:path>
              <a:moveTo>
                <a:pt x="0" y="0"/>
              </a:moveTo>
              <a:lnTo>
                <a:pt x="0" y="1076099"/>
              </a:lnTo>
              <a:lnTo>
                <a:pt x="107609" y="10760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0C8D11-07F7-9944-BB67-D756EB24D6A3}">
      <dsp:nvSpPr>
        <dsp:cNvPr id="0" name=""/>
        <dsp:cNvSpPr/>
      </dsp:nvSpPr>
      <dsp:spPr>
        <a:xfrm>
          <a:off x="4253748" y="2092037"/>
          <a:ext cx="860879" cy="5380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IBM Plex Sans Medium" panose="020B0603050203000203" pitchFamily="34" charset="0"/>
            </a:rPr>
            <a:t>Efficiency</a:t>
          </a:r>
        </a:p>
      </dsp:txBody>
      <dsp:txXfrm>
        <a:off x="4269507" y="2107796"/>
        <a:ext cx="829361" cy="506531"/>
      </dsp:txXfrm>
    </dsp:sp>
    <dsp:sp modelId="{F66B7D08-8B52-D147-BC87-5F7904E37C90}">
      <dsp:nvSpPr>
        <dsp:cNvPr id="0" name=""/>
        <dsp:cNvSpPr/>
      </dsp:nvSpPr>
      <dsp:spPr>
        <a:xfrm>
          <a:off x="4146138" y="1284962"/>
          <a:ext cx="107609" cy="1748661"/>
        </a:xfrm>
        <a:custGeom>
          <a:avLst/>
          <a:gdLst/>
          <a:ahLst/>
          <a:cxnLst/>
          <a:rect l="0" t="0" r="0" b="0"/>
          <a:pathLst>
            <a:path>
              <a:moveTo>
                <a:pt x="0" y="0"/>
              </a:moveTo>
              <a:lnTo>
                <a:pt x="0" y="1748661"/>
              </a:lnTo>
              <a:lnTo>
                <a:pt x="107609" y="17486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9CB550-1853-6A47-8EBF-522CA30AA113}">
      <dsp:nvSpPr>
        <dsp:cNvPr id="0" name=""/>
        <dsp:cNvSpPr/>
      </dsp:nvSpPr>
      <dsp:spPr>
        <a:xfrm>
          <a:off x="4253748" y="2764599"/>
          <a:ext cx="860879" cy="538049"/>
        </a:xfrm>
        <a:prstGeom prst="roundRect">
          <a:avLst>
            <a:gd name="adj" fmla="val 10000"/>
          </a:avLst>
        </a:prstGeom>
        <a:solidFill>
          <a:schemeClr val="bg2">
            <a:lumMod val="75000"/>
            <a:lumOff val="2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chemeClr val="bg1"/>
              </a:solidFill>
              <a:latin typeface="IBM Plex Sans Medium" panose="020B0603050203000203" pitchFamily="34" charset="0"/>
            </a:rPr>
            <a:t>Supply Chain</a:t>
          </a:r>
        </a:p>
      </dsp:txBody>
      <dsp:txXfrm>
        <a:off x="4269507" y="2780358"/>
        <a:ext cx="829361" cy="506531"/>
      </dsp:txXfrm>
    </dsp:sp>
    <dsp:sp modelId="{7098A0E5-7861-BC48-929A-084D1F7D9679}">
      <dsp:nvSpPr>
        <dsp:cNvPr id="0" name=""/>
        <dsp:cNvSpPr/>
      </dsp:nvSpPr>
      <dsp:spPr>
        <a:xfrm>
          <a:off x="4100418" y="1284962"/>
          <a:ext cx="91440" cy="2439334"/>
        </a:xfrm>
        <a:custGeom>
          <a:avLst/>
          <a:gdLst/>
          <a:ahLst/>
          <a:cxnLst/>
          <a:rect l="0" t="0" r="0" b="0"/>
          <a:pathLst>
            <a:path>
              <a:moveTo>
                <a:pt x="45720" y="0"/>
              </a:moveTo>
              <a:lnTo>
                <a:pt x="45720" y="2439334"/>
              </a:lnTo>
              <a:lnTo>
                <a:pt x="110492" y="24393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D1FD9-BCF9-EE4F-902F-E759569BECA5}">
      <dsp:nvSpPr>
        <dsp:cNvPr id="0" name=""/>
        <dsp:cNvSpPr/>
      </dsp:nvSpPr>
      <dsp:spPr>
        <a:xfrm>
          <a:off x="4210911" y="3455272"/>
          <a:ext cx="860879" cy="5380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prstClr val="black">
                  <a:hueOff val="0"/>
                  <a:satOff val="0"/>
                  <a:lumOff val="0"/>
                  <a:alphaOff val="0"/>
                </a:prstClr>
              </a:solidFill>
              <a:latin typeface="IBM Plex Sans Medium" panose="020B0603050203000203" pitchFamily="34" charset="0"/>
              <a:ea typeface="+mn-ea"/>
              <a:cs typeface="+mn-cs"/>
            </a:rPr>
            <a:t>Talent</a:t>
          </a:r>
        </a:p>
      </dsp:txBody>
      <dsp:txXfrm>
        <a:off x="4226670" y="3471031"/>
        <a:ext cx="829361" cy="506531"/>
      </dsp:txXfrm>
    </dsp:sp>
    <dsp:sp modelId="{EF433F56-17B8-E64A-8A67-302961623444}">
      <dsp:nvSpPr>
        <dsp:cNvPr id="0" name=""/>
        <dsp:cNvSpPr/>
      </dsp:nvSpPr>
      <dsp:spPr>
        <a:xfrm>
          <a:off x="5383652" y="746912"/>
          <a:ext cx="1076099" cy="538049"/>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latin typeface="IBM Plex Sans Medium" panose="020B0603050203000203" pitchFamily="34" charset="0"/>
            </a:rPr>
            <a:t>Compliance Risk</a:t>
          </a:r>
        </a:p>
      </dsp:txBody>
      <dsp:txXfrm>
        <a:off x="5399411" y="762671"/>
        <a:ext cx="1044581" cy="506531"/>
      </dsp:txXfrm>
    </dsp:sp>
    <dsp:sp modelId="{00432C37-DFB6-B14C-BE40-A124D86BE12B}">
      <dsp:nvSpPr>
        <dsp:cNvPr id="0" name=""/>
        <dsp:cNvSpPr/>
      </dsp:nvSpPr>
      <dsp:spPr>
        <a:xfrm>
          <a:off x="5491262" y="1284962"/>
          <a:ext cx="107609" cy="403537"/>
        </a:xfrm>
        <a:custGeom>
          <a:avLst/>
          <a:gdLst/>
          <a:ahLst/>
          <a:cxnLst/>
          <a:rect l="0" t="0" r="0" b="0"/>
          <a:pathLst>
            <a:path>
              <a:moveTo>
                <a:pt x="0" y="0"/>
              </a:moveTo>
              <a:lnTo>
                <a:pt x="0" y="403537"/>
              </a:lnTo>
              <a:lnTo>
                <a:pt x="107609" y="403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1C9364-8A3A-CF41-965F-F294508773E5}">
      <dsp:nvSpPr>
        <dsp:cNvPr id="0" name=""/>
        <dsp:cNvSpPr/>
      </dsp:nvSpPr>
      <dsp:spPr>
        <a:xfrm>
          <a:off x="5598872" y="1419475"/>
          <a:ext cx="860879" cy="538049"/>
        </a:xfrm>
        <a:prstGeom prst="roundRect">
          <a:avLst>
            <a:gd name="adj" fmla="val 10000"/>
          </a:avLst>
        </a:prstGeom>
        <a:solidFill>
          <a:schemeClr val="bg2">
            <a:lumMod val="75000"/>
            <a:lumOff val="2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chemeClr val="bg1"/>
              </a:solidFill>
              <a:latin typeface="IBM Plex Sans Medium" panose="020B0603050203000203" pitchFamily="34" charset="0"/>
            </a:rPr>
            <a:t>Legal</a:t>
          </a:r>
        </a:p>
      </dsp:txBody>
      <dsp:txXfrm>
        <a:off x="5614631" y="1435234"/>
        <a:ext cx="829361" cy="506531"/>
      </dsp:txXfrm>
    </dsp:sp>
    <dsp:sp modelId="{D6B94ED6-6DAD-3A44-966D-16B163CCC186}">
      <dsp:nvSpPr>
        <dsp:cNvPr id="0" name=""/>
        <dsp:cNvSpPr/>
      </dsp:nvSpPr>
      <dsp:spPr>
        <a:xfrm>
          <a:off x="5491262" y="1284962"/>
          <a:ext cx="107609" cy="1076099"/>
        </a:xfrm>
        <a:custGeom>
          <a:avLst/>
          <a:gdLst/>
          <a:ahLst/>
          <a:cxnLst/>
          <a:rect l="0" t="0" r="0" b="0"/>
          <a:pathLst>
            <a:path>
              <a:moveTo>
                <a:pt x="0" y="0"/>
              </a:moveTo>
              <a:lnTo>
                <a:pt x="0" y="1076099"/>
              </a:lnTo>
              <a:lnTo>
                <a:pt x="107609" y="10760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015154-5AA3-4D45-B478-9F1DBB0C6A2A}">
      <dsp:nvSpPr>
        <dsp:cNvPr id="0" name=""/>
        <dsp:cNvSpPr/>
      </dsp:nvSpPr>
      <dsp:spPr>
        <a:xfrm>
          <a:off x="5598872" y="2092037"/>
          <a:ext cx="860879" cy="538049"/>
        </a:xfrm>
        <a:prstGeom prst="roundRect">
          <a:avLst>
            <a:gd name="adj" fmla="val 10000"/>
          </a:avLst>
        </a:prstGeom>
        <a:solidFill>
          <a:schemeClr val="bg2">
            <a:lumMod val="75000"/>
            <a:lumOff val="2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chemeClr val="bg1"/>
              </a:solidFill>
              <a:latin typeface="IBM Plex Sans Medium" panose="020B0603050203000203" pitchFamily="34" charset="0"/>
            </a:rPr>
            <a:t>Regulatory</a:t>
          </a:r>
        </a:p>
      </dsp:txBody>
      <dsp:txXfrm>
        <a:off x="5614631" y="2107796"/>
        <a:ext cx="829361" cy="506531"/>
      </dsp:txXfrm>
    </dsp:sp>
    <dsp:sp modelId="{082F6732-AEA6-4691-BBDC-327E6646FBF0}">
      <dsp:nvSpPr>
        <dsp:cNvPr id="0" name=""/>
        <dsp:cNvSpPr/>
      </dsp:nvSpPr>
      <dsp:spPr>
        <a:xfrm>
          <a:off x="5491262" y="1284962"/>
          <a:ext cx="107609" cy="1748661"/>
        </a:xfrm>
        <a:custGeom>
          <a:avLst/>
          <a:gdLst/>
          <a:ahLst/>
          <a:cxnLst/>
          <a:rect l="0" t="0" r="0" b="0"/>
          <a:pathLst>
            <a:path>
              <a:moveTo>
                <a:pt x="0" y="0"/>
              </a:moveTo>
              <a:lnTo>
                <a:pt x="0" y="1748661"/>
              </a:lnTo>
              <a:lnTo>
                <a:pt x="107609" y="17486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4F80-6991-4F0D-8879-A7E57CBBFE0D}">
      <dsp:nvSpPr>
        <dsp:cNvPr id="0" name=""/>
        <dsp:cNvSpPr/>
      </dsp:nvSpPr>
      <dsp:spPr>
        <a:xfrm>
          <a:off x="5598872" y="2764599"/>
          <a:ext cx="860879" cy="538049"/>
        </a:xfrm>
        <a:prstGeom prst="roundRect">
          <a:avLst>
            <a:gd name="adj" fmla="val 10000"/>
          </a:avLst>
        </a:prstGeom>
        <a:solidFill>
          <a:schemeClr val="bg2">
            <a:lumMod val="75000"/>
            <a:lumOff val="2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chemeClr val="bg1"/>
              </a:solidFill>
              <a:latin typeface="IBM Plex Sans Medium" panose="020B0603050203000203" pitchFamily="34" charset="0"/>
            </a:rPr>
            <a:t>Related Party</a:t>
          </a:r>
        </a:p>
      </dsp:txBody>
      <dsp:txXfrm>
        <a:off x="5614631" y="2780358"/>
        <a:ext cx="829361" cy="506531"/>
      </dsp:txXfrm>
    </dsp:sp>
    <dsp:sp modelId="{B0E58379-EE76-9747-8B13-2D4FEE683618}">
      <dsp:nvSpPr>
        <dsp:cNvPr id="0" name=""/>
        <dsp:cNvSpPr/>
      </dsp:nvSpPr>
      <dsp:spPr>
        <a:xfrm>
          <a:off x="5491262" y="1284962"/>
          <a:ext cx="107609" cy="2421223"/>
        </a:xfrm>
        <a:custGeom>
          <a:avLst/>
          <a:gdLst/>
          <a:ahLst/>
          <a:cxnLst/>
          <a:rect l="0" t="0" r="0" b="0"/>
          <a:pathLst>
            <a:path>
              <a:moveTo>
                <a:pt x="0" y="0"/>
              </a:moveTo>
              <a:lnTo>
                <a:pt x="0" y="2421223"/>
              </a:lnTo>
              <a:lnTo>
                <a:pt x="107609" y="2421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F27522-2376-4645-A7EB-1E415CC334CB}">
      <dsp:nvSpPr>
        <dsp:cNvPr id="0" name=""/>
        <dsp:cNvSpPr/>
      </dsp:nvSpPr>
      <dsp:spPr>
        <a:xfrm>
          <a:off x="5598872" y="3437161"/>
          <a:ext cx="860879" cy="538049"/>
        </a:xfrm>
        <a:prstGeom prst="roundRect">
          <a:avLst>
            <a:gd name="adj" fmla="val 10000"/>
          </a:avLst>
        </a:prstGeom>
        <a:solidFill>
          <a:schemeClr val="bg2">
            <a:lumMod val="75000"/>
            <a:lumOff val="2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chemeClr val="bg1"/>
              </a:solidFill>
              <a:latin typeface="IBM Plex Sans Medium" panose="020B0603050203000203" pitchFamily="34" charset="0"/>
            </a:rPr>
            <a:t>Contractual</a:t>
          </a:r>
        </a:p>
      </dsp:txBody>
      <dsp:txXfrm>
        <a:off x="5614631" y="3452920"/>
        <a:ext cx="829361" cy="506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6DE9F-BD2C-484F-81B8-77C82AFEA4A9}">
      <dsp:nvSpPr>
        <dsp:cNvPr id="0" name=""/>
        <dsp:cNvSpPr/>
      </dsp:nvSpPr>
      <dsp:spPr>
        <a:xfrm>
          <a:off x="155588" y="1712689"/>
          <a:ext cx="991808" cy="495904"/>
        </a:xfrm>
        <a:prstGeom prst="roundRect">
          <a:avLst>
            <a:gd name="adj" fmla="val 10000"/>
          </a:avLst>
        </a:prstGeom>
        <a:solidFill>
          <a:schemeClr val="accent2">
            <a:lumMod val="50000"/>
            <a:alpha val="90000"/>
          </a:schemeClr>
        </a:solidFill>
        <a:ln w="25400" cap="flat" cmpd="sng" algn="ctr">
          <a:solidFill>
            <a:srgbClr val="3333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rgbClr val="FEFFFE"/>
              </a:solidFill>
              <a:latin typeface="IBM Plex Sans Medium" panose="020B0603050203000203" pitchFamily="34" charset="0"/>
              <a:ea typeface="+mn-ea"/>
              <a:cs typeface="+mn-cs"/>
            </a:rPr>
            <a:t>Cybersecurity</a:t>
          </a:r>
        </a:p>
      </dsp:txBody>
      <dsp:txXfrm>
        <a:off x="170113" y="1727214"/>
        <a:ext cx="962758" cy="466854"/>
      </dsp:txXfrm>
    </dsp:sp>
    <dsp:sp modelId="{311F1960-0FEA-A345-A685-BCD80C426EAF}">
      <dsp:nvSpPr>
        <dsp:cNvPr id="0" name=""/>
        <dsp:cNvSpPr/>
      </dsp:nvSpPr>
      <dsp:spPr>
        <a:xfrm rot="16983315">
          <a:off x="467626" y="1093824"/>
          <a:ext cx="1756265" cy="22763"/>
        </a:xfrm>
        <a:custGeom>
          <a:avLst/>
          <a:gdLst/>
          <a:ahLst/>
          <a:cxnLst/>
          <a:rect l="0" t="0" r="0" b="0"/>
          <a:pathLst>
            <a:path>
              <a:moveTo>
                <a:pt x="0" y="11381"/>
              </a:moveTo>
              <a:lnTo>
                <a:pt x="1756265" y="11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1301852" y="1061299"/>
        <a:ext cx="87813" cy="87813"/>
      </dsp:txXfrm>
    </dsp:sp>
    <dsp:sp modelId="{A3FD7734-99E1-434F-9D9C-148D10640046}">
      <dsp:nvSpPr>
        <dsp:cNvPr id="0" name=""/>
        <dsp:cNvSpPr/>
      </dsp:nvSpPr>
      <dsp:spPr>
        <a:xfrm>
          <a:off x="1544120" y="1818"/>
          <a:ext cx="991808" cy="495904"/>
        </a:xfrm>
        <a:prstGeom prst="roundRect">
          <a:avLst>
            <a:gd name="adj" fmla="val 10000"/>
          </a:avLst>
        </a:prstGeom>
        <a:solidFill>
          <a:srgbClr val="0E0F28">
            <a:lumMod val="75000"/>
            <a:lumOff val="25000"/>
            <a:alpha val="90000"/>
          </a:srgbClr>
        </a:solidFill>
        <a:ln w="25400" cap="flat" cmpd="sng" algn="ctr">
          <a:solidFill>
            <a:srgbClr val="3333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rgbClr val="FEFFFE"/>
              </a:solidFill>
              <a:latin typeface="IBM Plex Sans Medium" panose="020B0603050203000203" pitchFamily="34" charset="0"/>
              <a:ea typeface="+mn-ea"/>
              <a:cs typeface="+mn-cs"/>
            </a:rPr>
            <a:t>Vulnerability</a:t>
          </a:r>
        </a:p>
      </dsp:txBody>
      <dsp:txXfrm>
        <a:off x="1558645" y="16343"/>
        <a:ext cx="962758" cy="466854"/>
      </dsp:txXfrm>
    </dsp:sp>
    <dsp:sp modelId="{5C8FB157-7720-704C-A6A4-34A6A897165F}">
      <dsp:nvSpPr>
        <dsp:cNvPr id="0" name=""/>
        <dsp:cNvSpPr/>
      </dsp:nvSpPr>
      <dsp:spPr>
        <a:xfrm rot="17350740">
          <a:off x="741955" y="1378969"/>
          <a:ext cx="1207606" cy="22763"/>
        </a:xfrm>
        <a:custGeom>
          <a:avLst/>
          <a:gdLst/>
          <a:ahLst/>
          <a:cxnLst/>
          <a:rect l="0" t="0" r="0" b="0"/>
          <a:pathLst>
            <a:path>
              <a:moveTo>
                <a:pt x="0" y="11381"/>
              </a:moveTo>
              <a:lnTo>
                <a:pt x="1207606" y="11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315568" y="1360161"/>
        <a:ext cx="60380" cy="60380"/>
      </dsp:txXfrm>
    </dsp:sp>
    <dsp:sp modelId="{35EF3C8E-3765-2145-96DF-D9C3AF26C391}">
      <dsp:nvSpPr>
        <dsp:cNvPr id="0" name=""/>
        <dsp:cNvSpPr/>
      </dsp:nvSpPr>
      <dsp:spPr>
        <a:xfrm>
          <a:off x="1544120" y="572109"/>
          <a:ext cx="991808" cy="495904"/>
        </a:xfrm>
        <a:prstGeom prst="roundRect">
          <a:avLst>
            <a:gd name="adj" fmla="val 10000"/>
          </a:avLst>
        </a:prstGeom>
        <a:solidFill>
          <a:srgbClr val="0E0F28">
            <a:lumMod val="75000"/>
            <a:lumOff val="25000"/>
            <a:alpha val="90000"/>
          </a:srgbClr>
        </a:solidFill>
        <a:ln w="25400" cap="flat" cmpd="sng" algn="ctr">
          <a:solidFill>
            <a:srgbClr val="3333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rgbClr val="FEFFFE"/>
              </a:solidFill>
              <a:latin typeface="IBM Plex Sans Medium" panose="020B0603050203000203" pitchFamily="34" charset="0"/>
              <a:ea typeface="+mn-ea"/>
              <a:cs typeface="+mn-cs"/>
            </a:rPr>
            <a:t>Insider Threat</a:t>
          </a:r>
        </a:p>
      </dsp:txBody>
      <dsp:txXfrm>
        <a:off x="1558645" y="586634"/>
        <a:ext cx="962758" cy="466854"/>
      </dsp:txXfrm>
    </dsp:sp>
    <dsp:sp modelId="{AA1A543E-8A31-6A4A-873F-7C8E38072D27}">
      <dsp:nvSpPr>
        <dsp:cNvPr id="0" name=""/>
        <dsp:cNvSpPr/>
      </dsp:nvSpPr>
      <dsp:spPr>
        <a:xfrm rot="18289469">
          <a:off x="998404" y="1664114"/>
          <a:ext cx="694708" cy="22763"/>
        </a:xfrm>
        <a:custGeom>
          <a:avLst/>
          <a:gdLst/>
          <a:ahLst/>
          <a:cxnLst/>
          <a:rect l="0" t="0" r="0" b="0"/>
          <a:pathLst>
            <a:path>
              <a:moveTo>
                <a:pt x="0" y="11381"/>
              </a:moveTo>
              <a:lnTo>
                <a:pt x="694708" y="11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328391" y="1658128"/>
        <a:ext cx="34735" cy="34735"/>
      </dsp:txXfrm>
    </dsp:sp>
    <dsp:sp modelId="{C2036950-C2CC-7549-A1C4-DCE6B16D7D55}">
      <dsp:nvSpPr>
        <dsp:cNvPr id="0" name=""/>
        <dsp:cNvSpPr/>
      </dsp:nvSpPr>
      <dsp:spPr>
        <a:xfrm>
          <a:off x="1544120" y="1142399"/>
          <a:ext cx="991808" cy="495904"/>
        </a:xfrm>
        <a:prstGeom prst="roundRect">
          <a:avLst>
            <a:gd name="adj" fmla="val 10000"/>
          </a:avLst>
        </a:prstGeom>
        <a:solidFill>
          <a:srgbClr val="0E0F28">
            <a:lumMod val="75000"/>
            <a:lumOff val="25000"/>
            <a:alpha val="90000"/>
          </a:srgbClr>
        </a:solidFill>
        <a:ln w="25400" cap="flat" cmpd="sng" algn="ctr">
          <a:solidFill>
            <a:srgbClr val="3333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rgbClr val="FEFFFE"/>
              </a:solidFill>
              <a:latin typeface="IBM Plex Sans Medium" panose="020B0603050203000203" pitchFamily="34" charset="0"/>
              <a:ea typeface="+mn-ea"/>
              <a:cs typeface="+mn-cs"/>
            </a:rPr>
            <a:t>Incident</a:t>
          </a:r>
          <a:r>
            <a:rPr lang="en-US" sz="800" b="0" i="0" kern="1200" dirty="0">
              <a:latin typeface="IBM Plex Sans Medium" panose="020B0603050203000203" pitchFamily="34" charset="0"/>
            </a:rPr>
            <a:t> Management</a:t>
          </a:r>
        </a:p>
      </dsp:txBody>
      <dsp:txXfrm>
        <a:off x="1558645" y="1156924"/>
        <a:ext cx="962758" cy="466854"/>
      </dsp:txXfrm>
    </dsp:sp>
    <dsp:sp modelId="{B6969090-1C98-4B40-A26F-05B68597DF52}">
      <dsp:nvSpPr>
        <dsp:cNvPr id="0" name=""/>
        <dsp:cNvSpPr/>
      </dsp:nvSpPr>
      <dsp:spPr>
        <a:xfrm>
          <a:off x="1147397" y="1949259"/>
          <a:ext cx="396723" cy="22763"/>
        </a:xfrm>
        <a:custGeom>
          <a:avLst/>
          <a:gdLst/>
          <a:ahLst/>
          <a:cxnLst/>
          <a:rect l="0" t="0" r="0" b="0"/>
          <a:pathLst>
            <a:path>
              <a:moveTo>
                <a:pt x="0" y="11381"/>
              </a:moveTo>
              <a:lnTo>
                <a:pt x="396723" y="11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335840" y="1950723"/>
        <a:ext cx="19836" cy="19836"/>
      </dsp:txXfrm>
    </dsp:sp>
    <dsp:sp modelId="{F3072FBE-A958-0A49-B941-6E8D8C303676}">
      <dsp:nvSpPr>
        <dsp:cNvPr id="0" name=""/>
        <dsp:cNvSpPr/>
      </dsp:nvSpPr>
      <dsp:spPr>
        <a:xfrm>
          <a:off x="1544120" y="1712689"/>
          <a:ext cx="991808" cy="495904"/>
        </a:xfrm>
        <a:prstGeom prst="roundRect">
          <a:avLst>
            <a:gd name="adj" fmla="val 10000"/>
          </a:avLst>
        </a:prstGeom>
        <a:solidFill>
          <a:srgbClr val="0E0F28">
            <a:lumMod val="75000"/>
            <a:lumOff val="25000"/>
            <a:alpha val="90000"/>
          </a:srgbClr>
        </a:solidFill>
        <a:ln w="25400" cap="flat" cmpd="sng" algn="ctr">
          <a:solidFill>
            <a:srgbClr val="3333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rgbClr val="FEFFFE"/>
              </a:solidFill>
              <a:latin typeface="IBM Plex Sans Medium" panose="020B0603050203000203" pitchFamily="34" charset="0"/>
              <a:ea typeface="+mn-ea"/>
              <a:cs typeface="+mn-cs"/>
            </a:rPr>
            <a:t>Asset Management</a:t>
          </a:r>
        </a:p>
      </dsp:txBody>
      <dsp:txXfrm>
        <a:off x="1558645" y="1727214"/>
        <a:ext cx="962758" cy="466854"/>
      </dsp:txXfrm>
    </dsp:sp>
    <dsp:sp modelId="{7ECBC5B1-57FE-A84D-9192-92422F2DB699}">
      <dsp:nvSpPr>
        <dsp:cNvPr id="0" name=""/>
        <dsp:cNvSpPr/>
      </dsp:nvSpPr>
      <dsp:spPr>
        <a:xfrm rot="3310531">
          <a:off x="998404" y="2234404"/>
          <a:ext cx="694708" cy="22763"/>
        </a:xfrm>
        <a:custGeom>
          <a:avLst/>
          <a:gdLst/>
          <a:ahLst/>
          <a:cxnLst/>
          <a:rect l="0" t="0" r="0" b="0"/>
          <a:pathLst>
            <a:path>
              <a:moveTo>
                <a:pt x="0" y="11381"/>
              </a:moveTo>
              <a:lnTo>
                <a:pt x="694708" y="11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328391" y="2228418"/>
        <a:ext cx="34735" cy="34735"/>
      </dsp:txXfrm>
    </dsp:sp>
    <dsp:sp modelId="{16229DFF-7DC6-764F-AB95-7CFDBB6A0B26}">
      <dsp:nvSpPr>
        <dsp:cNvPr id="0" name=""/>
        <dsp:cNvSpPr/>
      </dsp:nvSpPr>
      <dsp:spPr>
        <a:xfrm>
          <a:off x="1544120" y="2282979"/>
          <a:ext cx="991808" cy="495904"/>
        </a:xfrm>
        <a:prstGeom prst="roundRect">
          <a:avLst>
            <a:gd name="adj" fmla="val 10000"/>
          </a:avLst>
        </a:prstGeom>
        <a:solidFill>
          <a:srgbClr val="0E0F28">
            <a:lumMod val="75000"/>
            <a:lumOff val="25000"/>
            <a:alpha val="90000"/>
          </a:srgbClr>
        </a:solidFill>
        <a:ln w="25400" cap="flat" cmpd="sng" algn="ctr">
          <a:solidFill>
            <a:srgbClr val="3333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rgbClr val="FEFFFE"/>
              </a:solidFill>
              <a:latin typeface="IBM Plex Sans Medium" panose="020B0603050203000203" pitchFamily="34" charset="0"/>
              <a:ea typeface="+mn-ea"/>
              <a:cs typeface="+mn-cs"/>
            </a:rPr>
            <a:t>TPRM</a:t>
          </a:r>
        </a:p>
      </dsp:txBody>
      <dsp:txXfrm>
        <a:off x="1558645" y="2297504"/>
        <a:ext cx="962758" cy="466854"/>
      </dsp:txXfrm>
    </dsp:sp>
    <dsp:sp modelId="{13E745E1-3B00-8246-A7B4-96C003D53A31}">
      <dsp:nvSpPr>
        <dsp:cNvPr id="0" name=""/>
        <dsp:cNvSpPr/>
      </dsp:nvSpPr>
      <dsp:spPr>
        <a:xfrm rot="4249260">
          <a:off x="741955" y="2519549"/>
          <a:ext cx="1207606" cy="22763"/>
        </a:xfrm>
        <a:custGeom>
          <a:avLst/>
          <a:gdLst/>
          <a:ahLst/>
          <a:cxnLst/>
          <a:rect l="0" t="0" r="0" b="0"/>
          <a:pathLst>
            <a:path>
              <a:moveTo>
                <a:pt x="0" y="11381"/>
              </a:moveTo>
              <a:lnTo>
                <a:pt x="1207606" y="11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315568" y="2500741"/>
        <a:ext cx="60380" cy="60380"/>
      </dsp:txXfrm>
    </dsp:sp>
    <dsp:sp modelId="{05AF1088-ECAF-B54A-A423-1218970BDFCE}">
      <dsp:nvSpPr>
        <dsp:cNvPr id="0" name=""/>
        <dsp:cNvSpPr/>
      </dsp:nvSpPr>
      <dsp:spPr>
        <a:xfrm>
          <a:off x="1544120" y="2853269"/>
          <a:ext cx="991808" cy="495904"/>
        </a:xfrm>
        <a:prstGeom prst="roundRect">
          <a:avLst>
            <a:gd name="adj" fmla="val 10000"/>
          </a:avLst>
        </a:prstGeom>
        <a:solidFill>
          <a:srgbClr val="0E0F28">
            <a:lumMod val="75000"/>
            <a:lumOff val="25000"/>
            <a:alpha val="90000"/>
          </a:srgbClr>
        </a:solidFill>
        <a:ln w="25400" cap="flat" cmpd="sng" algn="ctr">
          <a:solidFill>
            <a:srgbClr val="3333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55600">
            <a:lnSpc>
              <a:spcPct val="90000"/>
            </a:lnSpc>
            <a:spcBef>
              <a:spcPct val="0"/>
            </a:spcBef>
            <a:spcAft>
              <a:spcPct val="35000"/>
            </a:spcAft>
            <a:buNone/>
          </a:pPr>
          <a:r>
            <a:rPr lang="en-US" sz="800" b="0" i="0" kern="1200" dirty="0">
              <a:latin typeface="IBM Plex Sans Medium" panose="020B0603050203000203" pitchFamily="34" charset="0"/>
            </a:rPr>
            <a:t>Compliance </a:t>
          </a:r>
          <a:r>
            <a:rPr lang="en-US" sz="700" b="0" i="0" kern="1200" dirty="0">
              <a:solidFill>
                <a:srgbClr val="FEFFFE"/>
              </a:solidFill>
              <a:latin typeface="IBM Plex Sans Medium" panose="020B0603050203000203" pitchFamily="34" charset="0"/>
              <a:ea typeface="+mn-ea"/>
              <a:cs typeface="+mn-cs"/>
            </a:rPr>
            <a:t>Management</a:t>
          </a:r>
        </a:p>
      </dsp:txBody>
      <dsp:txXfrm>
        <a:off x="1558645" y="2867794"/>
        <a:ext cx="962758" cy="466854"/>
      </dsp:txXfrm>
    </dsp:sp>
    <dsp:sp modelId="{C96CB46B-51A3-4347-A83B-5E20877E5C5C}">
      <dsp:nvSpPr>
        <dsp:cNvPr id="0" name=""/>
        <dsp:cNvSpPr/>
      </dsp:nvSpPr>
      <dsp:spPr>
        <a:xfrm rot="4616685">
          <a:off x="467626" y="2804694"/>
          <a:ext cx="1756265" cy="22763"/>
        </a:xfrm>
        <a:custGeom>
          <a:avLst/>
          <a:gdLst/>
          <a:ahLst/>
          <a:cxnLst/>
          <a:rect l="0" t="0" r="0" b="0"/>
          <a:pathLst>
            <a:path>
              <a:moveTo>
                <a:pt x="0" y="11381"/>
              </a:moveTo>
              <a:lnTo>
                <a:pt x="1756265" y="11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1301852" y="2772170"/>
        <a:ext cx="87813" cy="87813"/>
      </dsp:txXfrm>
    </dsp:sp>
    <dsp:sp modelId="{28328FF8-E794-F04B-ACDF-D19657E9E6A1}">
      <dsp:nvSpPr>
        <dsp:cNvPr id="0" name=""/>
        <dsp:cNvSpPr/>
      </dsp:nvSpPr>
      <dsp:spPr>
        <a:xfrm>
          <a:off x="1544120" y="3423559"/>
          <a:ext cx="991808" cy="495904"/>
        </a:xfrm>
        <a:prstGeom prst="roundRect">
          <a:avLst>
            <a:gd name="adj" fmla="val 10000"/>
          </a:avLst>
        </a:prstGeom>
        <a:solidFill>
          <a:srgbClr val="0E0F28">
            <a:lumMod val="75000"/>
            <a:lumOff val="25000"/>
            <a:alpha val="90000"/>
          </a:srgbClr>
        </a:solidFill>
        <a:ln w="25400" cap="flat" cmpd="sng" algn="ctr">
          <a:solidFill>
            <a:srgbClr val="3333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0" i="0" kern="1200" dirty="0">
              <a:solidFill>
                <a:srgbClr val="FEFFFE"/>
              </a:solidFill>
              <a:latin typeface="IBM Plex Sans Medium" panose="020B0603050203000203" pitchFamily="34" charset="0"/>
              <a:ea typeface="+mn-ea"/>
              <a:cs typeface="+mn-cs"/>
            </a:rPr>
            <a:t>Risk Management</a:t>
          </a:r>
        </a:p>
      </dsp:txBody>
      <dsp:txXfrm>
        <a:off x="1558645" y="3438084"/>
        <a:ext cx="962758" cy="46685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D76C28-DE9F-F218-764C-417EB8843A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7EB7E6-9F99-C6B1-BC1D-07E3CEE50C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416C1A-F5A5-0F4F-A19F-5839982BC353}" type="datetimeFigureOut">
              <a:rPr lang="en-US" smtClean="0"/>
              <a:t>3/19/2025</a:t>
            </a:fld>
            <a:endParaRPr lang="en-US" dirty="0"/>
          </a:p>
        </p:txBody>
      </p:sp>
      <p:sp>
        <p:nvSpPr>
          <p:cNvPr id="4" name="Footer Placeholder 3">
            <a:extLst>
              <a:ext uri="{FF2B5EF4-FFF2-40B4-BE49-F238E27FC236}">
                <a16:creationId xmlns:a16="http://schemas.microsoft.com/office/drawing/2014/main" id="{DF223547-888B-C676-1830-2D118D9506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50A54C8-0323-48C2-1DC7-422EAF6FDF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FC7F78-64F0-2C41-B5AA-773433C485FE}" type="slidenum">
              <a:rPr lang="en-US" smtClean="0"/>
              <a:t>‹#›</a:t>
            </a:fld>
            <a:endParaRPr lang="en-US" dirty="0"/>
          </a:p>
        </p:txBody>
      </p:sp>
    </p:spTree>
    <p:extLst>
      <p:ext uri="{BB962C8B-B14F-4D97-AF65-F5344CB8AC3E}">
        <p14:creationId xmlns:p14="http://schemas.microsoft.com/office/powerpoint/2010/main" val="336019310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2880">
          <p15:clr>
            <a:srgbClr val="F26B43"/>
          </p15:clr>
        </p15:guide>
        <p15:guide id="2" pos="2160">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1" name="Google Shape;2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5150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IBM Plex Sans"/>
              <a:ea typeface="IBM Plex Sans"/>
              <a:cs typeface="IBM Plex Sans"/>
              <a:sym typeface="IBM Plex Sans"/>
            </a:endParaRPr>
          </a:p>
        </p:txBody>
      </p:sp>
      <p:sp>
        <p:nvSpPr>
          <p:cNvPr id="1287" name="Google Shape;128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IBM Plex Sans"/>
                <a:ea typeface="IBM Plex Sans"/>
                <a:cs typeface="IBM Plex Sans"/>
                <a:sym typeface="IBM Plex Sans"/>
              </a:rPr>
              <a:t>10</a:t>
            </a:fld>
            <a:endParaRPr dirty="0">
              <a:latin typeface="IBM Plex Sans"/>
              <a:ea typeface="IBM Plex Sans"/>
              <a:cs typeface="IBM Plex Sans"/>
              <a:sym typeface="IBM Plex Sans"/>
            </a:endParaRPr>
          </a:p>
        </p:txBody>
      </p:sp>
    </p:spTree>
    <p:extLst>
      <p:ext uri="{BB962C8B-B14F-4D97-AF65-F5344CB8AC3E}">
        <p14:creationId xmlns:p14="http://schemas.microsoft.com/office/powerpoint/2010/main" val="3845562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167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IBM Plex Sans"/>
              <a:ea typeface="IBM Plex Sans"/>
              <a:cs typeface="IBM Plex Sans"/>
              <a:sym typeface="IBM Plex Sans"/>
            </a:endParaRPr>
          </a:p>
        </p:txBody>
      </p:sp>
      <p:sp>
        <p:nvSpPr>
          <p:cNvPr id="1287" name="Google Shape;128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IBM Plex Sans"/>
                <a:ea typeface="IBM Plex Sans"/>
                <a:cs typeface="IBM Plex Sans"/>
                <a:sym typeface="IBM Plex Sans"/>
              </a:rPr>
              <a:t>12</a:t>
            </a:fld>
            <a:endParaRPr dirty="0">
              <a:latin typeface="IBM Plex Sans"/>
              <a:ea typeface="IBM Plex Sans"/>
              <a:cs typeface="IBM Plex Sans"/>
              <a:sym typeface="IBM Plex Sans"/>
            </a:endParaRPr>
          </a:p>
        </p:txBody>
      </p:sp>
    </p:spTree>
    <p:extLst>
      <p:ext uri="{BB962C8B-B14F-4D97-AF65-F5344CB8AC3E}">
        <p14:creationId xmlns:p14="http://schemas.microsoft.com/office/powerpoint/2010/main" val="322035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IBM Plex Sans"/>
              <a:ea typeface="IBM Plex Sans"/>
              <a:cs typeface="IBM Plex Sans"/>
              <a:sym typeface="IBM Plex Sans"/>
            </a:endParaRPr>
          </a:p>
        </p:txBody>
      </p:sp>
      <p:sp>
        <p:nvSpPr>
          <p:cNvPr id="1287" name="Google Shape;128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IBM Plex Sans"/>
                <a:ea typeface="IBM Plex Sans"/>
                <a:cs typeface="IBM Plex Sans"/>
                <a:sym typeface="IBM Plex Sans"/>
              </a:rPr>
              <a:t>13</a:t>
            </a:fld>
            <a:endParaRPr dirty="0">
              <a:latin typeface="IBM Plex Sans"/>
              <a:ea typeface="IBM Plex Sans"/>
              <a:cs typeface="IBM Plex Sans"/>
              <a:sym typeface="IBM Plex Sans"/>
            </a:endParaRPr>
          </a:p>
        </p:txBody>
      </p:sp>
    </p:spTree>
    <p:extLst>
      <p:ext uri="{BB962C8B-B14F-4D97-AF65-F5344CB8AC3E}">
        <p14:creationId xmlns:p14="http://schemas.microsoft.com/office/powerpoint/2010/main" val="854925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5" name="Google Shape;95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IBM Plex Sans"/>
              <a:ea typeface="IBM Plex Sans"/>
              <a:cs typeface="IBM Plex Sans"/>
              <a:sym typeface="IBM Plex Sans"/>
            </a:endParaRPr>
          </a:p>
        </p:txBody>
      </p:sp>
      <p:sp>
        <p:nvSpPr>
          <p:cNvPr id="1287" name="Google Shape;128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IBM Plex Sans"/>
                <a:ea typeface="IBM Plex Sans"/>
                <a:cs typeface="IBM Plex Sans"/>
                <a:sym typeface="IBM Plex Sans"/>
              </a:rPr>
              <a:t>2</a:t>
            </a:fld>
            <a:endParaRPr dirty="0">
              <a:latin typeface="IBM Plex Sans"/>
              <a:ea typeface="IBM Plex Sans"/>
              <a:cs typeface="IBM Plex Sans"/>
              <a:sym typeface="IBM Plex Sans"/>
            </a:endParaRPr>
          </a:p>
        </p:txBody>
      </p:sp>
    </p:spTree>
    <p:extLst>
      <p:ext uri="{BB962C8B-B14F-4D97-AF65-F5344CB8AC3E}">
        <p14:creationId xmlns:p14="http://schemas.microsoft.com/office/powerpoint/2010/main" val="155873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IBM Plex Sans"/>
              <a:ea typeface="IBM Plex Sans"/>
              <a:cs typeface="IBM Plex Sans"/>
              <a:sym typeface="IBM Plex Sans"/>
            </a:endParaRPr>
          </a:p>
        </p:txBody>
      </p:sp>
      <p:sp>
        <p:nvSpPr>
          <p:cNvPr id="1287" name="Google Shape;128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IBM Plex Sans"/>
                <a:ea typeface="IBM Plex Sans"/>
                <a:cs typeface="IBM Plex Sans"/>
                <a:sym typeface="IBM Plex Sans"/>
              </a:rPr>
              <a:t>3</a:t>
            </a:fld>
            <a:endParaRPr dirty="0">
              <a:latin typeface="IBM Plex Sans"/>
              <a:ea typeface="IBM Plex Sans"/>
              <a:cs typeface="IBM Plex Sans"/>
              <a:sym typeface="IBM Plex Sans"/>
            </a:endParaRPr>
          </a:p>
        </p:txBody>
      </p:sp>
    </p:spTree>
    <p:extLst>
      <p:ext uri="{BB962C8B-B14F-4D97-AF65-F5344CB8AC3E}">
        <p14:creationId xmlns:p14="http://schemas.microsoft.com/office/powerpoint/2010/main" val="3150263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856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IBM Plex Sans"/>
              <a:ea typeface="IBM Plex Sans"/>
              <a:cs typeface="IBM Plex Sans"/>
              <a:sym typeface="IBM Plex Sans"/>
            </a:endParaRPr>
          </a:p>
        </p:txBody>
      </p:sp>
      <p:sp>
        <p:nvSpPr>
          <p:cNvPr id="1287" name="Google Shape;128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IBM Plex Sans"/>
                <a:ea typeface="IBM Plex Sans"/>
                <a:cs typeface="IBM Plex Sans"/>
                <a:sym typeface="IBM Plex Sans"/>
              </a:rPr>
              <a:t>5</a:t>
            </a:fld>
            <a:endParaRPr dirty="0">
              <a:latin typeface="IBM Plex Sans"/>
              <a:ea typeface="IBM Plex Sans"/>
              <a:cs typeface="IBM Plex Sans"/>
              <a:sym typeface="IBM Plex Sans"/>
            </a:endParaRPr>
          </a:p>
        </p:txBody>
      </p:sp>
    </p:spTree>
    <p:extLst>
      <p:ext uri="{BB962C8B-B14F-4D97-AF65-F5344CB8AC3E}">
        <p14:creationId xmlns:p14="http://schemas.microsoft.com/office/powerpoint/2010/main" val="32320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010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IBM Plex Sans"/>
              <a:ea typeface="IBM Plex Sans"/>
              <a:cs typeface="IBM Plex Sans"/>
              <a:sym typeface="IBM Plex Sans"/>
            </a:endParaRPr>
          </a:p>
        </p:txBody>
      </p:sp>
      <p:sp>
        <p:nvSpPr>
          <p:cNvPr id="1287" name="Google Shape;128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IBM Plex Sans"/>
                <a:ea typeface="IBM Plex Sans"/>
                <a:cs typeface="IBM Plex Sans"/>
                <a:sym typeface="IBM Plex Sans"/>
              </a:rPr>
              <a:t>7</a:t>
            </a:fld>
            <a:endParaRPr dirty="0">
              <a:latin typeface="IBM Plex Sans"/>
              <a:ea typeface="IBM Plex Sans"/>
              <a:cs typeface="IBM Plex Sans"/>
              <a:sym typeface="IBM Plex Sans"/>
            </a:endParaRPr>
          </a:p>
        </p:txBody>
      </p:sp>
    </p:spTree>
    <p:extLst>
      <p:ext uri="{BB962C8B-B14F-4D97-AF65-F5344CB8AC3E}">
        <p14:creationId xmlns:p14="http://schemas.microsoft.com/office/powerpoint/2010/main" val="297171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9650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3452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3"/>
        <p:cNvGrpSpPr/>
        <p:nvPr/>
      </p:nvGrpSpPr>
      <p:grpSpPr>
        <a:xfrm>
          <a:off x="0" y="0"/>
          <a:ext cx="0" cy="0"/>
          <a:chOff x="0" y="0"/>
          <a:chExt cx="0" cy="0"/>
        </a:xfrm>
      </p:grpSpPr>
      <p:sp>
        <p:nvSpPr>
          <p:cNvPr id="14" name="Google Shape;14;p26"/>
          <p:cNvSpPr/>
          <p:nvPr/>
        </p:nvSpPr>
        <p:spPr>
          <a:xfrm>
            <a:off x="-121534" y="-130216"/>
            <a:ext cx="12435068" cy="7118432"/>
          </a:xfrm>
          <a:prstGeom prst="rect">
            <a:avLst/>
          </a:prstGeom>
          <a:solidFill>
            <a:srgbClr val="0F0F27"/>
          </a:solidFill>
          <a:ln w="12700" cap="flat" cmpd="sng">
            <a:solidFill>
              <a:srgbClr val="0F102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5" name="Google Shape;15;p26"/>
          <p:cNvPicPr preferRelativeResize="0"/>
          <p:nvPr/>
        </p:nvPicPr>
        <p:blipFill rotWithShape="1">
          <a:blip r:embed="rId2" cstate="screen">
            <a:alphaModFix amt="57000"/>
            <a:extLst>
              <a:ext uri="{28A0092B-C50C-407E-A947-70E740481C1C}">
                <a14:useLocalDpi xmlns:a14="http://schemas.microsoft.com/office/drawing/2010/main"/>
              </a:ext>
            </a:extLst>
          </a:blip>
          <a:srcRect/>
          <a:stretch/>
        </p:blipFill>
        <p:spPr>
          <a:xfrm>
            <a:off x="5455062" y="1944547"/>
            <a:ext cx="6399874" cy="3727047"/>
          </a:xfrm>
          <a:prstGeom prst="rect">
            <a:avLst/>
          </a:prstGeom>
          <a:noFill/>
          <a:ln>
            <a:noFill/>
          </a:ln>
        </p:spPr>
      </p:pic>
      <p:sp>
        <p:nvSpPr>
          <p:cNvPr id="16" name="Google Shape;16;p26"/>
          <p:cNvSpPr txBox="1">
            <a:spLocks noGrp="1"/>
          </p:cNvSpPr>
          <p:nvPr>
            <p:ph type="body" idx="1"/>
          </p:nvPr>
        </p:nvSpPr>
        <p:spPr>
          <a:xfrm>
            <a:off x="854557" y="3084832"/>
            <a:ext cx="10715401" cy="774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800"/>
              <a:buFont typeface="IBM Plex Sans Medium"/>
              <a:buNone/>
              <a:defRPr sz="4800" b="0">
                <a:solidFill>
                  <a:schemeClr val="lt1"/>
                </a:solidFill>
                <a:latin typeface="IBM Plex Sans Medium"/>
                <a:ea typeface="IBM Plex Sans Medium"/>
                <a:cs typeface="IBM Plex Sans Medium"/>
                <a:sym typeface="IBM Plex Sans Medium"/>
              </a:defRPr>
            </a:lvl1pPr>
            <a:lvl2pPr marL="914400" lvl="1" indent="-342900" algn="l">
              <a:lnSpc>
                <a:spcPct val="90000"/>
              </a:lnSpc>
              <a:spcBef>
                <a:spcPts val="500"/>
              </a:spcBef>
              <a:spcAft>
                <a:spcPts val="0"/>
              </a:spcAft>
              <a:buClr>
                <a:schemeClr val="dk1"/>
              </a:buClr>
              <a:buSzPts val="1800"/>
              <a:buChar char="•"/>
              <a:defRPr/>
            </a:lvl2pPr>
            <a:lvl3pPr marL="1371600" lvl="2" indent="-228600" algn="l">
              <a:lnSpc>
                <a:spcPct val="90000"/>
              </a:lnSpc>
              <a:spcBef>
                <a:spcPts val="500"/>
              </a:spcBef>
              <a:spcAft>
                <a:spcPts val="0"/>
              </a:spcAft>
              <a:buClr>
                <a:schemeClr val="lt1"/>
              </a:buClr>
              <a:buSzPts val="4800"/>
              <a:buFont typeface="IBM Plex Sans Medium"/>
              <a:buNone/>
              <a:defRPr sz="4800" b="0">
                <a:solidFill>
                  <a:schemeClr val="lt1"/>
                </a:solidFill>
                <a:latin typeface="IBM Plex Sans Medium"/>
                <a:ea typeface="IBM Plex Sans Medium"/>
                <a:cs typeface="IBM Plex Sans Medium"/>
                <a:sym typeface="IBM Plex Sans Medium"/>
              </a:defRPr>
            </a:lvl3pPr>
            <a:lvl4pPr marL="1828800" lvl="3" indent="-228600" algn="l">
              <a:lnSpc>
                <a:spcPct val="90000"/>
              </a:lnSpc>
              <a:spcBef>
                <a:spcPts val="500"/>
              </a:spcBef>
              <a:spcAft>
                <a:spcPts val="0"/>
              </a:spcAft>
              <a:buClr>
                <a:schemeClr val="lt1"/>
              </a:buClr>
              <a:buSzPts val="4800"/>
              <a:buFont typeface="IBM Plex Sans Medium"/>
              <a:buNone/>
              <a:defRPr sz="4800" b="0">
                <a:solidFill>
                  <a:schemeClr val="lt1"/>
                </a:solidFill>
                <a:latin typeface="IBM Plex Sans Medium"/>
                <a:ea typeface="IBM Plex Sans Medium"/>
                <a:cs typeface="IBM Plex Sans Medium"/>
                <a:sym typeface="IBM Plex Sans Medium"/>
              </a:defRPr>
            </a:lvl4pPr>
            <a:lvl5pPr marL="2286000" lvl="4" indent="-228600" algn="l">
              <a:lnSpc>
                <a:spcPct val="90000"/>
              </a:lnSpc>
              <a:spcBef>
                <a:spcPts val="500"/>
              </a:spcBef>
              <a:spcAft>
                <a:spcPts val="0"/>
              </a:spcAft>
              <a:buClr>
                <a:schemeClr val="lt1"/>
              </a:buClr>
              <a:buSzPts val="4800"/>
              <a:buFont typeface="IBM Plex Sans Medium"/>
              <a:buNone/>
              <a:defRPr sz="4800" b="0">
                <a:solidFill>
                  <a:schemeClr val="lt1"/>
                </a:solidFill>
                <a:latin typeface="IBM Plex Sans Medium"/>
                <a:ea typeface="IBM Plex Sans Medium"/>
                <a:cs typeface="IBM Plex Sans Medium"/>
                <a:sym typeface="IBM Plex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26"/>
          <p:cNvSpPr txBox="1">
            <a:spLocks noGrp="1"/>
          </p:cNvSpPr>
          <p:nvPr>
            <p:ph type="body" idx="2"/>
          </p:nvPr>
        </p:nvSpPr>
        <p:spPr>
          <a:xfrm>
            <a:off x="854557" y="3951686"/>
            <a:ext cx="10715401" cy="7127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1"/>
              </a:buClr>
              <a:buSzPts val="2200"/>
              <a:buFont typeface="Calibri"/>
              <a:buNone/>
              <a:defRPr sz="2200">
                <a:solidFill>
                  <a:schemeClr val="accent1"/>
                </a:solidFill>
                <a:latin typeface="IBM Plex Sans"/>
                <a:ea typeface="IBM Plex Sans"/>
                <a:cs typeface="IBM Plex Sans"/>
                <a:sym typeface="IBM Plex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 name="Picture 3" descr="A black and white logo&#10;&#10;Description automatically generated">
            <a:extLst>
              <a:ext uri="{FF2B5EF4-FFF2-40B4-BE49-F238E27FC236}">
                <a16:creationId xmlns:a16="http://schemas.microsoft.com/office/drawing/2014/main" id="{C979BBA9-6011-425A-EBE7-B39B9A10383B}"/>
              </a:ext>
            </a:extLst>
          </p:cNvPr>
          <p:cNvPicPr>
            <a:picLocks noChangeAspect="1"/>
          </p:cNvPicPr>
          <p:nvPr userDrawn="1"/>
        </p:nvPicPr>
        <p:blipFill>
          <a:blip r:embed="rId3"/>
          <a:stretch>
            <a:fillRect/>
          </a:stretch>
        </p:blipFill>
        <p:spPr>
          <a:xfrm>
            <a:off x="511824" y="468579"/>
            <a:ext cx="3569820" cy="7747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Logo">
  <p:cSld name="Blank">
    <p:spTree>
      <p:nvGrpSpPr>
        <p:cNvPr id="1" name="Shape 205"/>
        <p:cNvGrpSpPr/>
        <p:nvPr/>
      </p:nvGrpSpPr>
      <p:grpSpPr>
        <a:xfrm>
          <a:off x="0" y="0"/>
          <a:ext cx="0" cy="0"/>
          <a:chOff x="0" y="0"/>
          <a:chExt cx="0" cy="0"/>
        </a:xfrm>
      </p:grpSpPr>
      <p:sp>
        <p:nvSpPr>
          <p:cNvPr id="207" name="Google Shape;207;p28"/>
          <p:cNvSpPr txBox="1"/>
          <p:nvPr/>
        </p:nvSpPr>
        <p:spPr>
          <a:xfrm>
            <a:off x="7131780" y="6522555"/>
            <a:ext cx="4884892"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dk1"/>
                </a:solidFill>
                <a:latin typeface="IBM Plex Sans"/>
                <a:ea typeface="IBM Plex Sans"/>
                <a:cs typeface="IBM Plex Sans"/>
                <a:sym typeface="IBM Plex Sans"/>
              </a:rPr>
              <a:t>Copyright ©2025  | guidepointsecurity.com</a:t>
            </a:r>
          </a:p>
        </p:txBody>
      </p:sp>
      <p:sp>
        <p:nvSpPr>
          <p:cNvPr id="208" name="Google Shape;208;p28"/>
          <p:cNvSpPr txBox="1">
            <a:spLocks noGrp="1"/>
          </p:cNvSpPr>
          <p:nvPr>
            <p:ph type="body" idx="1"/>
          </p:nvPr>
        </p:nvSpPr>
        <p:spPr>
          <a:xfrm>
            <a:off x="508013" y="898254"/>
            <a:ext cx="11164583" cy="6993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Font typeface="IBM Plex Sans"/>
              <a:buNone/>
              <a:defRPr sz="3200">
                <a:solidFill>
                  <a:srgbClr val="131439"/>
                </a:solidFill>
                <a:latin typeface="IBM Plex Sans"/>
                <a:ea typeface="IBM Plex Sans"/>
                <a:cs typeface="IBM Plex Sans"/>
                <a:sym typeface="IBM Plex Sans"/>
              </a:defRPr>
            </a:lvl1pPr>
            <a:lvl2pPr marL="914400" lvl="1" indent="-228600" algn="l">
              <a:lnSpc>
                <a:spcPct val="90000"/>
              </a:lnSpc>
              <a:spcBef>
                <a:spcPts val="500"/>
              </a:spcBef>
              <a:spcAft>
                <a:spcPts val="0"/>
              </a:spcAft>
              <a:buSzPts val="2400"/>
              <a:buNone/>
              <a:defRPr sz="1400"/>
            </a:lvl2pPr>
            <a:lvl3pPr marL="1371600" lvl="2" indent="-228600" algn="l">
              <a:lnSpc>
                <a:spcPct val="90000"/>
              </a:lnSpc>
              <a:spcBef>
                <a:spcPts val="500"/>
              </a:spcBef>
              <a:spcAft>
                <a:spcPts val="0"/>
              </a:spcAft>
              <a:buSzPts val="2000"/>
              <a:buNone/>
              <a:defRPr sz="1200"/>
            </a:lvl3pPr>
            <a:lvl4pPr marL="1828800" lvl="3" indent="-228600" algn="l">
              <a:lnSpc>
                <a:spcPct val="90000"/>
              </a:lnSpc>
              <a:spcBef>
                <a:spcPts val="500"/>
              </a:spcBef>
              <a:spcAft>
                <a:spcPts val="0"/>
              </a:spcAft>
              <a:buSzPts val="1800"/>
              <a:buNone/>
              <a:defRPr sz="1000"/>
            </a:lvl4pPr>
            <a:lvl5pPr marL="2286000" lvl="4" indent="-228600" algn="l">
              <a:lnSpc>
                <a:spcPct val="90000"/>
              </a:lnSpc>
              <a:spcBef>
                <a:spcPts val="500"/>
              </a:spcBef>
              <a:spcAft>
                <a:spcPts val="0"/>
              </a:spcAft>
              <a:buSzPts val="1800"/>
              <a:buNone/>
              <a:defRPr sz="1000"/>
            </a:lvl5pPr>
            <a:lvl6pPr marL="2743200" lvl="5" indent="-228600" algn="l">
              <a:lnSpc>
                <a:spcPct val="90000"/>
              </a:lnSpc>
              <a:spcBef>
                <a:spcPts val="500"/>
              </a:spcBef>
              <a:spcAft>
                <a:spcPts val="0"/>
              </a:spcAft>
              <a:buSzPts val="1800"/>
              <a:buNone/>
              <a:defRPr sz="1000"/>
            </a:lvl6pPr>
            <a:lvl7pPr marL="3200400" lvl="6" indent="-228600" algn="l">
              <a:lnSpc>
                <a:spcPct val="90000"/>
              </a:lnSpc>
              <a:spcBef>
                <a:spcPts val="500"/>
              </a:spcBef>
              <a:spcAft>
                <a:spcPts val="0"/>
              </a:spcAft>
              <a:buSzPts val="1800"/>
              <a:buNone/>
              <a:defRPr sz="1000"/>
            </a:lvl7pPr>
            <a:lvl8pPr marL="3657600" lvl="7" indent="-228600" algn="l">
              <a:lnSpc>
                <a:spcPct val="90000"/>
              </a:lnSpc>
              <a:spcBef>
                <a:spcPts val="500"/>
              </a:spcBef>
              <a:spcAft>
                <a:spcPts val="0"/>
              </a:spcAft>
              <a:buSzPts val="1800"/>
              <a:buNone/>
              <a:defRPr sz="1000"/>
            </a:lvl8pPr>
            <a:lvl9pPr marL="4114800" lvl="8" indent="-228600" algn="l">
              <a:lnSpc>
                <a:spcPct val="90000"/>
              </a:lnSpc>
              <a:spcBef>
                <a:spcPts val="500"/>
              </a:spcBef>
              <a:spcAft>
                <a:spcPts val="0"/>
              </a:spcAft>
              <a:buSzPts val="1800"/>
              <a:buNone/>
              <a:defRPr sz="1000"/>
            </a:lvl9pPr>
          </a:lstStyle>
          <a:p>
            <a:endParaRPr/>
          </a:p>
        </p:txBody>
      </p:sp>
      <p:sp>
        <p:nvSpPr>
          <p:cNvPr id="209" name="Google Shape;209;p28"/>
          <p:cNvSpPr txBox="1">
            <a:spLocks noGrp="1"/>
          </p:cNvSpPr>
          <p:nvPr>
            <p:ph type="body" idx="2"/>
          </p:nvPr>
        </p:nvSpPr>
        <p:spPr>
          <a:xfrm>
            <a:off x="508014" y="1616267"/>
            <a:ext cx="11164582" cy="4737880"/>
          </a:xfrm>
          <a:prstGeom prst="rect">
            <a:avLst/>
          </a:prstGeom>
          <a:noFill/>
          <a:ln>
            <a:noFill/>
          </a:ln>
        </p:spPr>
        <p:txBody>
          <a:bodyPr spcFirstLastPara="1" wrap="square" lIns="91425" tIns="45700" rIns="91425" bIns="45700" anchor="t" anchorCtr="0">
            <a:normAutofit/>
          </a:bodyPr>
          <a:lstStyle>
            <a:lvl1pPr marL="457200" lvl="0" indent="-337185" algn="l">
              <a:lnSpc>
                <a:spcPct val="90000"/>
              </a:lnSpc>
              <a:spcBef>
                <a:spcPts val="1000"/>
              </a:spcBef>
              <a:spcAft>
                <a:spcPts val="0"/>
              </a:spcAft>
              <a:buSzPts val="1710"/>
              <a:buChar char="•"/>
              <a:defRPr sz="1800">
                <a:latin typeface="IBM Plex Sans"/>
                <a:ea typeface="IBM Plex Sans"/>
                <a:cs typeface="IBM Plex Sans"/>
                <a:sym typeface="IBM Plex Sans"/>
              </a:defRPr>
            </a:lvl1pPr>
            <a:lvl2pPr marL="914400" lvl="1" indent="-325119" algn="l">
              <a:lnSpc>
                <a:spcPct val="90000"/>
              </a:lnSpc>
              <a:spcBef>
                <a:spcPts val="500"/>
              </a:spcBef>
              <a:spcAft>
                <a:spcPts val="0"/>
              </a:spcAft>
              <a:buSzPts val="1520"/>
              <a:buChar char="•"/>
              <a:defRPr sz="1600">
                <a:latin typeface="IBM Plex Sans"/>
                <a:ea typeface="IBM Plex Sans"/>
                <a:cs typeface="IBM Plex Sans"/>
                <a:sym typeface="IBM Plex Sans"/>
              </a:defRPr>
            </a:lvl2pPr>
            <a:lvl3pPr marL="1371600" lvl="2" indent="-313055" algn="l">
              <a:lnSpc>
                <a:spcPct val="90000"/>
              </a:lnSpc>
              <a:spcBef>
                <a:spcPts val="500"/>
              </a:spcBef>
              <a:spcAft>
                <a:spcPts val="0"/>
              </a:spcAft>
              <a:buSzPts val="1330"/>
              <a:buChar char="•"/>
              <a:defRPr sz="1400">
                <a:latin typeface="IBM Plex Sans"/>
                <a:ea typeface="IBM Plex Sans"/>
                <a:cs typeface="IBM Plex Sans"/>
                <a:sym typeface="IBM Plex Sans"/>
              </a:defRPr>
            </a:lvl3pPr>
            <a:lvl4pPr marL="1828800" lvl="3" indent="-300989" algn="l">
              <a:lnSpc>
                <a:spcPct val="90000"/>
              </a:lnSpc>
              <a:spcBef>
                <a:spcPts val="500"/>
              </a:spcBef>
              <a:spcAft>
                <a:spcPts val="0"/>
              </a:spcAft>
              <a:buSzPts val="1140"/>
              <a:buChar char="•"/>
              <a:defRPr sz="1200">
                <a:latin typeface="IBM Plex Sans"/>
                <a:ea typeface="IBM Plex Sans"/>
                <a:cs typeface="IBM Plex Sans"/>
                <a:sym typeface="IBM Plex Sans"/>
              </a:defRPr>
            </a:lvl4pPr>
            <a:lvl5pPr marL="2286000" lvl="4" indent="-300989" algn="l">
              <a:lnSpc>
                <a:spcPct val="90000"/>
              </a:lnSpc>
              <a:spcBef>
                <a:spcPts val="500"/>
              </a:spcBef>
              <a:spcAft>
                <a:spcPts val="0"/>
              </a:spcAft>
              <a:buSzPts val="1140"/>
              <a:buChar char="•"/>
              <a:defRPr sz="120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 name="Picture 2" descr="A black and white logo&#10;&#10;Description automatically generated">
            <a:extLst>
              <a:ext uri="{FF2B5EF4-FFF2-40B4-BE49-F238E27FC236}">
                <a16:creationId xmlns:a16="http://schemas.microsoft.com/office/drawing/2014/main" id="{F8EF4223-9A1C-C8BC-89BA-68BC80487FA4}"/>
              </a:ext>
            </a:extLst>
          </p:cNvPr>
          <p:cNvPicPr>
            <a:picLocks noChangeAspect="1"/>
          </p:cNvPicPr>
          <p:nvPr userDrawn="1"/>
        </p:nvPicPr>
        <p:blipFill>
          <a:blip r:embed="rId2"/>
          <a:stretch>
            <a:fillRect/>
          </a:stretch>
        </p:blipFill>
        <p:spPr>
          <a:xfrm>
            <a:off x="265461" y="235815"/>
            <a:ext cx="2124273" cy="46059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lleted List with Logo">
  <p:cSld name="Bulleted List with Logo">
    <p:spTree>
      <p:nvGrpSpPr>
        <p:cNvPr id="1" name="Shape 210"/>
        <p:cNvGrpSpPr/>
        <p:nvPr/>
      </p:nvGrpSpPr>
      <p:grpSpPr>
        <a:xfrm>
          <a:off x="0" y="0"/>
          <a:ext cx="0" cy="0"/>
          <a:chOff x="0" y="0"/>
          <a:chExt cx="0" cy="0"/>
        </a:xfrm>
      </p:grpSpPr>
      <p:sp>
        <p:nvSpPr>
          <p:cNvPr id="211" name="Google Shape;211;p34"/>
          <p:cNvSpPr/>
          <p:nvPr/>
        </p:nvSpPr>
        <p:spPr>
          <a:xfrm>
            <a:off x="6394985" y="-65479"/>
            <a:ext cx="5913207" cy="7118432"/>
          </a:xfrm>
          <a:prstGeom prst="rect">
            <a:avLst/>
          </a:prstGeom>
          <a:solidFill>
            <a:srgbClr val="0F1025"/>
          </a:solidFill>
          <a:ln w="12700" cap="flat" cmpd="sng">
            <a:solidFill>
              <a:srgbClr val="0F102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12" name="Google Shape;212;p34"/>
          <p:cNvPicPr preferRelativeResize="0"/>
          <p:nvPr/>
        </p:nvPicPr>
        <p:blipFill rotWithShape="1">
          <a:blip r:embed="rId2">
            <a:alphaModFix/>
          </a:blip>
          <a:srcRect/>
          <a:stretch/>
        </p:blipFill>
        <p:spPr>
          <a:xfrm>
            <a:off x="7687961" y="1959157"/>
            <a:ext cx="3623778" cy="3481670"/>
          </a:xfrm>
          <a:prstGeom prst="rect">
            <a:avLst/>
          </a:prstGeom>
          <a:noFill/>
          <a:ln>
            <a:noFill/>
          </a:ln>
        </p:spPr>
      </p:pic>
      <p:sp>
        <p:nvSpPr>
          <p:cNvPr id="213" name="Google Shape;213;p34"/>
          <p:cNvSpPr txBox="1">
            <a:spLocks noGrp="1"/>
          </p:cNvSpPr>
          <p:nvPr>
            <p:ph type="title"/>
          </p:nvPr>
        </p:nvSpPr>
        <p:spPr>
          <a:xfrm>
            <a:off x="765468" y="1664541"/>
            <a:ext cx="5031549" cy="3595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SzPts val="4400"/>
              <a:buFont typeface="IBM Plex Sans"/>
              <a:buNone/>
              <a:defRPr sz="1300" b="1" cap="none">
                <a:solidFill>
                  <a:schemeClr val="dk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34"/>
          <p:cNvSpPr txBox="1">
            <a:spLocks noGrp="1"/>
          </p:cNvSpPr>
          <p:nvPr>
            <p:ph type="body" idx="1"/>
          </p:nvPr>
        </p:nvSpPr>
        <p:spPr>
          <a:xfrm>
            <a:off x="765468" y="2123193"/>
            <a:ext cx="5031549" cy="8111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Font typeface="IBM Plex Sans Medium"/>
              <a:buNone/>
              <a:defRPr sz="3600" b="0">
                <a:solidFill>
                  <a:schemeClr val="dk1"/>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15" name="Google Shape;215;p34"/>
          <p:cNvSpPr txBox="1">
            <a:spLocks noGrp="1"/>
          </p:cNvSpPr>
          <p:nvPr>
            <p:ph type="body" idx="2"/>
          </p:nvPr>
        </p:nvSpPr>
        <p:spPr>
          <a:xfrm>
            <a:off x="743797" y="3429000"/>
            <a:ext cx="4933670" cy="11015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Font typeface="IBM Plex Sans"/>
              <a:buNone/>
              <a:defRPr sz="1800">
                <a:solidFill>
                  <a:srgbClr val="131439"/>
                </a:solidFill>
                <a:latin typeface="IBM Plex Sans"/>
                <a:ea typeface="IBM Plex Sans"/>
                <a:cs typeface="IBM Plex Sans"/>
                <a:sym typeface="IBM Plex Sans"/>
              </a:defRPr>
            </a:lvl1pPr>
            <a:lvl2pPr marL="914400" lvl="1" indent="-228600" algn="l">
              <a:lnSpc>
                <a:spcPct val="90000"/>
              </a:lnSpc>
              <a:spcBef>
                <a:spcPts val="500"/>
              </a:spcBef>
              <a:spcAft>
                <a:spcPts val="0"/>
              </a:spcAft>
              <a:buSzPts val="2400"/>
              <a:buNone/>
              <a:defRPr sz="1400"/>
            </a:lvl2pPr>
            <a:lvl3pPr marL="1371600" lvl="2" indent="-228600" algn="l">
              <a:lnSpc>
                <a:spcPct val="90000"/>
              </a:lnSpc>
              <a:spcBef>
                <a:spcPts val="500"/>
              </a:spcBef>
              <a:spcAft>
                <a:spcPts val="0"/>
              </a:spcAft>
              <a:buSzPts val="2000"/>
              <a:buNone/>
              <a:defRPr sz="1200"/>
            </a:lvl3pPr>
            <a:lvl4pPr marL="1828800" lvl="3" indent="-228600" algn="l">
              <a:lnSpc>
                <a:spcPct val="90000"/>
              </a:lnSpc>
              <a:spcBef>
                <a:spcPts val="500"/>
              </a:spcBef>
              <a:spcAft>
                <a:spcPts val="0"/>
              </a:spcAft>
              <a:buSzPts val="1800"/>
              <a:buNone/>
              <a:defRPr sz="1000"/>
            </a:lvl4pPr>
            <a:lvl5pPr marL="2286000" lvl="4" indent="-228600" algn="l">
              <a:lnSpc>
                <a:spcPct val="90000"/>
              </a:lnSpc>
              <a:spcBef>
                <a:spcPts val="500"/>
              </a:spcBef>
              <a:spcAft>
                <a:spcPts val="0"/>
              </a:spcAft>
              <a:buSzPts val="1800"/>
              <a:buNone/>
              <a:defRPr sz="1000"/>
            </a:lvl5pPr>
            <a:lvl6pPr marL="2743200" lvl="5" indent="-228600" algn="l">
              <a:lnSpc>
                <a:spcPct val="90000"/>
              </a:lnSpc>
              <a:spcBef>
                <a:spcPts val="500"/>
              </a:spcBef>
              <a:spcAft>
                <a:spcPts val="0"/>
              </a:spcAft>
              <a:buSzPts val="1800"/>
              <a:buNone/>
              <a:defRPr sz="1000"/>
            </a:lvl6pPr>
            <a:lvl7pPr marL="3200400" lvl="6" indent="-228600" algn="l">
              <a:lnSpc>
                <a:spcPct val="90000"/>
              </a:lnSpc>
              <a:spcBef>
                <a:spcPts val="500"/>
              </a:spcBef>
              <a:spcAft>
                <a:spcPts val="0"/>
              </a:spcAft>
              <a:buSzPts val="1800"/>
              <a:buNone/>
              <a:defRPr sz="1000"/>
            </a:lvl7pPr>
            <a:lvl8pPr marL="3657600" lvl="7" indent="-228600" algn="l">
              <a:lnSpc>
                <a:spcPct val="90000"/>
              </a:lnSpc>
              <a:spcBef>
                <a:spcPts val="500"/>
              </a:spcBef>
              <a:spcAft>
                <a:spcPts val="0"/>
              </a:spcAft>
              <a:buSzPts val="1800"/>
              <a:buNone/>
              <a:defRPr sz="1000"/>
            </a:lvl8pPr>
            <a:lvl9pPr marL="4114800" lvl="8" indent="-228600" algn="l">
              <a:lnSpc>
                <a:spcPct val="90000"/>
              </a:lnSpc>
              <a:spcBef>
                <a:spcPts val="500"/>
              </a:spcBef>
              <a:spcAft>
                <a:spcPts val="0"/>
              </a:spcAft>
              <a:buSzPts val="1800"/>
              <a:buNone/>
              <a:defRPr sz="1000"/>
            </a:lvl9pPr>
          </a:lstStyle>
          <a:p>
            <a:endParaRPr/>
          </a:p>
        </p:txBody>
      </p:sp>
      <p:sp>
        <p:nvSpPr>
          <p:cNvPr id="217" name="Google Shape;217;p34"/>
          <p:cNvSpPr txBox="1"/>
          <p:nvPr/>
        </p:nvSpPr>
        <p:spPr>
          <a:xfrm>
            <a:off x="265461" y="6514088"/>
            <a:ext cx="4884892"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dk1"/>
                </a:solidFill>
                <a:latin typeface="IBM Plex Sans"/>
                <a:ea typeface="IBM Plex Sans"/>
                <a:cs typeface="IBM Plex Sans"/>
                <a:sym typeface="IBM Plex Sans"/>
              </a:rPr>
              <a:t>Copyright ©2025  | guidepointsecurity.com</a:t>
            </a:r>
          </a:p>
        </p:txBody>
      </p:sp>
      <p:pic>
        <p:nvPicPr>
          <p:cNvPr id="3" name="Picture 2" descr="A black and white logo&#10;&#10;Description automatically generated">
            <a:extLst>
              <a:ext uri="{FF2B5EF4-FFF2-40B4-BE49-F238E27FC236}">
                <a16:creationId xmlns:a16="http://schemas.microsoft.com/office/drawing/2014/main" id="{E5A91960-7A77-E88E-61D7-CBEE9B36A13A}"/>
              </a:ext>
            </a:extLst>
          </p:cNvPr>
          <p:cNvPicPr>
            <a:picLocks noChangeAspect="1"/>
          </p:cNvPicPr>
          <p:nvPr userDrawn="1"/>
        </p:nvPicPr>
        <p:blipFill>
          <a:blip r:embed="rId3"/>
          <a:stretch>
            <a:fillRect/>
          </a:stretch>
        </p:blipFill>
        <p:spPr>
          <a:xfrm>
            <a:off x="265461" y="235815"/>
            <a:ext cx="2124273" cy="46059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ed List with Logo">
  <p:cSld name="1_Bulleted List with Logo 4">
    <p:spTree>
      <p:nvGrpSpPr>
        <p:cNvPr id="1" name="Shape 218"/>
        <p:cNvGrpSpPr/>
        <p:nvPr/>
      </p:nvGrpSpPr>
      <p:grpSpPr>
        <a:xfrm>
          <a:off x="0" y="0"/>
          <a:ext cx="0" cy="0"/>
          <a:chOff x="0" y="0"/>
          <a:chExt cx="0" cy="0"/>
        </a:xfrm>
      </p:grpSpPr>
      <p:sp>
        <p:nvSpPr>
          <p:cNvPr id="219" name="Google Shape;219;p87"/>
          <p:cNvSpPr/>
          <p:nvPr/>
        </p:nvSpPr>
        <p:spPr>
          <a:xfrm>
            <a:off x="5516545" y="-65479"/>
            <a:ext cx="6791648" cy="7118432"/>
          </a:xfrm>
          <a:prstGeom prst="rect">
            <a:avLst/>
          </a:prstGeom>
          <a:solidFill>
            <a:srgbClr val="0F1025"/>
          </a:solidFill>
          <a:ln w="12700" cap="flat" cmpd="sng">
            <a:solidFill>
              <a:srgbClr val="0F102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0" name="Google Shape;220;p87"/>
          <p:cNvSpPr txBox="1">
            <a:spLocks noGrp="1"/>
          </p:cNvSpPr>
          <p:nvPr>
            <p:ph type="title"/>
          </p:nvPr>
        </p:nvSpPr>
        <p:spPr>
          <a:xfrm>
            <a:off x="765468" y="1664541"/>
            <a:ext cx="4590303" cy="3595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SzPts val="4400"/>
              <a:buFont typeface="IBM Plex Sans"/>
              <a:buNone/>
              <a:defRPr sz="1300" b="1" cap="none">
                <a:solidFill>
                  <a:schemeClr val="dk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87"/>
          <p:cNvSpPr txBox="1">
            <a:spLocks noGrp="1"/>
          </p:cNvSpPr>
          <p:nvPr>
            <p:ph type="body" idx="1"/>
          </p:nvPr>
        </p:nvSpPr>
        <p:spPr>
          <a:xfrm>
            <a:off x="765468" y="2123193"/>
            <a:ext cx="4590303" cy="8111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Font typeface="IBM Plex Sans Medium"/>
              <a:buNone/>
              <a:defRPr sz="3600" b="0">
                <a:solidFill>
                  <a:schemeClr val="dk1"/>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22" name="Google Shape;222;p87"/>
          <p:cNvSpPr txBox="1">
            <a:spLocks noGrp="1"/>
          </p:cNvSpPr>
          <p:nvPr>
            <p:ph type="body" idx="2"/>
          </p:nvPr>
        </p:nvSpPr>
        <p:spPr>
          <a:xfrm>
            <a:off x="743797" y="3429000"/>
            <a:ext cx="4501008" cy="11015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Font typeface="IBM Plex Sans"/>
              <a:buNone/>
              <a:defRPr sz="1800">
                <a:solidFill>
                  <a:srgbClr val="131439"/>
                </a:solidFill>
                <a:latin typeface="IBM Plex Sans"/>
                <a:ea typeface="IBM Plex Sans"/>
                <a:cs typeface="IBM Plex Sans"/>
                <a:sym typeface="IBM Plex Sans"/>
              </a:defRPr>
            </a:lvl1pPr>
            <a:lvl2pPr marL="914400" lvl="1" indent="-228600" algn="l">
              <a:lnSpc>
                <a:spcPct val="90000"/>
              </a:lnSpc>
              <a:spcBef>
                <a:spcPts val="500"/>
              </a:spcBef>
              <a:spcAft>
                <a:spcPts val="0"/>
              </a:spcAft>
              <a:buSzPts val="2400"/>
              <a:buNone/>
              <a:defRPr sz="1400"/>
            </a:lvl2pPr>
            <a:lvl3pPr marL="1371600" lvl="2" indent="-228600" algn="l">
              <a:lnSpc>
                <a:spcPct val="90000"/>
              </a:lnSpc>
              <a:spcBef>
                <a:spcPts val="500"/>
              </a:spcBef>
              <a:spcAft>
                <a:spcPts val="0"/>
              </a:spcAft>
              <a:buSzPts val="2000"/>
              <a:buNone/>
              <a:defRPr sz="1200"/>
            </a:lvl3pPr>
            <a:lvl4pPr marL="1828800" lvl="3" indent="-228600" algn="l">
              <a:lnSpc>
                <a:spcPct val="90000"/>
              </a:lnSpc>
              <a:spcBef>
                <a:spcPts val="500"/>
              </a:spcBef>
              <a:spcAft>
                <a:spcPts val="0"/>
              </a:spcAft>
              <a:buSzPts val="1800"/>
              <a:buNone/>
              <a:defRPr sz="1000"/>
            </a:lvl4pPr>
            <a:lvl5pPr marL="2286000" lvl="4" indent="-228600" algn="l">
              <a:lnSpc>
                <a:spcPct val="90000"/>
              </a:lnSpc>
              <a:spcBef>
                <a:spcPts val="500"/>
              </a:spcBef>
              <a:spcAft>
                <a:spcPts val="0"/>
              </a:spcAft>
              <a:buSzPts val="1800"/>
              <a:buNone/>
              <a:defRPr sz="1000"/>
            </a:lvl5pPr>
            <a:lvl6pPr marL="2743200" lvl="5" indent="-228600" algn="l">
              <a:lnSpc>
                <a:spcPct val="90000"/>
              </a:lnSpc>
              <a:spcBef>
                <a:spcPts val="500"/>
              </a:spcBef>
              <a:spcAft>
                <a:spcPts val="0"/>
              </a:spcAft>
              <a:buSzPts val="1800"/>
              <a:buNone/>
              <a:defRPr sz="1000"/>
            </a:lvl6pPr>
            <a:lvl7pPr marL="3200400" lvl="6" indent="-228600" algn="l">
              <a:lnSpc>
                <a:spcPct val="90000"/>
              </a:lnSpc>
              <a:spcBef>
                <a:spcPts val="500"/>
              </a:spcBef>
              <a:spcAft>
                <a:spcPts val="0"/>
              </a:spcAft>
              <a:buSzPts val="1800"/>
              <a:buNone/>
              <a:defRPr sz="1000"/>
            </a:lvl7pPr>
            <a:lvl8pPr marL="3657600" lvl="7" indent="-228600" algn="l">
              <a:lnSpc>
                <a:spcPct val="90000"/>
              </a:lnSpc>
              <a:spcBef>
                <a:spcPts val="500"/>
              </a:spcBef>
              <a:spcAft>
                <a:spcPts val="0"/>
              </a:spcAft>
              <a:buSzPts val="1800"/>
              <a:buNone/>
              <a:defRPr sz="1000"/>
            </a:lvl8pPr>
            <a:lvl9pPr marL="4114800" lvl="8" indent="-228600" algn="l">
              <a:lnSpc>
                <a:spcPct val="90000"/>
              </a:lnSpc>
              <a:spcBef>
                <a:spcPts val="500"/>
              </a:spcBef>
              <a:spcAft>
                <a:spcPts val="0"/>
              </a:spcAft>
              <a:buSzPts val="1800"/>
              <a:buNone/>
              <a:defRPr sz="1000"/>
            </a:lvl9pPr>
          </a:lstStyle>
          <a:p>
            <a:endParaRPr/>
          </a:p>
        </p:txBody>
      </p:sp>
      <p:sp>
        <p:nvSpPr>
          <p:cNvPr id="224" name="Google Shape;224;p87"/>
          <p:cNvSpPr txBox="1"/>
          <p:nvPr/>
        </p:nvSpPr>
        <p:spPr>
          <a:xfrm>
            <a:off x="265461" y="6514088"/>
            <a:ext cx="4884892"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dk1"/>
                </a:solidFill>
                <a:latin typeface="IBM Plex Sans"/>
                <a:ea typeface="IBM Plex Sans"/>
                <a:cs typeface="IBM Plex Sans"/>
                <a:sym typeface="IBM Plex Sans"/>
              </a:rPr>
              <a:t>Copyright ©2025  | guidepointsecurity.com</a:t>
            </a:r>
          </a:p>
        </p:txBody>
      </p:sp>
      <p:pic>
        <p:nvPicPr>
          <p:cNvPr id="3" name="Picture 2" descr="A black and white logo&#10;&#10;Description automatically generated">
            <a:extLst>
              <a:ext uri="{FF2B5EF4-FFF2-40B4-BE49-F238E27FC236}">
                <a16:creationId xmlns:a16="http://schemas.microsoft.com/office/drawing/2014/main" id="{E08594B4-EC9B-008A-F6EE-AEC8B240A77F}"/>
              </a:ext>
            </a:extLst>
          </p:cNvPr>
          <p:cNvPicPr>
            <a:picLocks noChangeAspect="1"/>
          </p:cNvPicPr>
          <p:nvPr userDrawn="1"/>
        </p:nvPicPr>
        <p:blipFill>
          <a:blip r:embed="rId2"/>
          <a:stretch>
            <a:fillRect/>
          </a:stretch>
        </p:blipFill>
        <p:spPr>
          <a:xfrm>
            <a:off x="265461" y="235815"/>
            <a:ext cx="2124273" cy="46059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plit Slide Colored bkgd below">
  <p:cSld name="1_Split Slide Colored bkgd below 6">
    <p:spTree>
      <p:nvGrpSpPr>
        <p:cNvPr id="1" name="Shape 225"/>
        <p:cNvGrpSpPr/>
        <p:nvPr/>
      </p:nvGrpSpPr>
      <p:grpSpPr>
        <a:xfrm>
          <a:off x="0" y="0"/>
          <a:ext cx="0" cy="0"/>
          <a:chOff x="0" y="0"/>
          <a:chExt cx="0" cy="0"/>
        </a:xfrm>
      </p:grpSpPr>
      <p:sp>
        <p:nvSpPr>
          <p:cNvPr id="226" name="Google Shape;226;p88"/>
          <p:cNvSpPr/>
          <p:nvPr/>
        </p:nvSpPr>
        <p:spPr>
          <a:xfrm>
            <a:off x="-12461" y="0"/>
            <a:ext cx="12204461" cy="1835879"/>
          </a:xfrm>
          <a:prstGeom prst="rect">
            <a:avLst/>
          </a:prstGeom>
          <a:solidFill>
            <a:srgbClr val="0F10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7" name="Google Shape;227;p88"/>
          <p:cNvSpPr/>
          <p:nvPr/>
        </p:nvSpPr>
        <p:spPr>
          <a:xfrm>
            <a:off x="-12461" y="1817226"/>
            <a:ext cx="12204461" cy="5076524"/>
          </a:xfrm>
          <a:prstGeom prst="rect">
            <a:avLst/>
          </a:prstGeom>
          <a:solidFill>
            <a:srgbClr val="EEF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8" name="Google Shape;228;p88"/>
          <p:cNvSpPr txBox="1">
            <a:spLocks noGrp="1"/>
          </p:cNvSpPr>
          <p:nvPr>
            <p:ph type="title"/>
          </p:nvPr>
        </p:nvSpPr>
        <p:spPr>
          <a:xfrm>
            <a:off x="-2" y="474746"/>
            <a:ext cx="12192001" cy="4482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1000"/>
              </a:spcBef>
              <a:spcAft>
                <a:spcPts val="0"/>
              </a:spcAft>
              <a:buSzPts val="4400"/>
              <a:buFont typeface="IBM Plex Sans"/>
              <a:buNone/>
              <a:defRPr sz="1300" b="1" cap="none">
                <a:solidFill>
                  <a:schemeClr val="lt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88"/>
          <p:cNvSpPr txBox="1">
            <a:spLocks noGrp="1"/>
          </p:cNvSpPr>
          <p:nvPr>
            <p:ph type="body" idx="1"/>
          </p:nvPr>
        </p:nvSpPr>
        <p:spPr>
          <a:xfrm>
            <a:off x="-2" y="937449"/>
            <a:ext cx="12192001" cy="111536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800"/>
              <a:buFont typeface="IBM Plex Sans Medium"/>
              <a:buNone/>
              <a:defRPr sz="2800" b="0">
                <a:solidFill>
                  <a:schemeClr val="lt1"/>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30" name="Google Shape;230;p88"/>
          <p:cNvSpPr txBox="1"/>
          <p:nvPr/>
        </p:nvSpPr>
        <p:spPr>
          <a:xfrm>
            <a:off x="7131780" y="6514088"/>
            <a:ext cx="4884892"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dk1"/>
                </a:solidFill>
                <a:latin typeface="IBM Plex Sans"/>
                <a:ea typeface="IBM Plex Sans"/>
                <a:cs typeface="IBM Plex Sans"/>
                <a:sym typeface="IBM Plex Sans"/>
              </a:rPr>
              <a:t>Copyright ©2025  | guidepointsecurity.com</a:t>
            </a:r>
            <a:endParaRPr sz="700" b="0" i="0" u="none" strike="noStrike" cap="none" dirty="0">
              <a:solidFill>
                <a:schemeClr val="dk1"/>
              </a:solidFill>
              <a:latin typeface="IBM Plex Sans"/>
              <a:ea typeface="IBM Plex Sans"/>
              <a:cs typeface="IBM Plex Sans"/>
              <a:sym typeface="IBM Plex Sans"/>
            </a:endParaRPr>
          </a:p>
        </p:txBody>
      </p:sp>
      <p:grpSp>
        <p:nvGrpSpPr>
          <p:cNvPr id="232" name="Google Shape;232;p88"/>
          <p:cNvGrpSpPr/>
          <p:nvPr/>
        </p:nvGrpSpPr>
        <p:grpSpPr>
          <a:xfrm>
            <a:off x="4109353" y="2144791"/>
            <a:ext cx="3992187" cy="4369297"/>
            <a:chOff x="4109353" y="2144791"/>
            <a:chExt cx="3992187" cy="4984581"/>
          </a:xfrm>
        </p:grpSpPr>
        <p:cxnSp>
          <p:nvCxnSpPr>
            <p:cNvPr id="233" name="Google Shape;233;p88"/>
            <p:cNvCxnSpPr/>
            <p:nvPr/>
          </p:nvCxnSpPr>
          <p:spPr>
            <a:xfrm>
              <a:off x="4109353" y="2144791"/>
              <a:ext cx="0" cy="4984581"/>
            </a:xfrm>
            <a:prstGeom prst="straightConnector1">
              <a:avLst/>
            </a:prstGeom>
            <a:noFill/>
            <a:ln w="19050" cap="flat" cmpd="sng">
              <a:solidFill>
                <a:srgbClr val="3333FF"/>
              </a:solidFill>
              <a:prstDash val="solid"/>
              <a:round/>
              <a:headEnd type="none" w="sm" len="sm"/>
              <a:tailEnd type="none" w="sm" len="sm"/>
            </a:ln>
          </p:spPr>
        </p:cxnSp>
        <p:cxnSp>
          <p:nvCxnSpPr>
            <p:cNvPr id="234" name="Google Shape;234;p88"/>
            <p:cNvCxnSpPr/>
            <p:nvPr/>
          </p:nvCxnSpPr>
          <p:spPr>
            <a:xfrm>
              <a:off x="8101540" y="2144791"/>
              <a:ext cx="0" cy="4984581"/>
            </a:xfrm>
            <a:prstGeom prst="straightConnector1">
              <a:avLst/>
            </a:prstGeom>
            <a:noFill/>
            <a:ln w="19050" cap="flat" cmpd="sng">
              <a:solidFill>
                <a:srgbClr val="3333FF"/>
              </a:solidFill>
              <a:prstDash val="solid"/>
              <a:round/>
              <a:headEnd type="none" w="sm" len="sm"/>
              <a:tailEnd type="none" w="sm" len="sm"/>
            </a:ln>
          </p:spPr>
        </p:cxnSp>
      </p:grpSp>
      <p:sp>
        <p:nvSpPr>
          <p:cNvPr id="235" name="Google Shape;235;p88"/>
          <p:cNvSpPr txBox="1">
            <a:spLocks noGrp="1"/>
          </p:cNvSpPr>
          <p:nvPr>
            <p:ph type="body" idx="2"/>
          </p:nvPr>
        </p:nvSpPr>
        <p:spPr>
          <a:xfrm>
            <a:off x="637077" y="2108457"/>
            <a:ext cx="2970258"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2800"/>
              <a:buNone/>
              <a:defRPr sz="1800">
                <a:solidFill>
                  <a:srgbClr val="131439"/>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36" name="Google Shape;236;p88"/>
          <p:cNvSpPr txBox="1">
            <a:spLocks noGrp="1"/>
          </p:cNvSpPr>
          <p:nvPr>
            <p:ph type="body" idx="3"/>
          </p:nvPr>
        </p:nvSpPr>
        <p:spPr>
          <a:xfrm>
            <a:off x="637078" y="2523587"/>
            <a:ext cx="2970255" cy="2133494"/>
          </a:xfrm>
          <a:prstGeom prst="rect">
            <a:avLst/>
          </a:prstGeom>
          <a:noFill/>
          <a:ln>
            <a:noFill/>
          </a:ln>
        </p:spPr>
        <p:txBody>
          <a:bodyPr spcFirstLastPara="1" wrap="square" lIns="91425" tIns="45700" rIns="91425" bIns="45700" anchor="t" anchorCtr="0">
            <a:normAutofit/>
          </a:bodyPr>
          <a:lstStyle>
            <a:lvl1pPr marL="457200" lvl="0" indent="-300990" algn="l">
              <a:lnSpc>
                <a:spcPct val="90000"/>
              </a:lnSpc>
              <a:spcBef>
                <a:spcPts val="1000"/>
              </a:spcBef>
              <a:spcAft>
                <a:spcPts val="0"/>
              </a:spcAft>
              <a:buSzPts val="1140"/>
              <a:buChar char="•"/>
              <a:defRPr sz="1200">
                <a:latin typeface="IBM Plex Sans"/>
                <a:ea typeface="IBM Plex Sans"/>
                <a:cs typeface="IBM Plex Sans"/>
                <a:sym typeface="IBM Plex Sans"/>
              </a:defRPr>
            </a:lvl1pPr>
            <a:lvl2pPr marL="914400" lvl="1" indent="-300990" algn="l">
              <a:lnSpc>
                <a:spcPct val="90000"/>
              </a:lnSpc>
              <a:spcBef>
                <a:spcPts val="500"/>
              </a:spcBef>
              <a:spcAft>
                <a:spcPts val="0"/>
              </a:spcAft>
              <a:buSzPts val="1140"/>
              <a:buChar char="•"/>
              <a:defRPr sz="1200">
                <a:latin typeface="IBM Plex Sans"/>
                <a:ea typeface="IBM Plex Sans"/>
                <a:cs typeface="IBM Plex Sans"/>
                <a:sym typeface="IBM Plex Sans"/>
              </a:defRPr>
            </a:lvl2pPr>
            <a:lvl3pPr marL="1371600" lvl="2" indent="-300989" algn="l">
              <a:lnSpc>
                <a:spcPct val="90000"/>
              </a:lnSpc>
              <a:spcBef>
                <a:spcPts val="500"/>
              </a:spcBef>
              <a:spcAft>
                <a:spcPts val="0"/>
              </a:spcAft>
              <a:buSzPts val="1140"/>
              <a:buChar char="•"/>
              <a:defRPr sz="1200">
                <a:latin typeface="IBM Plex Sans"/>
                <a:ea typeface="IBM Plex Sans"/>
                <a:cs typeface="IBM Plex Sans"/>
                <a:sym typeface="IBM Plex Sans"/>
              </a:defRPr>
            </a:lvl3pPr>
            <a:lvl4pPr marL="1828800" lvl="3" indent="-291941" algn="l">
              <a:lnSpc>
                <a:spcPct val="90000"/>
              </a:lnSpc>
              <a:spcBef>
                <a:spcPts val="500"/>
              </a:spcBef>
              <a:spcAft>
                <a:spcPts val="0"/>
              </a:spcAft>
              <a:buSzPts val="998"/>
              <a:buChar char="•"/>
              <a:defRPr sz="1050">
                <a:latin typeface="IBM Plex Sans"/>
                <a:ea typeface="IBM Plex Sans"/>
                <a:cs typeface="IBM Plex Sans"/>
                <a:sym typeface="IBM Plex Sans"/>
              </a:defRPr>
            </a:lvl4pPr>
            <a:lvl5pPr marL="2286000" lvl="4" indent="-291941" algn="l">
              <a:lnSpc>
                <a:spcPct val="90000"/>
              </a:lnSpc>
              <a:spcBef>
                <a:spcPts val="500"/>
              </a:spcBef>
              <a:spcAft>
                <a:spcPts val="0"/>
              </a:spcAft>
              <a:buSzPts val="998"/>
              <a:buChar char="•"/>
              <a:defRPr sz="105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37" name="Google Shape;237;p88"/>
          <p:cNvSpPr txBox="1">
            <a:spLocks noGrp="1"/>
          </p:cNvSpPr>
          <p:nvPr>
            <p:ph type="body" idx="4"/>
          </p:nvPr>
        </p:nvSpPr>
        <p:spPr>
          <a:xfrm>
            <a:off x="4631498" y="2108457"/>
            <a:ext cx="2970258"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2800"/>
              <a:buNone/>
              <a:defRPr sz="1800">
                <a:solidFill>
                  <a:srgbClr val="131439"/>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38" name="Google Shape;238;p88"/>
          <p:cNvSpPr txBox="1">
            <a:spLocks noGrp="1"/>
          </p:cNvSpPr>
          <p:nvPr>
            <p:ph type="body" idx="5"/>
          </p:nvPr>
        </p:nvSpPr>
        <p:spPr>
          <a:xfrm>
            <a:off x="4631499" y="2523587"/>
            <a:ext cx="2970255" cy="2133494"/>
          </a:xfrm>
          <a:prstGeom prst="rect">
            <a:avLst/>
          </a:prstGeom>
          <a:noFill/>
          <a:ln>
            <a:noFill/>
          </a:ln>
        </p:spPr>
        <p:txBody>
          <a:bodyPr spcFirstLastPara="1" wrap="square" lIns="91425" tIns="45700" rIns="91425" bIns="45700" anchor="t" anchorCtr="0">
            <a:normAutofit/>
          </a:bodyPr>
          <a:lstStyle>
            <a:lvl1pPr marL="457200" lvl="0" indent="-300990" algn="l">
              <a:lnSpc>
                <a:spcPct val="90000"/>
              </a:lnSpc>
              <a:spcBef>
                <a:spcPts val="1000"/>
              </a:spcBef>
              <a:spcAft>
                <a:spcPts val="0"/>
              </a:spcAft>
              <a:buSzPts val="1140"/>
              <a:buChar char="•"/>
              <a:defRPr sz="1200">
                <a:latin typeface="IBM Plex Sans"/>
                <a:ea typeface="IBM Plex Sans"/>
                <a:cs typeface="IBM Plex Sans"/>
                <a:sym typeface="IBM Plex Sans"/>
              </a:defRPr>
            </a:lvl1pPr>
            <a:lvl2pPr marL="914400" lvl="1" indent="-300990" algn="l">
              <a:lnSpc>
                <a:spcPct val="90000"/>
              </a:lnSpc>
              <a:spcBef>
                <a:spcPts val="500"/>
              </a:spcBef>
              <a:spcAft>
                <a:spcPts val="0"/>
              </a:spcAft>
              <a:buSzPts val="1140"/>
              <a:buChar char="•"/>
              <a:defRPr sz="1200">
                <a:latin typeface="IBM Plex Sans"/>
                <a:ea typeface="IBM Plex Sans"/>
                <a:cs typeface="IBM Plex Sans"/>
                <a:sym typeface="IBM Plex Sans"/>
              </a:defRPr>
            </a:lvl2pPr>
            <a:lvl3pPr marL="1371600" lvl="2" indent="-300989" algn="l">
              <a:lnSpc>
                <a:spcPct val="90000"/>
              </a:lnSpc>
              <a:spcBef>
                <a:spcPts val="500"/>
              </a:spcBef>
              <a:spcAft>
                <a:spcPts val="0"/>
              </a:spcAft>
              <a:buSzPts val="1140"/>
              <a:buChar char="•"/>
              <a:defRPr sz="1200">
                <a:latin typeface="IBM Plex Sans"/>
                <a:ea typeface="IBM Plex Sans"/>
                <a:cs typeface="IBM Plex Sans"/>
                <a:sym typeface="IBM Plex Sans"/>
              </a:defRPr>
            </a:lvl3pPr>
            <a:lvl4pPr marL="1828800" lvl="3" indent="-291941" algn="l">
              <a:lnSpc>
                <a:spcPct val="90000"/>
              </a:lnSpc>
              <a:spcBef>
                <a:spcPts val="500"/>
              </a:spcBef>
              <a:spcAft>
                <a:spcPts val="0"/>
              </a:spcAft>
              <a:buSzPts val="998"/>
              <a:buChar char="•"/>
              <a:defRPr sz="1050">
                <a:latin typeface="IBM Plex Sans"/>
                <a:ea typeface="IBM Plex Sans"/>
                <a:cs typeface="IBM Plex Sans"/>
                <a:sym typeface="IBM Plex Sans"/>
              </a:defRPr>
            </a:lvl4pPr>
            <a:lvl5pPr marL="2286000" lvl="4" indent="-291941" algn="l">
              <a:lnSpc>
                <a:spcPct val="90000"/>
              </a:lnSpc>
              <a:spcBef>
                <a:spcPts val="500"/>
              </a:spcBef>
              <a:spcAft>
                <a:spcPts val="0"/>
              </a:spcAft>
              <a:buSzPts val="998"/>
              <a:buChar char="•"/>
              <a:defRPr sz="105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39" name="Google Shape;239;p88"/>
          <p:cNvSpPr txBox="1">
            <a:spLocks noGrp="1"/>
          </p:cNvSpPr>
          <p:nvPr>
            <p:ph type="body" idx="6"/>
          </p:nvPr>
        </p:nvSpPr>
        <p:spPr>
          <a:xfrm>
            <a:off x="8607505" y="2108457"/>
            <a:ext cx="2970258"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2800"/>
              <a:buNone/>
              <a:defRPr sz="1800">
                <a:solidFill>
                  <a:srgbClr val="131439"/>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0" name="Google Shape;240;p88"/>
          <p:cNvSpPr txBox="1">
            <a:spLocks noGrp="1"/>
          </p:cNvSpPr>
          <p:nvPr>
            <p:ph type="body" idx="7"/>
          </p:nvPr>
        </p:nvSpPr>
        <p:spPr>
          <a:xfrm>
            <a:off x="8607506" y="2523587"/>
            <a:ext cx="2970255" cy="2133494"/>
          </a:xfrm>
          <a:prstGeom prst="rect">
            <a:avLst/>
          </a:prstGeom>
          <a:noFill/>
          <a:ln>
            <a:noFill/>
          </a:ln>
        </p:spPr>
        <p:txBody>
          <a:bodyPr spcFirstLastPara="1" wrap="square" lIns="91425" tIns="45700" rIns="91425" bIns="45700" anchor="t" anchorCtr="0">
            <a:normAutofit/>
          </a:bodyPr>
          <a:lstStyle>
            <a:lvl1pPr marL="457200" lvl="0" indent="-300990" algn="l">
              <a:lnSpc>
                <a:spcPct val="90000"/>
              </a:lnSpc>
              <a:spcBef>
                <a:spcPts val="1000"/>
              </a:spcBef>
              <a:spcAft>
                <a:spcPts val="0"/>
              </a:spcAft>
              <a:buSzPts val="1140"/>
              <a:buChar char="•"/>
              <a:defRPr sz="1200">
                <a:latin typeface="IBM Plex Sans"/>
                <a:ea typeface="IBM Plex Sans"/>
                <a:cs typeface="IBM Plex Sans"/>
                <a:sym typeface="IBM Plex Sans"/>
              </a:defRPr>
            </a:lvl1pPr>
            <a:lvl2pPr marL="914400" lvl="1" indent="-300990" algn="l">
              <a:lnSpc>
                <a:spcPct val="90000"/>
              </a:lnSpc>
              <a:spcBef>
                <a:spcPts val="500"/>
              </a:spcBef>
              <a:spcAft>
                <a:spcPts val="0"/>
              </a:spcAft>
              <a:buSzPts val="1140"/>
              <a:buChar char="•"/>
              <a:defRPr sz="1200">
                <a:latin typeface="IBM Plex Sans"/>
                <a:ea typeface="IBM Plex Sans"/>
                <a:cs typeface="IBM Plex Sans"/>
                <a:sym typeface="IBM Plex Sans"/>
              </a:defRPr>
            </a:lvl2pPr>
            <a:lvl3pPr marL="1371600" lvl="2" indent="-300989" algn="l">
              <a:lnSpc>
                <a:spcPct val="90000"/>
              </a:lnSpc>
              <a:spcBef>
                <a:spcPts val="500"/>
              </a:spcBef>
              <a:spcAft>
                <a:spcPts val="0"/>
              </a:spcAft>
              <a:buSzPts val="1140"/>
              <a:buChar char="•"/>
              <a:defRPr sz="1200">
                <a:latin typeface="IBM Plex Sans"/>
                <a:ea typeface="IBM Plex Sans"/>
                <a:cs typeface="IBM Plex Sans"/>
                <a:sym typeface="IBM Plex Sans"/>
              </a:defRPr>
            </a:lvl3pPr>
            <a:lvl4pPr marL="1828800" lvl="3" indent="-291941" algn="l">
              <a:lnSpc>
                <a:spcPct val="90000"/>
              </a:lnSpc>
              <a:spcBef>
                <a:spcPts val="500"/>
              </a:spcBef>
              <a:spcAft>
                <a:spcPts val="0"/>
              </a:spcAft>
              <a:buSzPts val="998"/>
              <a:buChar char="•"/>
              <a:defRPr sz="1050">
                <a:latin typeface="IBM Plex Sans"/>
                <a:ea typeface="IBM Plex Sans"/>
                <a:cs typeface="IBM Plex Sans"/>
                <a:sym typeface="IBM Plex Sans"/>
              </a:defRPr>
            </a:lvl4pPr>
            <a:lvl5pPr marL="2286000" lvl="4" indent="-291941" algn="l">
              <a:lnSpc>
                <a:spcPct val="90000"/>
              </a:lnSpc>
              <a:spcBef>
                <a:spcPts val="500"/>
              </a:spcBef>
              <a:spcAft>
                <a:spcPts val="0"/>
              </a:spcAft>
              <a:buSzPts val="998"/>
              <a:buChar char="•"/>
              <a:defRPr sz="105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 name="Picture 2" descr="A black and white logo&#10;&#10;Description automatically generated">
            <a:extLst>
              <a:ext uri="{FF2B5EF4-FFF2-40B4-BE49-F238E27FC236}">
                <a16:creationId xmlns:a16="http://schemas.microsoft.com/office/drawing/2014/main" id="{0445AAE2-F8C5-13BD-A2C4-88233D2D7FC8}"/>
              </a:ext>
            </a:extLst>
          </p:cNvPr>
          <p:cNvPicPr>
            <a:picLocks noChangeAspect="1"/>
          </p:cNvPicPr>
          <p:nvPr userDrawn="1"/>
        </p:nvPicPr>
        <p:blipFill>
          <a:blip r:embed="rId2"/>
          <a:stretch>
            <a:fillRect/>
          </a:stretch>
        </p:blipFill>
        <p:spPr>
          <a:xfrm>
            <a:off x="255536" y="238061"/>
            <a:ext cx="2129776" cy="46219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con grid">
  <p:cSld name="3-column">
    <p:spTree>
      <p:nvGrpSpPr>
        <p:cNvPr id="1" name="Shape 241"/>
        <p:cNvGrpSpPr/>
        <p:nvPr/>
      </p:nvGrpSpPr>
      <p:grpSpPr>
        <a:xfrm>
          <a:off x="0" y="0"/>
          <a:ext cx="0" cy="0"/>
          <a:chOff x="0" y="0"/>
          <a:chExt cx="0" cy="0"/>
        </a:xfrm>
      </p:grpSpPr>
      <p:sp>
        <p:nvSpPr>
          <p:cNvPr id="242" name="Google Shape;242;p37"/>
          <p:cNvSpPr/>
          <p:nvPr/>
        </p:nvSpPr>
        <p:spPr>
          <a:xfrm>
            <a:off x="-104916" y="-158149"/>
            <a:ext cx="12411841" cy="1305533"/>
          </a:xfrm>
          <a:prstGeom prst="rect">
            <a:avLst/>
          </a:prstGeom>
          <a:solidFill>
            <a:srgbClr val="0F10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3" name="Google Shape;243;p37"/>
          <p:cNvSpPr txBox="1">
            <a:spLocks noGrp="1"/>
          </p:cNvSpPr>
          <p:nvPr>
            <p:ph type="title"/>
          </p:nvPr>
        </p:nvSpPr>
        <p:spPr>
          <a:xfrm>
            <a:off x="3349932" y="389528"/>
            <a:ext cx="7248114" cy="2923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SzPts val="4400"/>
              <a:buFont typeface="IBM Plex Sans"/>
              <a:buNone/>
              <a:defRPr sz="1300" b="1" cap="none">
                <a:solidFill>
                  <a:schemeClr val="lt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44" name="Google Shape;244;p37"/>
          <p:cNvCxnSpPr/>
          <p:nvPr/>
        </p:nvCxnSpPr>
        <p:spPr>
          <a:xfrm>
            <a:off x="4109353" y="1532638"/>
            <a:ext cx="0" cy="4984581"/>
          </a:xfrm>
          <a:prstGeom prst="straightConnector1">
            <a:avLst/>
          </a:prstGeom>
          <a:noFill/>
          <a:ln w="19050" cap="flat" cmpd="sng">
            <a:solidFill>
              <a:srgbClr val="3333FF"/>
            </a:solidFill>
            <a:prstDash val="solid"/>
            <a:round/>
            <a:headEnd type="none" w="sm" len="sm"/>
            <a:tailEnd type="none" w="sm" len="sm"/>
          </a:ln>
        </p:spPr>
      </p:cxnSp>
      <p:cxnSp>
        <p:nvCxnSpPr>
          <p:cNvPr id="245" name="Google Shape;245;p37"/>
          <p:cNvCxnSpPr/>
          <p:nvPr/>
        </p:nvCxnSpPr>
        <p:spPr>
          <a:xfrm>
            <a:off x="8101540" y="1532638"/>
            <a:ext cx="0" cy="4984581"/>
          </a:xfrm>
          <a:prstGeom prst="straightConnector1">
            <a:avLst/>
          </a:prstGeom>
          <a:noFill/>
          <a:ln w="19050" cap="flat" cmpd="sng">
            <a:solidFill>
              <a:srgbClr val="3333FF"/>
            </a:solidFill>
            <a:prstDash val="solid"/>
            <a:round/>
            <a:headEnd type="none" w="sm" len="sm"/>
            <a:tailEnd type="none" w="sm" len="sm"/>
          </a:ln>
        </p:spPr>
      </p:cxnSp>
      <p:sp>
        <p:nvSpPr>
          <p:cNvPr id="246" name="Google Shape;246;p37"/>
          <p:cNvSpPr txBox="1">
            <a:spLocks noGrp="1"/>
          </p:cNvSpPr>
          <p:nvPr>
            <p:ph type="body" idx="1"/>
          </p:nvPr>
        </p:nvSpPr>
        <p:spPr>
          <a:xfrm>
            <a:off x="637077" y="1496304"/>
            <a:ext cx="2970258"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2800"/>
              <a:buNone/>
              <a:defRPr sz="1800">
                <a:solidFill>
                  <a:srgbClr val="131439"/>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8" name="Google Shape;248;p37"/>
          <p:cNvSpPr txBox="1"/>
          <p:nvPr/>
        </p:nvSpPr>
        <p:spPr>
          <a:xfrm>
            <a:off x="7131780" y="6514088"/>
            <a:ext cx="4884892"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dk1"/>
                </a:solidFill>
                <a:latin typeface="IBM Plex Sans"/>
                <a:ea typeface="IBM Plex Sans"/>
                <a:cs typeface="IBM Plex Sans"/>
                <a:sym typeface="IBM Plex Sans"/>
              </a:rPr>
              <a:t>Copyright ©2025  | guidepointsecurity.com</a:t>
            </a:r>
          </a:p>
        </p:txBody>
      </p:sp>
      <p:sp>
        <p:nvSpPr>
          <p:cNvPr id="249" name="Google Shape;249;p37"/>
          <p:cNvSpPr txBox="1">
            <a:spLocks noGrp="1"/>
          </p:cNvSpPr>
          <p:nvPr>
            <p:ph type="body" idx="2"/>
          </p:nvPr>
        </p:nvSpPr>
        <p:spPr>
          <a:xfrm>
            <a:off x="637078" y="1911434"/>
            <a:ext cx="2970255" cy="2133494"/>
          </a:xfrm>
          <a:prstGeom prst="rect">
            <a:avLst/>
          </a:prstGeom>
          <a:noFill/>
          <a:ln>
            <a:noFill/>
          </a:ln>
        </p:spPr>
        <p:txBody>
          <a:bodyPr spcFirstLastPara="1" wrap="square" lIns="91425" tIns="45700" rIns="91425" bIns="45700" anchor="t" anchorCtr="0">
            <a:normAutofit/>
          </a:bodyPr>
          <a:lstStyle>
            <a:lvl1pPr marL="457200" lvl="0" indent="-300990" algn="l">
              <a:lnSpc>
                <a:spcPct val="90000"/>
              </a:lnSpc>
              <a:spcBef>
                <a:spcPts val="1000"/>
              </a:spcBef>
              <a:spcAft>
                <a:spcPts val="0"/>
              </a:spcAft>
              <a:buSzPts val="1140"/>
              <a:buChar char="•"/>
              <a:defRPr sz="1200">
                <a:latin typeface="IBM Plex Sans"/>
                <a:ea typeface="IBM Plex Sans"/>
                <a:cs typeface="IBM Plex Sans"/>
                <a:sym typeface="IBM Plex Sans"/>
              </a:defRPr>
            </a:lvl1pPr>
            <a:lvl2pPr marL="914400" lvl="1" indent="-300990" algn="l">
              <a:lnSpc>
                <a:spcPct val="90000"/>
              </a:lnSpc>
              <a:spcBef>
                <a:spcPts val="500"/>
              </a:spcBef>
              <a:spcAft>
                <a:spcPts val="0"/>
              </a:spcAft>
              <a:buSzPts val="1140"/>
              <a:buChar char="•"/>
              <a:defRPr sz="1200">
                <a:latin typeface="IBM Plex Sans"/>
                <a:ea typeface="IBM Plex Sans"/>
                <a:cs typeface="IBM Plex Sans"/>
                <a:sym typeface="IBM Plex Sans"/>
              </a:defRPr>
            </a:lvl2pPr>
            <a:lvl3pPr marL="1371600" lvl="2" indent="-300989" algn="l">
              <a:lnSpc>
                <a:spcPct val="90000"/>
              </a:lnSpc>
              <a:spcBef>
                <a:spcPts val="500"/>
              </a:spcBef>
              <a:spcAft>
                <a:spcPts val="0"/>
              </a:spcAft>
              <a:buSzPts val="1140"/>
              <a:buChar char="•"/>
              <a:defRPr sz="1200">
                <a:latin typeface="IBM Plex Sans"/>
                <a:ea typeface="IBM Plex Sans"/>
                <a:cs typeface="IBM Plex Sans"/>
                <a:sym typeface="IBM Plex Sans"/>
              </a:defRPr>
            </a:lvl3pPr>
            <a:lvl4pPr marL="1828800" lvl="3" indent="-291941" algn="l">
              <a:lnSpc>
                <a:spcPct val="90000"/>
              </a:lnSpc>
              <a:spcBef>
                <a:spcPts val="500"/>
              </a:spcBef>
              <a:spcAft>
                <a:spcPts val="0"/>
              </a:spcAft>
              <a:buSzPts val="998"/>
              <a:buChar char="•"/>
              <a:defRPr sz="1050">
                <a:latin typeface="IBM Plex Sans"/>
                <a:ea typeface="IBM Plex Sans"/>
                <a:cs typeface="IBM Plex Sans"/>
                <a:sym typeface="IBM Plex Sans"/>
              </a:defRPr>
            </a:lvl4pPr>
            <a:lvl5pPr marL="2286000" lvl="4" indent="-291941" algn="l">
              <a:lnSpc>
                <a:spcPct val="90000"/>
              </a:lnSpc>
              <a:spcBef>
                <a:spcPts val="500"/>
              </a:spcBef>
              <a:spcAft>
                <a:spcPts val="0"/>
              </a:spcAft>
              <a:buSzPts val="998"/>
              <a:buChar char="•"/>
              <a:defRPr sz="105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0" name="Google Shape;250;p37"/>
          <p:cNvSpPr txBox="1">
            <a:spLocks noGrp="1"/>
          </p:cNvSpPr>
          <p:nvPr>
            <p:ph type="body" idx="3"/>
          </p:nvPr>
        </p:nvSpPr>
        <p:spPr>
          <a:xfrm>
            <a:off x="637077" y="4068588"/>
            <a:ext cx="2970258"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2800"/>
              <a:buNone/>
              <a:defRPr sz="1800">
                <a:solidFill>
                  <a:srgbClr val="131439"/>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1" name="Google Shape;251;p37"/>
          <p:cNvSpPr txBox="1">
            <a:spLocks noGrp="1"/>
          </p:cNvSpPr>
          <p:nvPr>
            <p:ph type="body" idx="4"/>
          </p:nvPr>
        </p:nvSpPr>
        <p:spPr>
          <a:xfrm>
            <a:off x="637078" y="4483718"/>
            <a:ext cx="2970255" cy="2133494"/>
          </a:xfrm>
          <a:prstGeom prst="rect">
            <a:avLst/>
          </a:prstGeom>
          <a:noFill/>
          <a:ln>
            <a:noFill/>
          </a:ln>
        </p:spPr>
        <p:txBody>
          <a:bodyPr spcFirstLastPara="1" wrap="square" lIns="91425" tIns="45700" rIns="91425" bIns="45700" anchor="t" anchorCtr="0">
            <a:normAutofit/>
          </a:bodyPr>
          <a:lstStyle>
            <a:lvl1pPr marL="457200" lvl="0" indent="-300990" algn="l">
              <a:lnSpc>
                <a:spcPct val="90000"/>
              </a:lnSpc>
              <a:spcBef>
                <a:spcPts val="1000"/>
              </a:spcBef>
              <a:spcAft>
                <a:spcPts val="0"/>
              </a:spcAft>
              <a:buSzPts val="1140"/>
              <a:buChar char="•"/>
              <a:defRPr sz="1200">
                <a:latin typeface="IBM Plex Sans"/>
                <a:ea typeface="IBM Plex Sans"/>
                <a:cs typeface="IBM Plex Sans"/>
                <a:sym typeface="IBM Plex Sans"/>
              </a:defRPr>
            </a:lvl1pPr>
            <a:lvl2pPr marL="914400" lvl="1" indent="-300990" algn="l">
              <a:lnSpc>
                <a:spcPct val="90000"/>
              </a:lnSpc>
              <a:spcBef>
                <a:spcPts val="500"/>
              </a:spcBef>
              <a:spcAft>
                <a:spcPts val="0"/>
              </a:spcAft>
              <a:buSzPts val="1140"/>
              <a:buChar char="•"/>
              <a:defRPr sz="1200">
                <a:latin typeface="IBM Plex Sans"/>
                <a:ea typeface="IBM Plex Sans"/>
                <a:cs typeface="IBM Plex Sans"/>
                <a:sym typeface="IBM Plex Sans"/>
              </a:defRPr>
            </a:lvl2pPr>
            <a:lvl3pPr marL="1371600" lvl="2" indent="-300989" algn="l">
              <a:lnSpc>
                <a:spcPct val="90000"/>
              </a:lnSpc>
              <a:spcBef>
                <a:spcPts val="500"/>
              </a:spcBef>
              <a:spcAft>
                <a:spcPts val="0"/>
              </a:spcAft>
              <a:buSzPts val="1140"/>
              <a:buChar char="•"/>
              <a:defRPr sz="1200">
                <a:latin typeface="IBM Plex Sans"/>
                <a:ea typeface="IBM Plex Sans"/>
                <a:cs typeface="IBM Plex Sans"/>
                <a:sym typeface="IBM Plex Sans"/>
              </a:defRPr>
            </a:lvl3pPr>
            <a:lvl4pPr marL="1828800" lvl="3" indent="-291941" algn="l">
              <a:lnSpc>
                <a:spcPct val="90000"/>
              </a:lnSpc>
              <a:spcBef>
                <a:spcPts val="500"/>
              </a:spcBef>
              <a:spcAft>
                <a:spcPts val="0"/>
              </a:spcAft>
              <a:buSzPts val="998"/>
              <a:buChar char="•"/>
              <a:defRPr sz="1050">
                <a:latin typeface="IBM Plex Sans"/>
                <a:ea typeface="IBM Plex Sans"/>
                <a:cs typeface="IBM Plex Sans"/>
                <a:sym typeface="IBM Plex Sans"/>
              </a:defRPr>
            </a:lvl4pPr>
            <a:lvl5pPr marL="2286000" lvl="4" indent="-291941" algn="l">
              <a:lnSpc>
                <a:spcPct val="90000"/>
              </a:lnSpc>
              <a:spcBef>
                <a:spcPts val="500"/>
              </a:spcBef>
              <a:spcAft>
                <a:spcPts val="0"/>
              </a:spcAft>
              <a:buSzPts val="998"/>
              <a:buChar char="•"/>
              <a:defRPr sz="105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2" name="Google Shape;252;p37"/>
          <p:cNvSpPr txBox="1">
            <a:spLocks noGrp="1"/>
          </p:cNvSpPr>
          <p:nvPr>
            <p:ph type="body" idx="5"/>
          </p:nvPr>
        </p:nvSpPr>
        <p:spPr>
          <a:xfrm>
            <a:off x="4631498" y="1496304"/>
            <a:ext cx="2970258"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2800"/>
              <a:buNone/>
              <a:defRPr sz="1800">
                <a:solidFill>
                  <a:srgbClr val="131439"/>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3" name="Google Shape;253;p37"/>
          <p:cNvSpPr txBox="1">
            <a:spLocks noGrp="1"/>
          </p:cNvSpPr>
          <p:nvPr>
            <p:ph type="body" idx="6"/>
          </p:nvPr>
        </p:nvSpPr>
        <p:spPr>
          <a:xfrm>
            <a:off x="4631499" y="1911434"/>
            <a:ext cx="2970255" cy="2133494"/>
          </a:xfrm>
          <a:prstGeom prst="rect">
            <a:avLst/>
          </a:prstGeom>
          <a:noFill/>
          <a:ln>
            <a:noFill/>
          </a:ln>
        </p:spPr>
        <p:txBody>
          <a:bodyPr spcFirstLastPara="1" wrap="square" lIns="91425" tIns="45700" rIns="91425" bIns="45700" anchor="t" anchorCtr="0">
            <a:normAutofit/>
          </a:bodyPr>
          <a:lstStyle>
            <a:lvl1pPr marL="457200" lvl="0" indent="-300990" algn="l">
              <a:lnSpc>
                <a:spcPct val="90000"/>
              </a:lnSpc>
              <a:spcBef>
                <a:spcPts val="1000"/>
              </a:spcBef>
              <a:spcAft>
                <a:spcPts val="0"/>
              </a:spcAft>
              <a:buSzPts val="1140"/>
              <a:buChar char="•"/>
              <a:defRPr sz="1200">
                <a:latin typeface="IBM Plex Sans"/>
                <a:ea typeface="IBM Plex Sans"/>
                <a:cs typeface="IBM Plex Sans"/>
                <a:sym typeface="IBM Plex Sans"/>
              </a:defRPr>
            </a:lvl1pPr>
            <a:lvl2pPr marL="914400" lvl="1" indent="-300990" algn="l">
              <a:lnSpc>
                <a:spcPct val="90000"/>
              </a:lnSpc>
              <a:spcBef>
                <a:spcPts val="500"/>
              </a:spcBef>
              <a:spcAft>
                <a:spcPts val="0"/>
              </a:spcAft>
              <a:buSzPts val="1140"/>
              <a:buChar char="•"/>
              <a:defRPr sz="1200">
                <a:latin typeface="IBM Plex Sans"/>
                <a:ea typeface="IBM Plex Sans"/>
                <a:cs typeface="IBM Plex Sans"/>
                <a:sym typeface="IBM Plex Sans"/>
              </a:defRPr>
            </a:lvl2pPr>
            <a:lvl3pPr marL="1371600" lvl="2" indent="-300989" algn="l">
              <a:lnSpc>
                <a:spcPct val="90000"/>
              </a:lnSpc>
              <a:spcBef>
                <a:spcPts val="500"/>
              </a:spcBef>
              <a:spcAft>
                <a:spcPts val="0"/>
              </a:spcAft>
              <a:buSzPts val="1140"/>
              <a:buChar char="•"/>
              <a:defRPr sz="1200">
                <a:latin typeface="IBM Plex Sans"/>
                <a:ea typeface="IBM Plex Sans"/>
                <a:cs typeface="IBM Plex Sans"/>
                <a:sym typeface="IBM Plex Sans"/>
              </a:defRPr>
            </a:lvl3pPr>
            <a:lvl4pPr marL="1828800" lvl="3" indent="-291941" algn="l">
              <a:lnSpc>
                <a:spcPct val="90000"/>
              </a:lnSpc>
              <a:spcBef>
                <a:spcPts val="500"/>
              </a:spcBef>
              <a:spcAft>
                <a:spcPts val="0"/>
              </a:spcAft>
              <a:buSzPts val="998"/>
              <a:buChar char="•"/>
              <a:defRPr sz="1050">
                <a:latin typeface="IBM Plex Sans"/>
                <a:ea typeface="IBM Plex Sans"/>
                <a:cs typeface="IBM Plex Sans"/>
                <a:sym typeface="IBM Plex Sans"/>
              </a:defRPr>
            </a:lvl4pPr>
            <a:lvl5pPr marL="2286000" lvl="4" indent="-291941" algn="l">
              <a:lnSpc>
                <a:spcPct val="90000"/>
              </a:lnSpc>
              <a:spcBef>
                <a:spcPts val="500"/>
              </a:spcBef>
              <a:spcAft>
                <a:spcPts val="0"/>
              </a:spcAft>
              <a:buSzPts val="998"/>
              <a:buChar char="•"/>
              <a:defRPr sz="105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4" name="Google Shape;254;p37"/>
          <p:cNvSpPr txBox="1">
            <a:spLocks noGrp="1"/>
          </p:cNvSpPr>
          <p:nvPr>
            <p:ph type="body" idx="7"/>
          </p:nvPr>
        </p:nvSpPr>
        <p:spPr>
          <a:xfrm>
            <a:off x="4631498" y="4068588"/>
            <a:ext cx="2970258"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2800"/>
              <a:buNone/>
              <a:defRPr sz="1800">
                <a:solidFill>
                  <a:srgbClr val="131439"/>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5" name="Google Shape;255;p37"/>
          <p:cNvSpPr txBox="1">
            <a:spLocks noGrp="1"/>
          </p:cNvSpPr>
          <p:nvPr>
            <p:ph type="body" idx="8"/>
          </p:nvPr>
        </p:nvSpPr>
        <p:spPr>
          <a:xfrm>
            <a:off x="4631499" y="4483718"/>
            <a:ext cx="2970255" cy="2133494"/>
          </a:xfrm>
          <a:prstGeom prst="rect">
            <a:avLst/>
          </a:prstGeom>
          <a:noFill/>
          <a:ln>
            <a:noFill/>
          </a:ln>
        </p:spPr>
        <p:txBody>
          <a:bodyPr spcFirstLastPara="1" wrap="square" lIns="91425" tIns="45700" rIns="91425" bIns="45700" anchor="t" anchorCtr="0">
            <a:normAutofit/>
          </a:bodyPr>
          <a:lstStyle>
            <a:lvl1pPr marL="457200" lvl="0" indent="-300990" algn="l">
              <a:lnSpc>
                <a:spcPct val="90000"/>
              </a:lnSpc>
              <a:spcBef>
                <a:spcPts val="1000"/>
              </a:spcBef>
              <a:spcAft>
                <a:spcPts val="0"/>
              </a:spcAft>
              <a:buSzPts val="1140"/>
              <a:buChar char="•"/>
              <a:defRPr sz="1200">
                <a:latin typeface="IBM Plex Sans"/>
                <a:ea typeface="IBM Plex Sans"/>
                <a:cs typeface="IBM Plex Sans"/>
                <a:sym typeface="IBM Plex Sans"/>
              </a:defRPr>
            </a:lvl1pPr>
            <a:lvl2pPr marL="914400" lvl="1" indent="-300990" algn="l">
              <a:lnSpc>
                <a:spcPct val="90000"/>
              </a:lnSpc>
              <a:spcBef>
                <a:spcPts val="500"/>
              </a:spcBef>
              <a:spcAft>
                <a:spcPts val="0"/>
              </a:spcAft>
              <a:buSzPts val="1140"/>
              <a:buChar char="•"/>
              <a:defRPr sz="1200">
                <a:latin typeface="IBM Plex Sans"/>
                <a:ea typeface="IBM Plex Sans"/>
                <a:cs typeface="IBM Plex Sans"/>
                <a:sym typeface="IBM Plex Sans"/>
              </a:defRPr>
            </a:lvl2pPr>
            <a:lvl3pPr marL="1371600" lvl="2" indent="-300989" algn="l">
              <a:lnSpc>
                <a:spcPct val="90000"/>
              </a:lnSpc>
              <a:spcBef>
                <a:spcPts val="500"/>
              </a:spcBef>
              <a:spcAft>
                <a:spcPts val="0"/>
              </a:spcAft>
              <a:buSzPts val="1140"/>
              <a:buChar char="•"/>
              <a:defRPr sz="1200">
                <a:latin typeface="IBM Plex Sans"/>
                <a:ea typeface="IBM Plex Sans"/>
                <a:cs typeface="IBM Plex Sans"/>
                <a:sym typeface="IBM Plex Sans"/>
              </a:defRPr>
            </a:lvl3pPr>
            <a:lvl4pPr marL="1828800" lvl="3" indent="-291941" algn="l">
              <a:lnSpc>
                <a:spcPct val="90000"/>
              </a:lnSpc>
              <a:spcBef>
                <a:spcPts val="500"/>
              </a:spcBef>
              <a:spcAft>
                <a:spcPts val="0"/>
              </a:spcAft>
              <a:buSzPts val="998"/>
              <a:buChar char="•"/>
              <a:defRPr sz="1050">
                <a:latin typeface="IBM Plex Sans"/>
                <a:ea typeface="IBM Plex Sans"/>
                <a:cs typeface="IBM Plex Sans"/>
                <a:sym typeface="IBM Plex Sans"/>
              </a:defRPr>
            </a:lvl4pPr>
            <a:lvl5pPr marL="2286000" lvl="4" indent="-291941" algn="l">
              <a:lnSpc>
                <a:spcPct val="90000"/>
              </a:lnSpc>
              <a:spcBef>
                <a:spcPts val="500"/>
              </a:spcBef>
              <a:spcAft>
                <a:spcPts val="0"/>
              </a:spcAft>
              <a:buSzPts val="998"/>
              <a:buChar char="•"/>
              <a:defRPr sz="105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6" name="Google Shape;256;p37"/>
          <p:cNvSpPr txBox="1">
            <a:spLocks noGrp="1"/>
          </p:cNvSpPr>
          <p:nvPr>
            <p:ph type="body" idx="9"/>
          </p:nvPr>
        </p:nvSpPr>
        <p:spPr>
          <a:xfrm>
            <a:off x="8607505" y="1496304"/>
            <a:ext cx="2970258"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2800"/>
              <a:buNone/>
              <a:defRPr sz="1800">
                <a:solidFill>
                  <a:srgbClr val="131439"/>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7" name="Google Shape;257;p37"/>
          <p:cNvSpPr txBox="1">
            <a:spLocks noGrp="1"/>
          </p:cNvSpPr>
          <p:nvPr>
            <p:ph type="body" idx="13"/>
          </p:nvPr>
        </p:nvSpPr>
        <p:spPr>
          <a:xfrm>
            <a:off x="8607506" y="1911434"/>
            <a:ext cx="2970255" cy="2133494"/>
          </a:xfrm>
          <a:prstGeom prst="rect">
            <a:avLst/>
          </a:prstGeom>
          <a:noFill/>
          <a:ln>
            <a:noFill/>
          </a:ln>
        </p:spPr>
        <p:txBody>
          <a:bodyPr spcFirstLastPara="1" wrap="square" lIns="91425" tIns="45700" rIns="91425" bIns="45700" anchor="t" anchorCtr="0">
            <a:normAutofit/>
          </a:bodyPr>
          <a:lstStyle>
            <a:lvl1pPr marL="457200" lvl="0" indent="-300990" algn="l">
              <a:lnSpc>
                <a:spcPct val="90000"/>
              </a:lnSpc>
              <a:spcBef>
                <a:spcPts val="1000"/>
              </a:spcBef>
              <a:spcAft>
                <a:spcPts val="0"/>
              </a:spcAft>
              <a:buSzPts val="1140"/>
              <a:buChar char="•"/>
              <a:defRPr sz="1200">
                <a:latin typeface="IBM Plex Sans"/>
                <a:ea typeface="IBM Plex Sans"/>
                <a:cs typeface="IBM Plex Sans"/>
                <a:sym typeface="IBM Plex Sans"/>
              </a:defRPr>
            </a:lvl1pPr>
            <a:lvl2pPr marL="914400" lvl="1" indent="-300990" algn="l">
              <a:lnSpc>
                <a:spcPct val="90000"/>
              </a:lnSpc>
              <a:spcBef>
                <a:spcPts val="500"/>
              </a:spcBef>
              <a:spcAft>
                <a:spcPts val="0"/>
              </a:spcAft>
              <a:buSzPts val="1140"/>
              <a:buChar char="•"/>
              <a:defRPr sz="1200">
                <a:latin typeface="IBM Plex Sans"/>
                <a:ea typeface="IBM Plex Sans"/>
                <a:cs typeface="IBM Plex Sans"/>
                <a:sym typeface="IBM Plex Sans"/>
              </a:defRPr>
            </a:lvl2pPr>
            <a:lvl3pPr marL="1371600" lvl="2" indent="-300989" algn="l">
              <a:lnSpc>
                <a:spcPct val="90000"/>
              </a:lnSpc>
              <a:spcBef>
                <a:spcPts val="500"/>
              </a:spcBef>
              <a:spcAft>
                <a:spcPts val="0"/>
              </a:spcAft>
              <a:buSzPts val="1140"/>
              <a:buChar char="•"/>
              <a:defRPr sz="1200">
                <a:latin typeface="IBM Plex Sans"/>
                <a:ea typeface="IBM Plex Sans"/>
                <a:cs typeface="IBM Plex Sans"/>
                <a:sym typeface="IBM Plex Sans"/>
              </a:defRPr>
            </a:lvl3pPr>
            <a:lvl4pPr marL="1828800" lvl="3" indent="-291941" algn="l">
              <a:lnSpc>
                <a:spcPct val="90000"/>
              </a:lnSpc>
              <a:spcBef>
                <a:spcPts val="500"/>
              </a:spcBef>
              <a:spcAft>
                <a:spcPts val="0"/>
              </a:spcAft>
              <a:buSzPts val="998"/>
              <a:buChar char="•"/>
              <a:defRPr sz="1050">
                <a:latin typeface="IBM Plex Sans"/>
                <a:ea typeface="IBM Plex Sans"/>
                <a:cs typeface="IBM Plex Sans"/>
                <a:sym typeface="IBM Plex Sans"/>
              </a:defRPr>
            </a:lvl4pPr>
            <a:lvl5pPr marL="2286000" lvl="4" indent="-291941" algn="l">
              <a:lnSpc>
                <a:spcPct val="90000"/>
              </a:lnSpc>
              <a:spcBef>
                <a:spcPts val="500"/>
              </a:spcBef>
              <a:spcAft>
                <a:spcPts val="0"/>
              </a:spcAft>
              <a:buSzPts val="998"/>
              <a:buChar char="•"/>
              <a:defRPr sz="105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8" name="Google Shape;258;p37"/>
          <p:cNvSpPr txBox="1">
            <a:spLocks noGrp="1"/>
          </p:cNvSpPr>
          <p:nvPr>
            <p:ph type="body" idx="14"/>
          </p:nvPr>
        </p:nvSpPr>
        <p:spPr>
          <a:xfrm>
            <a:off x="8607505" y="4068588"/>
            <a:ext cx="2970258"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2800"/>
              <a:buNone/>
              <a:defRPr sz="1800">
                <a:solidFill>
                  <a:srgbClr val="131439"/>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9" name="Google Shape;259;p37"/>
          <p:cNvSpPr txBox="1">
            <a:spLocks noGrp="1"/>
          </p:cNvSpPr>
          <p:nvPr>
            <p:ph type="body" idx="15"/>
          </p:nvPr>
        </p:nvSpPr>
        <p:spPr>
          <a:xfrm>
            <a:off x="8607506" y="4483718"/>
            <a:ext cx="2970255" cy="1984754"/>
          </a:xfrm>
          <a:prstGeom prst="rect">
            <a:avLst/>
          </a:prstGeom>
          <a:noFill/>
          <a:ln>
            <a:noFill/>
          </a:ln>
        </p:spPr>
        <p:txBody>
          <a:bodyPr spcFirstLastPara="1" wrap="square" lIns="91425" tIns="45700" rIns="91425" bIns="45700" anchor="t" anchorCtr="0">
            <a:normAutofit/>
          </a:bodyPr>
          <a:lstStyle>
            <a:lvl1pPr marL="457200" lvl="0" indent="-300990" algn="l">
              <a:lnSpc>
                <a:spcPct val="90000"/>
              </a:lnSpc>
              <a:spcBef>
                <a:spcPts val="1000"/>
              </a:spcBef>
              <a:spcAft>
                <a:spcPts val="0"/>
              </a:spcAft>
              <a:buSzPts val="1140"/>
              <a:buChar char="•"/>
              <a:defRPr sz="1200">
                <a:latin typeface="IBM Plex Sans"/>
                <a:ea typeface="IBM Plex Sans"/>
                <a:cs typeface="IBM Plex Sans"/>
                <a:sym typeface="IBM Plex Sans"/>
              </a:defRPr>
            </a:lvl1pPr>
            <a:lvl2pPr marL="914400" lvl="1" indent="-300990" algn="l">
              <a:lnSpc>
                <a:spcPct val="90000"/>
              </a:lnSpc>
              <a:spcBef>
                <a:spcPts val="500"/>
              </a:spcBef>
              <a:spcAft>
                <a:spcPts val="0"/>
              </a:spcAft>
              <a:buSzPts val="1140"/>
              <a:buChar char="•"/>
              <a:defRPr sz="1200">
                <a:latin typeface="IBM Plex Sans"/>
                <a:ea typeface="IBM Plex Sans"/>
                <a:cs typeface="IBM Plex Sans"/>
                <a:sym typeface="IBM Plex Sans"/>
              </a:defRPr>
            </a:lvl2pPr>
            <a:lvl3pPr marL="1371600" lvl="2" indent="-300989" algn="l">
              <a:lnSpc>
                <a:spcPct val="90000"/>
              </a:lnSpc>
              <a:spcBef>
                <a:spcPts val="500"/>
              </a:spcBef>
              <a:spcAft>
                <a:spcPts val="0"/>
              </a:spcAft>
              <a:buSzPts val="1140"/>
              <a:buChar char="•"/>
              <a:defRPr sz="1200">
                <a:latin typeface="IBM Plex Sans"/>
                <a:ea typeface="IBM Plex Sans"/>
                <a:cs typeface="IBM Plex Sans"/>
                <a:sym typeface="IBM Plex Sans"/>
              </a:defRPr>
            </a:lvl3pPr>
            <a:lvl4pPr marL="1828800" lvl="3" indent="-291941" algn="l">
              <a:lnSpc>
                <a:spcPct val="90000"/>
              </a:lnSpc>
              <a:spcBef>
                <a:spcPts val="500"/>
              </a:spcBef>
              <a:spcAft>
                <a:spcPts val="0"/>
              </a:spcAft>
              <a:buSzPts val="998"/>
              <a:buChar char="•"/>
              <a:defRPr sz="1050">
                <a:latin typeface="IBM Plex Sans"/>
                <a:ea typeface="IBM Plex Sans"/>
                <a:cs typeface="IBM Plex Sans"/>
                <a:sym typeface="IBM Plex Sans"/>
              </a:defRPr>
            </a:lvl4pPr>
            <a:lvl5pPr marL="2286000" lvl="4" indent="-291941" algn="l">
              <a:lnSpc>
                <a:spcPct val="90000"/>
              </a:lnSpc>
              <a:spcBef>
                <a:spcPts val="500"/>
              </a:spcBef>
              <a:spcAft>
                <a:spcPts val="0"/>
              </a:spcAft>
              <a:buSzPts val="998"/>
              <a:buChar char="•"/>
              <a:defRPr sz="105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 name="Picture 2" descr="A black and white logo&#10;&#10;Description automatically generated">
            <a:extLst>
              <a:ext uri="{FF2B5EF4-FFF2-40B4-BE49-F238E27FC236}">
                <a16:creationId xmlns:a16="http://schemas.microsoft.com/office/drawing/2014/main" id="{34E97432-6AC7-9349-8C13-68B305EEC1E0}"/>
              </a:ext>
            </a:extLst>
          </p:cNvPr>
          <p:cNvPicPr>
            <a:picLocks noChangeAspect="1"/>
          </p:cNvPicPr>
          <p:nvPr userDrawn="1"/>
        </p:nvPicPr>
        <p:blipFill>
          <a:blip r:embed="rId2"/>
          <a:stretch>
            <a:fillRect/>
          </a:stretch>
        </p:blipFill>
        <p:spPr>
          <a:xfrm>
            <a:off x="255536" y="238061"/>
            <a:ext cx="2129776" cy="46219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con grid">
  <p:cSld name="2-column">
    <p:spTree>
      <p:nvGrpSpPr>
        <p:cNvPr id="1" name="Shape 260"/>
        <p:cNvGrpSpPr/>
        <p:nvPr/>
      </p:nvGrpSpPr>
      <p:grpSpPr>
        <a:xfrm>
          <a:off x="0" y="0"/>
          <a:ext cx="0" cy="0"/>
          <a:chOff x="0" y="0"/>
          <a:chExt cx="0" cy="0"/>
        </a:xfrm>
      </p:grpSpPr>
      <p:sp>
        <p:nvSpPr>
          <p:cNvPr id="261" name="Google Shape;261;p89"/>
          <p:cNvSpPr/>
          <p:nvPr/>
        </p:nvSpPr>
        <p:spPr>
          <a:xfrm>
            <a:off x="-104916" y="-158149"/>
            <a:ext cx="12411841" cy="1305533"/>
          </a:xfrm>
          <a:prstGeom prst="rect">
            <a:avLst/>
          </a:prstGeom>
          <a:solidFill>
            <a:srgbClr val="0F10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62" name="Google Shape;262;p89"/>
          <p:cNvSpPr txBox="1">
            <a:spLocks noGrp="1"/>
          </p:cNvSpPr>
          <p:nvPr>
            <p:ph type="title"/>
          </p:nvPr>
        </p:nvSpPr>
        <p:spPr>
          <a:xfrm>
            <a:off x="3349932" y="389528"/>
            <a:ext cx="7248114" cy="2923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SzPts val="4400"/>
              <a:buFont typeface="IBM Plex Sans"/>
              <a:buNone/>
              <a:defRPr sz="1300" b="1" cap="none">
                <a:solidFill>
                  <a:schemeClr val="lt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89"/>
          <p:cNvSpPr txBox="1"/>
          <p:nvPr/>
        </p:nvSpPr>
        <p:spPr>
          <a:xfrm>
            <a:off x="7131780" y="6514088"/>
            <a:ext cx="4884892"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dk1"/>
                </a:solidFill>
                <a:latin typeface="IBM Plex Sans"/>
                <a:ea typeface="IBM Plex Sans"/>
                <a:cs typeface="IBM Plex Sans"/>
                <a:sym typeface="IBM Plex Sans"/>
              </a:rPr>
              <a:t>Copyright ©2025  | guidepointsecurity.com</a:t>
            </a:r>
          </a:p>
        </p:txBody>
      </p:sp>
      <p:cxnSp>
        <p:nvCxnSpPr>
          <p:cNvPr id="265" name="Google Shape;265;p89"/>
          <p:cNvCxnSpPr/>
          <p:nvPr/>
        </p:nvCxnSpPr>
        <p:spPr>
          <a:xfrm>
            <a:off x="6096000" y="1532638"/>
            <a:ext cx="0" cy="4984581"/>
          </a:xfrm>
          <a:prstGeom prst="straightConnector1">
            <a:avLst/>
          </a:prstGeom>
          <a:noFill/>
          <a:ln w="19050" cap="flat" cmpd="sng">
            <a:solidFill>
              <a:srgbClr val="3333FF"/>
            </a:solidFill>
            <a:prstDash val="solid"/>
            <a:round/>
            <a:headEnd type="none" w="sm" len="sm"/>
            <a:tailEnd type="none" w="sm" len="sm"/>
          </a:ln>
        </p:spPr>
      </p:cxnSp>
      <p:sp>
        <p:nvSpPr>
          <p:cNvPr id="266" name="Google Shape;266;p89"/>
          <p:cNvSpPr txBox="1">
            <a:spLocks noGrp="1"/>
          </p:cNvSpPr>
          <p:nvPr>
            <p:ph type="body" idx="1"/>
          </p:nvPr>
        </p:nvSpPr>
        <p:spPr>
          <a:xfrm>
            <a:off x="440872" y="1496304"/>
            <a:ext cx="5327537"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2800"/>
              <a:buNone/>
              <a:defRPr sz="1800">
                <a:solidFill>
                  <a:srgbClr val="131439"/>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67" name="Google Shape;267;p89"/>
          <p:cNvSpPr txBox="1">
            <a:spLocks noGrp="1"/>
          </p:cNvSpPr>
          <p:nvPr>
            <p:ph type="body" idx="2"/>
          </p:nvPr>
        </p:nvSpPr>
        <p:spPr>
          <a:xfrm>
            <a:off x="440875" y="1911434"/>
            <a:ext cx="5327526" cy="2121950"/>
          </a:xfrm>
          <a:prstGeom prst="rect">
            <a:avLst/>
          </a:prstGeom>
          <a:noFill/>
          <a:ln>
            <a:noFill/>
          </a:ln>
        </p:spPr>
        <p:txBody>
          <a:bodyPr spcFirstLastPara="1" wrap="square" lIns="91425" tIns="45700" rIns="91425" bIns="45700" anchor="t" anchorCtr="0">
            <a:normAutofit/>
          </a:bodyPr>
          <a:lstStyle>
            <a:lvl1pPr marL="457200" lvl="0" indent="-300990" algn="l">
              <a:lnSpc>
                <a:spcPct val="90000"/>
              </a:lnSpc>
              <a:spcBef>
                <a:spcPts val="1000"/>
              </a:spcBef>
              <a:spcAft>
                <a:spcPts val="0"/>
              </a:spcAft>
              <a:buSzPts val="1140"/>
              <a:buChar char="•"/>
              <a:defRPr sz="1200">
                <a:latin typeface="IBM Plex Sans"/>
                <a:ea typeface="IBM Plex Sans"/>
                <a:cs typeface="IBM Plex Sans"/>
                <a:sym typeface="IBM Plex Sans"/>
              </a:defRPr>
            </a:lvl1pPr>
            <a:lvl2pPr marL="914400" lvl="1" indent="-300990" algn="l">
              <a:lnSpc>
                <a:spcPct val="90000"/>
              </a:lnSpc>
              <a:spcBef>
                <a:spcPts val="500"/>
              </a:spcBef>
              <a:spcAft>
                <a:spcPts val="0"/>
              </a:spcAft>
              <a:buSzPts val="1140"/>
              <a:buChar char="•"/>
              <a:defRPr sz="1200">
                <a:latin typeface="IBM Plex Sans"/>
                <a:ea typeface="IBM Plex Sans"/>
                <a:cs typeface="IBM Plex Sans"/>
                <a:sym typeface="IBM Plex Sans"/>
              </a:defRPr>
            </a:lvl2pPr>
            <a:lvl3pPr marL="1371600" lvl="2" indent="-300989" algn="l">
              <a:lnSpc>
                <a:spcPct val="90000"/>
              </a:lnSpc>
              <a:spcBef>
                <a:spcPts val="500"/>
              </a:spcBef>
              <a:spcAft>
                <a:spcPts val="0"/>
              </a:spcAft>
              <a:buSzPts val="1140"/>
              <a:buChar char="•"/>
              <a:defRPr sz="1200">
                <a:latin typeface="IBM Plex Sans"/>
                <a:ea typeface="IBM Plex Sans"/>
                <a:cs typeface="IBM Plex Sans"/>
                <a:sym typeface="IBM Plex Sans"/>
              </a:defRPr>
            </a:lvl3pPr>
            <a:lvl4pPr marL="1828800" lvl="3" indent="-291941" algn="l">
              <a:lnSpc>
                <a:spcPct val="90000"/>
              </a:lnSpc>
              <a:spcBef>
                <a:spcPts val="500"/>
              </a:spcBef>
              <a:spcAft>
                <a:spcPts val="0"/>
              </a:spcAft>
              <a:buSzPts val="998"/>
              <a:buChar char="•"/>
              <a:defRPr sz="1050">
                <a:latin typeface="IBM Plex Sans"/>
                <a:ea typeface="IBM Plex Sans"/>
                <a:cs typeface="IBM Plex Sans"/>
                <a:sym typeface="IBM Plex Sans"/>
              </a:defRPr>
            </a:lvl4pPr>
            <a:lvl5pPr marL="2286000" lvl="4" indent="-291941" algn="l">
              <a:lnSpc>
                <a:spcPct val="90000"/>
              </a:lnSpc>
              <a:spcBef>
                <a:spcPts val="500"/>
              </a:spcBef>
              <a:spcAft>
                <a:spcPts val="0"/>
              </a:spcAft>
              <a:buSzPts val="998"/>
              <a:buChar char="•"/>
              <a:defRPr sz="105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68" name="Google Shape;268;p89"/>
          <p:cNvSpPr txBox="1">
            <a:spLocks noGrp="1"/>
          </p:cNvSpPr>
          <p:nvPr>
            <p:ph type="body" idx="3"/>
          </p:nvPr>
        </p:nvSpPr>
        <p:spPr>
          <a:xfrm>
            <a:off x="440872" y="4051497"/>
            <a:ext cx="5327537"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2800"/>
              <a:buNone/>
              <a:defRPr sz="1800">
                <a:solidFill>
                  <a:srgbClr val="131439"/>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69" name="Google Shape;269;p89"/>
          <p:cNvSpPr txBox="1">
            <a:spLocks noGrp="1"/>
          </p:cNvSpPr>
          <p:nvPr>
            <p:ph type="body" idx="4"/>
          </p:nvPr>
        </p:nvSpPr>
        <p:spPr>
          <a:xfrm>
            <a:off x="440875" y="4466627"/>
            <a:ext cx="5327526" cy="2121950"/>
          </a:xfrm>
          <a:prstGeom prst="rect">
            <a:avLst/>
          </a:prstGeom>
          <a:noFill/>
          <a:ln>
            <a:noFill/>
          </a:ln>
        </p:spPr>
        <p:txBody>
          <a:bodyPr spcFirstLastPara="1" wrap="square" lIns="91425" tIns="45700" rIns="91425" bIns="45700" anchor="t" anchorCtr="0">
            <a:normAutofit/>
          </a:bodyPr>
          <a:lstStyle>
            <a:lvl1pPr marL="457200" lvl="0" indent="-300990" algn="l">
              <a:lnSpc>
                <a:spcPct val="90000"/>
              </a:lnSpc>
              <a:spcBef>
                <a:spcPts val="1000"/>
              </a:spcBef>
              <a:spcAft>
                <a:spcPts val="0"/>
              </a:spcAft>
              <a:buSzPts val="1140"/>
              <a:buChar char="•"/>
              <a:defRPr sz="1200">
                <a:latin typeface="IBM Plex Sans"/>
                <a:ea typeface="IBM Plex Sans"/>
                <a:cs typeface="IBM Plex Sans"/>
                <a:sym typeface="IBM Plex Sans"/>
              </a:defRPr>
            </a:lvl1pPr>
            <a:lvl2pPr marL="914400" lvl="1" indent="-300990" algn="l">
              <a:lnSpc>
                <a:spcPct val="90000"/>
              </a:lnSpc>
              <a:spcBef>
                <a:spcPts val="500"/>
              </a:spcBef>
              <a:spcAft>
                <a:spcPts val="0"/>
              </a:spcAft>
              <a:buSzPts val="1140"/>
              <a:buChar char="•"/>
              <a:defRPr sz="1200">
                <a:latin typeface="IBM Plex Sans"/>
                <a:ea typeface="IBM Plex Sans"/>
                <a:cs typeface="IBM Plex Sans"/>
                <a:sym typeface="IBM Plex Sans"/>
              </a:defRPr>
            </a:lvl2pPr>
            <a:lvl3pPr marL="1371600" lvl="2" indent="-300989" algn="l">
              <a:lnSpc>
                <a:spcPct val="90000"/>
              </a:lnSpc>
              <a:spcBef>
                <a:spcPts val="500"/>
              </a:spcBef>
              <a:spcAft>
                <a:spcPts val="0"/>
              </a:spcAft>
              <a:buSzPts val="1140"/>
              <a:buChar char="•"/>
              <a:defRPr sz="1200">
                <a:latin typeface="IBM Plex Sans"/>
                <a:ea typeface="IBM Plex Sans"/>
                <a:cs typeface="IBM Plex Sans"/>
                <a:sym typeface="IBM Plex Sans"/>
              </a:defRPr>
            </a:lvl3pPr>
            <a:lvl4pPr marL="1828800" lvl="3" indent="-291941" algn="l">
              <a:lnSpc>
                <a:spcPct val="90000"/>
              </a:lnSpc>
              <a:spcBef>
                <a:spcPts val="500"/>
              </a:spcBef>
              <a:spcAft>
                <a:spcPts val="0"/>
              </a:spcAft>
              <a:buSzPts val="998"/>
              <a:buChar char="•"/>
              <a:defRPr sz="1050">
                <a:latin typeface="IBM Plex Sans"/>
                <a:ea typeface="IBM Plex Sans"/>
                <a:cs typeface="IBM Plex Sans"/>
                <a:sym typeface="IBM Plex Sans"/>
              </a:defRPr>
            </a:lvl4pPr>
            <a:lvl5pPr marL="2286000" lvl="4" indent="-291941" algn="l">
              <a:lnSpc>
                <a:spcPct val="90000"/>
              </a:lnSpc>
              <a:spcBef>
                <a:spcPts val="500"/>
              </a:spcBef>
              <a:spcAft>
                <a:spcPts val="0"/>
              </a:spcAft>
              <a:buSzPts val="998"/>
              <a:buChar char="•"/>
              <a:defRPr sz="105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70" name="Google Shape;270;p89"/>
          <p:cNvSpPr txBox="1">
            <a:spLocks noGrp="1"/>
          </p:cNvSpPr>
          <p:nvPr>
            <p:ph type="body" idx="5"/>
          </p:nvPr>
        </p:nvSpPr>
        <p:spPr>
          <a:xfrm>
            <a:off x="6423592" y="1496304"/>
            <a:ext cx="5386695"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2800"/>
              <a:buNone/>
              <a:defRPr sz="1800">
                <a:solidFill>
                  <a:srgbClr val="131439"/>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71" name="Google Shape;271;p89"/>
          <p:cNvSpPr txBox="1">
            <a:spLocks noGrp="1"/>
          </p:cNvSpPr>
          <p:nvPr>
            <p:ph type="body" idx="6"/>
          </p:nvPr>
        </p:nvSpPr>
        <p:spPr>
          <a:xfrm>
            <a:off x="6423594" y="1911434"/>
            <a:ext cx="5386683" cy="2121950"/>
          </a:xfrm>
          <a:prstGeom prst="rect">
            <a:avLst/>
          </a:prstGeom>
          <a:noFill/>
          <a:ln>
            <a:noFill/>
          </a:ln>
        </p:spPr>
        <p:txBody>
          <a:bodyPr spcFirstLastPara="1" wrap="square" lIns="91425" tIns="45700" rIns="91425" bIns="45700" anchor="t" anchorCtr="0">
            <a:normAutofit/>
          </a:bodyPr>
          <a:lstStyle>
            <a:lvl1pPr marL="457200" lvl="0" indent="-300990" algn="l">
              <a:lnSpc>
                <a:spcPct val="90000"/>
              </a:lnSpc>
              <a:spcBef>
                <a:spcPts val="1000"/>
              </a:spcBef>
              <a:spcAft>
                <a:spcPts val="0"/>
              </a:spcAft>
              <a:buSzPts val="1140"/>
              <a:buChar char="•"/>
              <a:defRPr sz="1200">
                <a:latin typeface="IBM Plex Sans"/>
                <a:ea typeface="IBM Plex Sans"/>
                <a:cs typeface="IBM Plex Sans"/>
                <a:sym typeface="IBM Plex Sans"/>
              </a:defRPr>
            </a:lvl1pPr>
            <a:lvl2pPr marL="914400" lvl="1" indent="-300990" algn="l">
              <a:lnSpc>
                <a:spcPct val="90000"/>
              </a:lnSpc>
              <a:spcBef>
                <a:spcPts val="500"/>
              </a:spcBef>
              <a:spcAft>
                <a:spcPts val="0"/>
              </a:spcAft>
              <a:buSzPts val="1140"/>
              <a:buChar char="•"/>
              <a:defRPr sz="1200">
                <a:latin typeface="IBM Plex Sans"/>
                <a:ea typeface="IBM Plex Sans"/>
                <a:cs typeface="IBM Plex Sans"/>
                <a:sym typeface="IBM Plex Sans"/>
              </a:defRPr>
            </a:lvl2pPr>
            <a:lvl3pPr marL="1371600" lvl="2" indent="-300989" algn="l">
              <a:lnSpc>
                <a:spcPct val="90000"/>
              </a:lnSpc>
              <a:spcBef>
                <a:spcPts val="500"/>
              </a:spcBef>
              <a:spcAft>
                <a:spcPts val="0"/>
              </a:spcAft>
              <a:buSzPts val="1140"/>
              <a:buChar char="•"/>
              <a:defRPr sz="1200">
                <a:latin typeface="IBM Plex Sans"/>
                <a:ea typeface="IBM Plex Sans"/>
                <a:cs typeface="IBM Plex Sans"/>
                <a:sym typeface="IBM Plex Sans"/>
              </a:defRPr>
            </a:lvl3pPr>
            <a:lvl4pPr marL="1828800" lvl="3" indent="-291941" algn="l">
              <a:lnSpc>
                <a:spcPct val="90000"/>
              </a:lnSpc>
              <a:spcBef>
                <a:spcPts val="500"/>
              </a:spcBef>
              <a:spcAft>
                <a:spcPts val="0"/>
              </a:spcAft>
              <a:buSzPts val="998"/>
              <a:buChar char="•"/>
              <a:defRPr sz="1050">
                <a:latin typeface="IBM Plex Sans"/>
                <a:ea typeface="IBM Plex Sans"/>
                <a:cs typeface="IBM Plex Sans"/>
                <a:sym typeface="IBM Plex Sans"/>
              </a:defRPr>
            </a:lvl4pPr>
            <a:lvl5pPr marL="2286000" lvl="4" indent="-291941" algn="l">
              <a:lnSpc>
                <a:spcPct val="90000"/>
              </a:lnSpc>
              <a:spcBef>
                <a:spcPts val="500"/>
              </a:spcBef>
              <a:spcAft>
                <a:spcPts val="0"/>
              </a:spcAft>
              <a:buSzPts val="998"/>
              <a:buChar char="•"/>
              <a:defRPr sz="105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72" name="Google Shape;272;p89"/>
          <p:cNvSpPr txBox="1">
            <a:spLocks noGrp="1"/>
          </p:cNvSpPr>
          <p:nvPr>
            <p:ph type="body" idx="7"/>
          </p:nvPr>
        </p:nvSpPr>
        <p:spPr>
          <a:xfrm>
            <a:off x="6423592" y="4051497"/>
            <a:ext cx="5386695" cy="404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CC850"/>
              </a:buClr>
              <a:buSzPts val="2800"/>
              <a:buNone/>
              <a:defRPr sz="1800">
                <a:solidFill>
                  <a:srgbClr val="131439"/>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73" name="Google Shape;273;p89"/>
          <p:cNvSpPr txBox="1">
            <a:spLocks noGrp="1"/>
          </p:cNvSpPr>
          <p:nvPr>
            <p:ph type="body" idx="8"/>
          </p:nvPr>
        </p:nvSpPr>
        <p:spPr>
          <a:xfrm>
            <a:off x="6423594" y="4466627"/>
            <a:ext cx="5386683" cy="2001845"/>
          </a:xfrm>
          <a:prstGeom prst="rect">
            <a:avLst/>
          </a:prstGeom>
          <a:noFill/>
          <a:ln>
            <a:noFill/>
          </a:ln>
        </p:spPr>
        <p:txBody>
          <a:bodyPr spcFirstLastPara="1" wrap="square" lIns="91425" tIns="45700" rIns="91425" bIns="45700" anchor="t" anchorCtr="0">
            <a:normAutofit/>
          </a:bodyPr>
          <a:lstStyle>
            <a:lvl1pPr marL="457200" lvl="0" indent="-300990" algn="l">
              <a:lnSpc>
                <a:spcPct val="90000"/>
              </a:lnSpc>
              <a:spcBef>
                <a:spcPts val="1000"/>
              </a:spcBef>
              <a:spcAft>
                <a:spcPts val="0"/>
              </a:spcAft>
              <a:buSzPts val="1140"/>
              <a:buChar char="•"/>
              <a:defRPr sz="1200">
                <a:latin typeface="IBM Plex Sans"/>
                <a:ea typeface="IBM Plex Sans"/>
                <a:cs typeface="IBM Plex Sans"/>
                <a:sym typeface="IBM Plex Sans"/>
              </a:defRPr>
            </a:lvl1pPr>
            <a:lvl2pPr marL="914400" lvl="1" indent="-300990" algn="l">
              <a:lnSpc>
                <a:spcPct val="90000"/>
              </a:lnSpc>
              <a:spcBef>
                <a:spcPts val="500"/>
              </a:spcBef>
              <a:spcAft>
                <a:spcPts val="0"/>
              </a:spcAft>
              <a:buSzPts val="1140"/>
              <a:buChar char="•"/>
              <a:defRPr sz="1200">
                <a:latin typeface="IBM Plex Sans"/>
                <a:ea typeface="IBM Plex Sans"/>
                <a:cs typeface="IBM Plex Sans"/>
                <a:sym typeface="IBM Plex Sans"/>
              </a:defRPr>
            </a:lvl2pPr>
            <a:lvl3pPr marL="1371600" lvl="2" indent="-300989" algn="l">
              <a:lnSpc>
                <a:spcPct val="90000"/>
              </a:lnSpc>
              <a:spcBef>
                <a:spcPts val="500"/>
              </a:spcBef>
              <a:spcAft>
                <a:spcPts val="0"/>
              </a:spcAft>
              <a:buSzPts val="1140"/>
              <a:buChar char="•"/>
              <a:defRPr sz="1200">
                <a:latin typeface="IBM Plex Sans"/>
                <a:ea typeface="IBM Plex Sans"/>
                <a:cs typeface="IBM Plex Sans"/>
                <a:sym typeface="IBM Plex Sans"/>
              </a:defRPr>
            </a:lvl3pPr>
            <a:lvl4pPr marL="1828800" lvl="3" indent="-291941" algn="l">
              <a:lnSpc>
                <a:spcPct val="90000"/>
              </a:lnSpc>
              <a:spcBef>
                <a:spcPts val="500"/>
              </a:spcBef>
              <a:spcAft>
                <a:spcPts val="0"/>
              </a:spcAft>
              <a:buSzPts val="998"/>
              <a:buChar char="•"/>
              <a:defRPr sz="1050">
                <a:latin typeface="IBM Plex Sans"/>
                <a:ea typeface="IBM Plex Sans"/>
                <a:cs typeface="IBM Plex Sans"/>
                <a:sym typeface="IBM Plex Sans"/>
              </a:defRPr>
            </a:lvl4pPr>
            <a:lvl5pPr marL="2286000" lvl="4" indent="-291941" algn="l">
              <a:lnSpc>
                <a:spcPct val="90000"/>
              </a:lnSpc>
              <a:spcBef>
                <a:spcPts val="500"/>
              </a:spcBef>
              <a:spcAft>
                <a:spcPts val="0"/>
              </a:spcAft>
              <a:buSzPts val="998"/>
              <a:buChar char="•"/>
              <a:defRPr sz="105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2" name="Picture 1" descr="A black and white logo&#10;&#10;Description automatically generated">
            <a:extLst>
              <a:ext uri="{FF2B5EF4-FFF2-40B4-BE49-F238E27FC236}">
                <a16:creationId xmlns:a16="http://schemas.microsoft.com/office/drawing/2014/main" id="{C9296E2E-26D1-8E75-B635-BE184E3F94CB}"/>
              </a:ext>
            </a:extLst>
          </p:cNvPr>
          <p:cNvPicPr>
            <a:picLocks noChangeAspect="1"/>
          </p:cNvPicPr>
          <p:nvPr userDrawn="1"/>
        </p:nvPicPr>
        <p:blipFill>
          <a:blip r:embed="rId2"/>
          <a:stretch>
            <a:fillRect/>
          </a:stretch>
        </p:blipFill>
        <p:spPr>
          <a:xfrm>
            <a:off x="255536" y="238061"/>
            <a:ext cx="2129776" cy="46219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ulleted List with Logo" preserve="1" userDrawn="1">
  <p:cSld name="Dark background 6">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1199094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ed List with Logo">
  <p:cSld name="Dark background 1">
    <p:spTree>
      <p:nvGrpSpPr>
        <p:cNvPr id="1" name="Shape 19"/>
        <p:cNvGrpSpPr/>
        <p:nvPr/>
      </p:nvGrpSpPr>
      <p:grpSpPr>
        <a:xfrm>
          <a:off x="0" y="0"/>
          <a:ext cx="0" cy="0"/>
          <a:chOff x="0" y="0"/>
          <a:chExt cx="0" cy="0"/>
        </a:xfrm>
      </p:grpSpPr>
      <p:sp>
        <p:nvSpPr>
          <p:cNvPr id="20" name="Google Shape;20;p72"/>
          <p:cNvSpPr/>
          <p:nvPr/>
        </p:nvSpPr>
        <p:spPr>
          <a:xfrm>
            <a:off x="-121534" y="0"/>
            <a:ext cx="12435069" cy="7118432"/>
          </a:xfrm>
          <a:prstGeom prst="rect">
            <a:avLst/>
          </a:prstGeom>
          <a:solidFill>
            <a:srgbClr val="0F1025"/>
          </a:solidFill>
          <a:ln w="12700" cap="flat" cmpd="sng">
            <a:solidFill>
              <a:srgbClr val="0F102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1" name="Google Shape;21;p72" descr="A picture containing blur&#10;&#10;Description automatically generated"/>
          <p:cNvPicPr preferRelativeResize="0"/>
          <p:nvPr/>
        </p:nvPicPr>
        <p:blipFill rotWithShape="1">
          <a:blip r:embed="rId2" cstate="screen">
            <a:alphaModFix amt="27000"/>
            <a:extLst>
              <a:ext uri="{28A0092B-C50C-407E-A947-70E740481C1C}">
                <a14:useLocalDpi xmlns:a14="http://schemas.microsoft.com/office/drawing/2010/main"/>
              </a:ext>
            </a:extLst>
          </a:blip>
          <a:srcRect/>
          <a:stretch/>
        </p:blipFill>
        <p:spPr>
          <a:xfrm>
            <a:off x="-121534" y="1"/>
            <a:ext cx="12435068" cy="7118432"/>
          </a:xfrm>
          <a:prstGeom prst="rect">
            <a:avLst/>
          </a:prstGeom>
          <a:noFill/>
          <a:ln>
            <a:noFill/>
          </a:ln>
        </p:spPr>
      </p:pic>
      <p:sp>
        <p:nvSpPr>
          <p:cNvPr id="22" name="Google Shape;22;p72"/>
          <p:cNvSpPr/>
          <p:nvPr/>
        </p:nvSpPr>
        <p:spPr>
          <a:xfrm>
            <a:off x="-121534" y="0"/>
            <a:ext cx="12501028" cy="7118432"/>
          </a:xfrm>
          <a:prstGeom prst="rect">
            <a:avLst/>
          </a:prstGeom>
          <a:gradFill>
            <a:gsLst>
              <a:gs pos="0">
                <a:srgbClr val="000000">
                  <a:alpha val="69411"/>
                </a:srgbClr>
              </a:gs>
              <a:gs pos="100000">
                <a:srgbClr val="000002">
                  <a:alpha val="0"/>
                </a:srgbClr>
              </a:gs>
            </a:gsLst>
            <a:lin ang="21593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3" name="Google Shape;23;p72" descr="A picture containing dark, sitting, holding, hand&#10;&#10;Description automatically generated"/>
          <p:cNvPicPr preferRelativeResize="0"/>
          <p:nvPr/>
        </p:nvPicPr>
        <p:blipFill rotWithShape="1">
          <a:blip r:embed="rId3">
            <a:alphaModFix/>
          </a:blip>
          <a:srcRect/>
          <a:stretch/>
        </p:blipFill>
        <p:spPr>
          <a:xfrm>
            <a:off x="-371517" y="616701"/>
            <a:ext cx="7437337" cy="6592308"/>
          </a:xfrm>
          <a:prstGeom prst="rect">
            <a:avLst/>
          </a:prstGeom>
          <a:noFill/>
          <a:ln>
            <a:noFill/>
          </a:ln>
        </p:spPr>
      </p:pic>
      <p:sp>
        <p:nvSpPr>
          <p:cNvPr id="25" name="Google Shape;25;p72"/>
          <p:cNvSpPr txBox="1">
            <a:spLocks noGrp="1"/>
          </p:cNvSpPr>
          <p:nvPr>
            <p:ph type="title"/>
          </p:nvPr>
        </p:nvSpPr>
        <p:spPr>
          <a:xfrm>
            <a:off x="765468" y="1664541"/>
            <a:ext cx="5031549" cy="3595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SzPts val="4400"/>
              <a:buFont typeface="IBM Plex Sans"/>
              <a:buNone/>
              <a:defRPr sz="1300" b="1" cap="none">
                <a:solidFill>
                  <a:schemeClr val="lt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2"/>
          <p:cNvSpPr txBox="1">
            <a:spLocks noGrp="1"/>
          </p:cNvSpPr>
          <p:nvPr>
            <p:ph type="body" idx="1"/>
          </p:nvPr>
        </p:nvSpPr>
        <p:spPr>
          <a:xfrm>
            <a:off x="765468" y="2123193"/>
            <a:ext cx="5031549" cy="8111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Font typeface="IBM Plex Sans Medium"/>
              <a:buNone/>
              <a:defRPr sz="3600" b="0">
                <a:solidFill>
                  <a:schemeClr val="lt1"/>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7" name="Google Shape;27;p72"/>
          <p:cNvSpPr txBox="1">
            <a:spLocks noGrp="1"/>
          </p:cNvSpPr>
          <p:nvPr>
            <p:ph type="body" idx="2"/>
          </p:nvPr>
        </p:nvSpPr>
        <p:spPr>
          <a:xfrm>
            <a:off x="743797" y="3429000"/>
            <a:ext cx="4933670" cy="11015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Font typeface="IBM Plex Sans"/>
              <a:buNone/>
              <a:defRPr sz="1800">
                <a:solidFill>
                  <a:schemeClr val="lt1"/>
                </a:solidFill>
                <a:latin typeface="IBM Plex Sans"/>
                <a:ea typeface="IBM Plex Sans"/>
                <a:cs typeface="IBM Plex Sans"/>
                <a:sym typeface="IBM Plex Sans"/>
              </a:defRPr>
            </a:lvl1pPr>
            <a:lvl2pPr marL="914400" lvl="1" indent="-228600" algn="l">
              <a:lnSpc>
                <a:spcPct val="90000"/>
              </a:lnSpc>
              <a:spcBef>
                <a:spcPts val="500"/>
              </a:spcBef>
              <a:spcAft>
                <a:spcPts val="0"/>
              </a:spcAft>
              <a:buSzPts val="2400"/>
              <a:buNone/>
              <a:defRPr sz="1400"/>
            </a:lvl2pPr>
            <a:lvl3pPr marL="1371600" lvl="2" indent="-228600" algn="l">
              <a:lnSpc>
                <a:spcPct val="90000"/>
              </a:lnSpc>
              <a:spcBef>
                <a:spcPts val="500"/>
              </a:spcBef>
              <a:spcAft>
                <a:spcPts val="0"/>
              </a:spcAft>
              <a:buSzPts val="2000"/>
              <a:buNone/>
              <a:defRPr sz="1200"/>
            </a:lvl3pPr>
            <a:lvl4pPr marL="1828800" lvl="3" indent="-228600" algn="l">
              <a:lnSpc>
                <a:spcPct val="90000"/>
              </a:lnSpc>
              <a:spcBef>
                <a:spcPts val="500"/>
              </a:spcBef>
              <a:spcAft>
                <a:spcPts val="0"/>
              </a:spcAft>
              <a:buSzPts val="1800"/>
              <a:buNone/>
              <a:defRPr sz="1000"/>
            </a:lvl4pPr>
            <a:lvl5pPr marL="2286000" lvl="4" indent="-228600" algn="l">
              <a:lnSpc>
                <a:spcPct val="90000"/>
              </a:lnSpc>
              <a:spcBef>
                <a:spcPts val="500"/>
              </a:spcBef>
              <a:spcAft>
                <a:spcPts val="0"/>
              </a:spcAft>
              <a:buSzPts val="1800"/>
              <a:buNone/>
              <a:defRPr sz="1000"/>
            </a:lvl5pPr>
            <a:lvl6pPr marL="2743200" lvl="5" indent="-228600" algn="l">
              <a:lnSpc>
                <a:spcPct val="90000"/>
              </a:lnSpc>
              <a:spcBef>
                <a:spcPts val="500"/>
              </a:spcBef>
              <a:spcAft>
                <a:spcPts val="0"/>
              </a:spcAft>
              <a:buSzPts val="1800"/>
              <a:buNone/>
              <a:defRPr sz="1000"/>
            </a:lvl6pPr>
            <a:lvl7pPr marL="3200400" lvl="6" indent="-228600" algn="l">
              <a:lnSpc>
                <a:spcPct val="90000"/>
              </a:lnSpc>
              <a:spcBef>
                <a:spcPts val="500"/>
              </a:spcBef>
              <a:spcAft>
                <a:spcPts val="0"/>
              </a:spcAft>
              <a:buSzPts val="1800"/>
              <a:buNone/>
              <a:defRPr sz="1000"/>
            </a:lvl7pPr>
            <a:lvl8pPr marL="3657600" lvl="7" indent="-228600" algn="l">
              <a:lnSpc>
                <a:spcPct val="90000"/>
              </a:lnSpc>
              <a:spcBef>
                <a:spcPts val="500"/>
              </a:spcBef>
              <a:spcAft>
                <a:spcPts val="0"/>
              </a:spcAft>
              <a:buSzPts val="1800"/>
              <a:buNone/>
              <a:defRPr sz="1000"/>
            </a:lvl8pPr>
            <a:lvl9pPr marL="4114800" lvl="8" indent="-228600" algn="l">
              <a:lnSpc>
                <a:spcPct val="90000"/>
              </a:lnSpc>
              <a:spcBef>
                <a:spcPts val="500"/>
              </a:spcBef>
              <a:spcAft>
                <a:spcPts val="0"/>
              </a:spcAft>
              <a:buSzPts val="1800"/>
              <a:buNone/>
              <a:defRPr sz="1000"/>
            </a:lvl9pPr>
          </a:lstStyle>
          <a:p>
            <a:endParaRPr/>
          </a:p>
        </p:txBody>
      </p:sp>
      <p:sp>
        <p:nvSpPr>
          <p:cNvPr id="28" name="Google Shape;28;p72"/>
          <p:cNvSpPr txBox="1"/>
          <p:nvPr/>
        </p:nvSpPr>
        <p:spPr>
          <a:xfrm>
            <a:off x="7131780" y="6514088"/>
            <a:ext cx="4884892"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lt1"/>
                </a:solidFill>
                <a:latin typeface="IBM Plex Sans"/>
                <a:ea typeface="IBM Plex Sans"/>
                <a:cs typeface="IBM Plex Sans"/>
                <a:sym typeface="IBM Plex Sans"/>
              </a:rPr>
              <a:t>Copyright ©2025  | guidepointsecurity.com</a:t>
            </a:r>
            <a:endParaRPr sz="700" b="0" i="0" u="none" strike="noStrike" cap="none" dirty="0">
              <a:solidFill>
                <a:schemeClr val="lt1"/>
              </a:solidFill>
              <a:latin typeface="IBM Plex Sans"/>
              <a:ea typeface="IBM Plex Sans"/>
              <a:cs typeface="IBM Plex Sans"/>
              <a:sym typeface="IBM Plex Sans"/>
            </a:endParaRPr>
          </a:p>
        </p:txBody>
      </p:sp>
      <p:pic>
        <p:nvPicPr>
          <p:cNvPr id="3" name="Picture 2" descr="A black and white logo&#10;&#10;Description automatically generated">
            <a:extLst>
              <a:ext uri="{FF2B5EF4-FFF2-40B4-BE49-F238E27FC236}">
                <a16:creationId xmlns:a16="http://schemas.microsoft.com/office/drawing/2014/main" id="{E5914B6A-5942-F297-73EC-28355F49CC23}"/>
              </a:ext>
            </a:extLst>
          </p:cNvPr>
          <p:cNvPicPr>
            <a:picLocks noChangeAspect="1"/>
          </p:cNvPicPr>
          <p:nvPr userDrawn="1"/>
        </p:nvPicPr>
        <p:blipFill>
          <a:blip r:embed="rId4"/>
          <a:stretch>
            <a:fillRect/>
          </a:stretch>
        </p:blipFill>
        <p:spPr>
          <a:xfrm>
            <a:off x="265460" y="378887"/>
            <a:ext cx="2129776" cy="462191"/>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ackground 4">
    <p:spTree>
      <p:nvGrpSpPr>
        <p:cNvPr id="1" name=""/>
        <p:cNvGrpSpPr/>
        <p:nvPr/>
      </p:nvGrpSpPr>
      <p:grpSpPr>
        <a:xfrm>
          <a:off x="0" y="0"/>
          <a:ext cx="0" cy="0"/>
          <a:chOff x="0" y="0"/>
          <a:chExt cx="0" cy="0"/>
        </a:xfrm>
      </p:grpSpPr>
      <p:sp>
        <p:nvSpPr>
          <p:cNvPr id="2" name="Google Shape;20;p72">
            <a:extLst>
              <a:ext uri="{FF2B5EF4-FFF2-40B4-BE49-F238E27FC236}">
                <a16:creationId xmlns:a16="http://schemas.microsoft.com/office/drawing/2014/main" id="{A2DE4935-AD3B-B8C8-3E9C-07AE2557305D}"/>
              </a:ext>
            </a:extLst>
          </p:cNvPr>
          <p:cNvSpPr/>
          <p:nvPr userDrawn="1"/>
        </p:nvSpPr>
        <p:spPr>
          <a:xfrm>
            <a:off x="-121534" y="0"/>
            <a:ext cx="12435069" cy="7118432"/>
          </a:xfrm>
          <a:prstGeom prst="rect">
            <a:avLst/>
          </a:prstGeom>
          <a:solidFill>
            <a:srgbClr val="0F1025"/>
          </a:solidFill>
          <a:ln w="12700" cap="flat" cmpd="sng">
            <a:solidFill>
              <a:srgbClr val="0F102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5" name="Google Shape;25;p72">
            <a:extLst>
              <a:ext uri="{FF2B5EF4-FFF2-40B4-BE49-F238E27FC236}">
                <a16:creationId xmlns:a16="http://schemas.microsoft.com/office/drawing/2014/main" id="{0E800620-3ECE-BAD3-2311-D5AD0BFFCF39}"/>
              </a:ext>
            </a:extLst>
          </p:cNvPr>
          <p:cNvSpPr txBox="1">
            <a:spLocks noGrp="1"/>
          </p:cNvSpPr>
          <p:nvPr>
            <p:ph type="title"/>
          </p:nvPr>
        </p:nvSpPr>
        <p:spPr>
          <a:xfrm>
            <a:off x="765468" y="1664541"/>
            <a:ext cx="5031549" cy="3595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SzPts val="4400"/>
              <a:buFont typeface="IBM Plex Sans"/>
              <a:buNone/>
              <a:defRPr sz="1300" b="1" cap="none">
                <a:solidFill>
                  <a:schemeClr val="lt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Google Shape;26;p72">
            <a:extLst>
              <a:ext uri="{FF2B5EF4-FFF2-40B4-BE49-F238E27FC236}">
                <a16:creationId xmlns:a16="http://schemas.microsoft.com/office/drawing/2014/main" id="{071B7917-9884-09D9-CFA5-4B734B615EF7}"/>
              </a:ext>
            </a:extLst>
          </p:cNvPr>
          <p:cNvSpPr txBox="1">
            <a:spLocks noGrp="1"/>
          </p:cNvSpPr>
          <p:nvPr>
            <p:ph type="body" idx="1"/>
          </p:nvPr>
        </p:nvSpPr>
        <p:spPr>
          <a:xfrm>
            <a:off x="765468" y="2123193"/>
            <a:ext cx="5031549" cy="8111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Font typeface="IBM Plex Sans Medium"/>
              <a:buNone/>
              <a:defRPr sz="3600" b="0">
                <a:solidFill>
                  <a:schemeClr val="lt1"/>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 name="Google Shape;27;p72">
            <a:extLst>
              <a:ext uri="{FF2B5EF4-FFF2-40B4-BE49-F238E27FC236}">
                <a16:creationId xmlns:a16="http://schemas.microsoft.com/office/drawing/2014/main" id="{C6DEFD65-8C6D-C61B-D702-A1A46093E48A}"/>
              </a:ext>
            </a:extLst>
          </p:cNvPr>
          <p:cNvSpPr txBox="1">
            <a:spLocks noGrp="1"/>
          </p:cNvSpPr>
          <p:nvPr>
            <p:ph type="body" idx="2"/>
          </p:nvPr>
        </p:nvSpPr>
        <p:spPr>
          <a:xfrm>
            <a:off x="743797" y="3429000"/>
            <a:ext cx="4933670" cy="11015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Font typeface="IBM Plex Sans"/>
              <a:buNone/>
              <a:defRPr sz="1800">
                <a:solidFill>
                  <a:schemeClr val="lt1"/>
                </a:solidFill>
                <a:latin typeface="IBM Plex Sans"/>
                <a:ea typeface="IBM Plex Sans"/>
                <a:cs typeface="IBM Plex Sans"/>
                <a:sym typeface="IBM Plex Sans"/>
              </a:defRPr>
            </a:lvl1pPr>
            <a:lvl2pPr marL="914400" lvl="1" indent="-228600" algn="l">
              <a:lnSpc>
                <a:spcPct val="90000"/>
              </a:lnSpc>
              <a:spcBef>
                <a:spcPts val="500"/>
              </a:spcBef>
              <a:spcAft>
                <a:spcPts val="0"/>
              </a:spcAft>
              <a:buSzPts val="2400"/>
              <a:buNone/>
              <a:defRPr sz="1400"/>
            </a:lvl2pPr>
            <a:lvl3pPr marL="1371600" lvl="2" indent="-228600" algn="l">
              <a:lnSpc>
                <a:spcPct val="90000"/>
              </a:lnSpc>
              <a:spcBef>
                <a:spcPts val="500"/>
              </a:spcBef>
              <a:spcAft>
                <a:spcPts val="0"/>
              </a:spcAft>
              <a:buSzPts val="2000"/>
              <a:buNone/>
              <a:defRPr sz="1200"/>
            </a:lvl3pPr>
            <a:lvl4pPr marL="1828800" lvl="3" indent="-228600" algn="l">
              <a:lnSpc>
                <a:spcPct val="90000"/>
              </a:lnSpc>
              <a:spcBef>
                <a:spcPts val="500"/>
              </a:spcBef>
              <a:spcAft>
                <a:spcPts val="0"/>
              </a:spcAft>
              <a:buSzPts val="1800"/>
              <a:buNone/>
              <a:defRPr sz="1000"/>
            </a:lvl4pPr>
            <a:lvl5pPr marL="2286000" lvl="4" indent="-228600" algn="l">
              <a:lnSpc>
                <a:spcPct val="90000"/>
              </a:lnSpc>
              <a:spcBef>
                <a:spcPts val="500"/>
              </a:spcBef>
              <a:spcAft>
                <a:spcPts val="0"/>
              </a:spcAft>
              <a:buSzPts val="1800"/>
              <a:buNone/>
              <a:defRPr sz="1000"/>
            </a:lvl5pPr>
            <a:lvl6pPr marL="2743200" lvl="5" indent="-228600" algn="l">
              <a:lnSpc>
                <a:spcPct val="90000"/>
              </a:lnSpc>
              <a:spcBef>
                <a:spcPts val="500"/>
              </a:spcBef>
              <a:spcAft>
                <a:spcPts val="0"/>
              </a:spcAft>
              <a:buSzPts val="1800"/>
              <a:buNone/>
              <a:defRPr sz="1000"/>
            </a:lvl6pPr>
            <a:lvl7pPr marL="3200400" lvl="6" indent="-228600" algn="l">
              <a:lnSpc>
                <a:spcPct val="90000"/>
              </a:lnSpc>
              <a:spcBef>
                <a:spcPts val="500"/>
              </a:spcBef>
              <a:spcAft>
                <a:spcPts val="0"/>
              </a:spcAft>
              <a:buSzPts val="1800"/>
              <a:buNone/>
              <a:defRPr sz="1000"/>
            </a:lvl7pPr>
            <a:lvl8pPr marL="3657600" lvl="7" indent="-228600" algn="l">
              <a:lnSpc>
                <a:spcPct val="90000"/>
              </a:lnSpc>
              <a:spcBef>
                <a:spcPts val="500"/>
              </a:spcBef>
              <a:spcAft>
                <a:spcPts val="0"/>
              </a:spcAft>
              <a:buSzPts val="1800"/>
              <a:buNone/>
              <a:defRPr sz="1000"/>
            </a:lvl8pPr>
            <a:lvl9pPr marL="4114800" lvl="8" indent="-228600" algn="l">
              <a:lnSpc>
                <a:spcPct val="90000"/>
              </a:lnSpc>
              <a:spcBef>
                <a:spcPts val="500"/>
              </a:spcBef>
              <a:spcAft>
                <a:spcPts val="0"/>
              </a:spcAft>
              <a:buSzPts val="1800"/>
              <a:buNone/>
              <a:defRPr sz="1000"/>
            </a:lvl9pPr>
          </a:lstStyle>
          <a:p>
            <a:endParaRPr/>
          </a:p>
        </p:txBody>
      </p:sp>
      <p:sp>
        <p:nvSpPr>
          <p:cNvPr id="8" name="Google Shape;28;p72">
            <a:extLst>
              <a:ext uri="{FF2B5EF4-FFF2-40B4-BE49-F238E27FC236}">
                <a16:creationId xmlns:a16="http://schemas.microsoft.com/office/drawing/2014/main" id="{A3B361C4-A868-84C1-C544-7608B1F09862}"/>
              </a:ext>
            </a:extLst>
          </p:cNvPr>
          <p:cNvSpPr txBox="1"/>
          <p:nvPr userDrawn="1"/>
        </p:nvSpPr>
        <p:spPr>
          <a:xfrm>
            <a:off x="7131780" y="6514088"/>
            <a:ext cx="4884892"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lt1"/>
                </a:solidFill>
                <a:latin typeface="IBM Plex Sans"/>
                <a:ea typeface="IBM Plex Sans"/>
                <a:cs typeface="IBM Plex Sans"/>
                <a:sym typeface="IBM Plex Sans"/>
              </a:rPr>
              <a:t>Copyright ©2023  | guidepointsecurity.com</a:t>
            </a:r>
            <a:endParaRPr sz="700" b="0" i="0" u="none" strike="noStrike" cap="none" dirty="0">
              <a:solidFill>
                <a:schemeClr val="lt1"/>
              </a:solidFill>
              <a:latin typeface="IBM Plex Sans"/>
              <a:ea typeface="IBM Plex Sans"/>
              <a:cs typeface="IBM Plex Sans"/>
              <a:sym typeface="IBM Plex Sans"/>
            </a:endParaRPr>
          </a:p>
        </p:txBody>
      </p:sp>
      <p:pic>
        <p:nvPicPr>
          <p:cNvPr id="9" name="Google Shape;21;p72">
            <a:extLst>
              <a:ext uri="{FF2B5EF4-FFF2-40B4-BE49-F238E27FC236}">
                <a16:creationId xmlns:a16="http://schemas.microsoft.com/office/drawing/2014/main" id="{BCD6FE91-E7B7-4B4C-69F0-FDEE8D9DD0D6}"/>
              </a:ext>
            </a:extLst>
          </p:cNvPr>
          <p:cNvPicPr preferRelativeResize="0"/>
          <p:nvPr userDrawn="1"/>
        </p:nvPicPr>
        <p:blipFill rotWithShape="1">
          <a:blip r:embed="rId2" cstate="screen">
            <a:alphaModFix amt="25000"/>
            <a:extLst>
              <a:ext uri="{28A0092B-C50C-407E-A947-70E740481C1C}">
                <a14:useLocalDpi xmlns:a14="http://schemas.microsoft.com/office/drawing/2010/main"/>
              </a:ext>
            </a:extLst>
          </a:blip>
          <a:srcRect/>
          <a:stretch/>
        </p:blipFill>
        <p:spPr>
          <a:xfrm>
            <a:off x="-121534" y="1"/>
            <a:ext cx="12435069" cy="7118432"/>
          </a:xfrm>
          <a:prstGeom prst="rect">
            <a:avLst/>
          </a:prstGeom>
          <a:noFill/>
          <a:ln>
            <a:noFill/>
          </a:ln>
        </p:spPr>
      </p:pic>
      <p:sp>
        <p:nvSpPr>
          <p:cNvPr id="10" name="Rectangle 9">
            <a:extLst>
              <a:ext uri="{FF2B5EF4-FFF2-40B4-BE49-F238E27FC236}">
                <a16:creationId xmlns:a16="http://schemas.microsoft.com/office/drawing/2014/main" id="{45410779-F67B-C529-0872-8A1760A73DE8}"/>
              </a:ext>
            </a:extLst>
          </p:cNvPr>
          <p:cNvSpPr/>
          <p:nvPr userDrawn="1"/>
        </p:nvSpPr>
        <p:spPr>
          <a:xfrm>
            <a:off x="10610850" y="6565900"/>
            <a:ext cx="298450" cy="92075"/>
          </a:xfrm>
          <a:prstGeom prst="rect">
            <a:avLst/>
          </a:prstGeom>
          <a:solidFill>
            <a:srgbClr val="0C13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28;p72">
            <a:extLst>
              <a:ext uri="{FF2B5EF4-FFF2-40B4-BE49-F238E27FC236}">
                <a16:creationId xmlns:a16="http://schemas.microsoft.com/office/drawing/2014/main" id="{FC098DD5-155F-EFBB-8901-908A0ED52FF7}"/>
              </a:ext>
            </a:extLst>
          </p:cNvPr>
          <p:cNvSpPr txBox="1"/>
          <p:nvPr userDrawn="1"/>
        </p:nvSpPr>
        <p:spPr>
          <a:xfrm>
            <a:off x="7131780" y="6511909"/>
            <a:ext cx="4884892"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lt1"/>
                </a:solidFill>
                <a:latin typeface="IBM Plex Sans"/>
                <a:ea typeface="IBM Plex Sans"/>
                <a:cs typeface="IBM Plex Sans"/>
                <a:sym typeface="IBM Plex Sans"/>
              </a:rPr>
              <a:t>Copyright ©2025  | guidepointsecurity.com</a:t>
            </a:r>
          </a:p>
        </p:txBody>
      </p:sp>
      <p:pic>
        <p:nvPicPr>
          <p:cNvPr id="3" name="Picture 2" descr="A black and white logo&#10;&#10;Description automatically generated">
            <a:extLst>
              <a:ext uri="{FF2B5EF4-FFF2-40B4-BE49-F238E27FC236}">
                <a16:creationId xmlns:a16="http://schemas.microsoft.com/office/drawing/2014/main" id="{D8AD2A36-43B9-F431-1957-1B3A3A60C605}"/>
              </a:ext>
            </a:extLst>
          </p:cNvPr>
          <p:cNvPicPr>
            <a:picLocks noChangeAspect="1"/>
          </p:cNvPicPr>
          <p:nvPr userDrawn="1"/>
        </p:nvPicPr>
        <p:blipFill>
          <a:blip r:embed="rId3"/>
          <a:stretch>
            <a:fillRect/>
          </a:stretch>
        </p:blipFill>
        <p:spPr>
          <a:xfrm>
            <a:off x="265460" y="378887"/>
            <a:ext cx="2129776" cy="462191"/>
          </a:xfrm>
          <a:prstGeom prst="rect">
            <a:avLst/>
          </a:prstGeom>
        </p:spPr>
      </p:pic>
    </p:spTree>
    <p:extLst>
      <p:ext uri="{BB962C8B-B14F-4D97-AF65-F5344CB8AC3E}">
        <p14:creationId xmlns:p14="http://schemas.microsoft.com/office/powerpoint/2010/main" val="195774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ackground 6">
    <p:spTree>
      <p:nvGrpSpPr>
        <p:cNvPr id="1" name=""/>
        <p:cNvGrpSpPr/>
        <p:nvPr/>
      </p:nvGrpSpPr>
      <p:grpSpPr>
        <a:xfrm>
          <a:off x="0" y="0"/>
          <a:ext cx="0" cy="0"/>
          <a:chOff x="0" y="0"/>
          <a:chExt cx="0" cy="0"/>
        </a:xfrm>
      </p:grpSpPr>
      <p:sp>
        <p:nvSpPr>
          <p:cNvPr id="2" name="Google Shape;20;p72">
            <a:extLst>
              <a:ext uri="{FF2B5EF4-FFF2-40B4-BE49-F238E27FC236}">
                <a16:creationId xmlns:a16="http://schemas.microsoft.com/office/drawing/2014/main" id="{7D142787-BC4D-AA1C-FDE7-9E937CF99C56}"/>
              </a:ext>
            </a:extLst>
          </p:cNvPr>
          <p:cNvSpPr/>
          <p:nvPr userDrawn="1"/>
        </p:nvSpPr>
        <p:spPr>
          <a:xfrm>
            <a:off x="-121534" y="0"/>
            <a:ext cx="12435069" cy="7118432"/>
          </a:xfrm>
          <a:prstGeom prst="rect">
            <a:avLst/>
          </a:prstGeom>
          <a:solidFill>
            <a:srgbClr val="0F1025"/>
          </a:solidFill>
          <a:ln w="12700" cap="flat" cmpd="sng">
            <a:solidFill>
              <a:srgbClr val="0F102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3" name="Google Shape;21;p72">
            <a:extLst>
              <a:ext uri="{FF2B5EF4-FFF2-40B4-BE49-F238E27FC236}">
                <a16:creationId xmlns:a16="http://schemas.microsoft.com/office/drawing/2014/main" id="{5E383257-EEB0-BC64-54C0-3F4F3458F3FE}"/>
              </a:ext>
            </a:extLst>
          </p:cNvPr>
          <p:cNvPicPr preferRelativeResize="0"/>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21535" y="0"/>
            <a:ext cx="12435069" cy="7118432"/>
          </a:xfrm>
          <a:prstGeom prst="rect">
            <a:avLst/>
          </a:prstGeom>
          <a:noFill/>
          <a:ln>
            <a:noFill/>
          </a:ln>
        </p:spPr>
      </p:pic>
      <p:sp>
        <p:nvSpPr>
          <p:cNvPr id="5" name="Google Shape;25;p72">
            <a:extLst>
              <a:ext uri="{FF2B5EF4-FFF2-40B4-BE49-F238E27FC236}">
                <a16:creationId xmlns:a16="http://schemas.microsoft.com/office/drawing/2014/main" id="{78782E67-5B45-FDED-9B68-9228A77C221A}"/>
              </a:ext>
            </a:extLst>
          </p:cNvPr>
          <p:cNvSpPr txBox="1">
            <a:spLocks noGrp="1"/>
          </p:cNvSpPr>
          <p:nvPr>
            <p:ph type="title"/>
          </p:nvPr>
        </p:nvSpPr>
        <p:spPr>
          <a:xfrm>
            <a:off x="765468" y="1664541"/>
            <a:ext cx="5031549" cy="3595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SzPts val="4400"/>
              <a:buFont typeface="IBM Plex Sans"/>
              <a:buNone/>
              <a:defRPr sz="1300" b="1" cap="none">
                <a:solidFill>
                  <a:schemeClr val="lt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Google Shape;26;p72">
            <a:extLst>
              <a:ext uri="{FF2B5EF4-FFF2-40B4-BE49-F238E27FC236}">
                <a16:creationId xmlns:a16="http://schemas.microsoft.com/office/drawing/2014/main" id="{E19536D7-7B15-1FE1-2B67-354B540F77B2}"/>
              </a:ext>
            </a:extLst>
          </p:cNvPr>
          <p:cNvSpPr txBox="1">
            <a:spLocks noGrp="1"/>
          </p:cNvSpPr>
          <p:nvPr>
            <p:ph type="body" idx="1"/>
          </p:nvPr>
        </p:nvSpPr>
        <p:spPr>
          <a:xfrm>
            <a:off x="765468" y="2123193"/>
            <a:ext cx="5031549" cy="8111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Font typeface="IBM Plex Sans Medium"/>
              <a:buNone/>
              <a:defRPr sz="3600" b="0">
                <a:solidFill>
                  <a:schemeClr val="lt1"/>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 name="Google Shape;27;p72">
            <a:extLst>
              <a:ext uri="{FF2B5EF4-FFF2-40B4-BE49-F238E27FC236}">
                <a16:creationId xmlns:a16="http://schemas.microsoft.com/office/drawing/2014/main" id="{C5EB7E89-48D1-28AB-90B9-79337C2AC55E}"/>
              </a:ext>
            </a:extLst>
          </p:cNvPr>
          <p:cNvSpPr txBox="1">
            <a:spLocks noGrp="1"/>
          </p:cNvSpPr>
          <p:nvPr>
            <p:ph type="body" idx="2"/>
          </p:nvPr>
        </p:nvSpPr>
        <p:spPr>
          <a:xfrm>
            <a:off x="743797" y="3429000"/>
            <a:ext cx="4933670" cy="11015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Font typeface="IBM Plex Sans"/>
              <a:buNone/>
              <a:defRPr sz="1800">
                <a:solidFill>
                  <a:schemeClr val="lt1"/>
                </a:solidFill>
                <a:latin typeface="IBM Plex Sans"/>
                <a:ea typeface="IBM Plex Sans"/>
                <a:cs typeface="IBM Plex Sans"/>
                <a:sym typeface="IBM Plex Sans"/>
              </a:defRPr>
            </a:lvl1pPr>
            <a:lvl2pPr marL="914400" lvl="1" indent="-228600" algn="l">
              <a:lnSpc>
                <a:spcPct val="90000"/>
              </a:lnSpc>
              <a:spcBef>
                <a:spcPts val="500"/>
              </a:spcBef>
              <a:spcAft>
                <a:spcPts val="0"/>
              </a:spcAft>
              <a:buSzPts val="2400"/>
              <a:buNone/>
              <a:defRPr sz="1400"/>
            </a:lvl2pPr>
            <a:lvl3pPr marL="1371600" lvl="2" indent="-228600" algn="l">
              <a:lnSpc>
                <a:spcPct val="90000"/>
              </a:lnSpc>
              <a:spcBef>
                <a:spcPts val="500"/>
              </a:spcBef>
              <a:spcAft>
                <a:spcPts val="0"/>
              </a:spcAft>
              <a:buSzPts val="2000"/>
              <a:buNone/>
              <a:defRPr sz="1200"/>
            </a:lvl3pPr>
            <a:lvl4pPr marL="1828800" lvl="3" indent="-228600" algn="l">
              <a:lnSpc>
                <a:spcPct val="90000"/>
              </a:lnSpc>
              <a:spcBef>
                <a:spcPts val="500"/>
              </a:spcBef>
              <a:spcAft>
                <a:spcPts val="0"/>
              </a:spcAft>
              <a:buSzPts val="1800"/>
              <a:buNone/>
              <a:defRPr sz="1000"/>
            </a:lvl4pPr>
            <a:lvl5pPr marL="2286000" lvl="4" indent="-228600" algn="l">
              <a:lnSpc>
                <a:spcPct val="90000"/>
              </a:lnSpc>
              <a:spcBef>
                <a:spcPts val="500"/>
              </a:spcBef>
              <a:spcAft>
                <a:spcPts val="0"/>
              </a:spcAft>
              <a:buSzPts val="1800"/>
              <a:buNone/>
              <a:defRPr sz="1000"/>
            </a:lvl5pPr>
            <a:lvl6pPr marL="2743200" lvl="5" indent="-228600" algn="l">
              <a:lnSpc>
                <a:spcPct val="90000"/>
              </a:lnSpc>
              <a:spcBef>
                <a:spcPts val="500"/>
              </a:spcBef>
              <a:spcAft>
                <a:spcPts val="0"/>
              </a:spcAft>
              <a:buSzPts val="1800"/>
              <a:buNone/>
              <a:defRPr sz="1000"/>
            </a:lvl6pPr>
            <a:lvl7pPr marL="3200400" lvl="6" indent="-228600" algn="l">
              <a:lnSpc>
                <a:spcPct val="90000"/>
              </a:lnSpc>
              <a:spcBef>
                <a:spcPts val="500"/>
              </a:spcBef>
              <a:spcAft>
                <a:spcPts val="0"/>
              </a:spcAft>
              <a:buSzPts val="1800"/>
              <a:buNone/>
              <a:defRPr sz="1000"/>
            </a:lvl7pPr>
            <a:lvl8pPr marL="3657600" lvl="7" indent="-228600" algn="l">
              <a:lnSpc>
                <a:spcPct val="90000"/>
              </a:lnSpc>
              <a:spcBef>
                <a:spcPts val="500"/>
              </a:spcBef>
              <a:spcAft>
                <a:spcPts val="0"/>
              </a:spcAft>
              <a:buSzPts val="1800"/>
              <a:buNone/>
              <a:defRPr sz="1000"/>
            </a:lvl8pPr>
            <a:lvl9pPr marL="4114800" lvl="8" indent="-228600" algn="l">
              <a:lnSpc>
                <a:spcPct val="90000"/>
              </a:lnSpc>
              <a:spcBef>
                <a:spcPts val="500"/>
              </a:spcBef>
              <a:spcAft>
                <a:spcPts val="0"/>
              </a:spcAft>
              <a:buSzPts val="1800"/>
              <a:buNone/>
              <a:defRPr sz="1000"/>
            </a:lvl9pPr>
          </a:lstStyle>
          <a:p>
            <a:endParaRPr/>
          </a:p>
        </p:txBody>
      </p:sp>
      <p:sp>
        <p:nvSpPr>
          <p:cNvPr id="8" name="Google Shape;28;p72">
            <a:extLst>
              <a:ext uri="{FF2B5EF4-FFF2-40B4-BE49-F238E27FC236}">
                <a16:creationId xmlns:a16="http://schemas.microsoft.com/office/drawing/2014/main" id="{193D76D8-5AF7-2B59-3113-4B4E4225704F}"/>
              </a:ext>
            </a:extLst>
          </p:cNvPr>
          <p:cNvSpPr txBox="1"/>
          <p:nvPr userDrawn="1"/>
        </p:nvSpPr>
        <p:spPr>
          <a:xfrm>
            <a:off x="7131780" y="6514088"/>
            <a:ext cx="4884892"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lt1"/>
                </a:solidFill>
                <a:latin typeface="IBM Plex Sans"/>
                <a:ea typeface="IBM Plex Sans"/>
                <a:cs typeface="IBM Plex Sans"/>
                <a:sym typeface="IBM Plex Sans"/>
              </a:rPr>
              <a:t>Copyright ©2025  | guidepointsecurity.com</a:t>
            </a:r>
          </a:p>
        </p:txBody>
      </p:sp>
      <p:pic>
        <p:nvPicPr>
          <p:cNvPr id="10" name="Picture 9" descr="A black and white logo&#10;&#10;Description automatically generated">
            <a:extLst>
              <a:ext uri="{FF2B5EF4-FFF2-40B4-BE49-F238E27FC236}">
                <a16:creationId xmlns:a16="http://schemas.microsoft.com/office/drawing/2014/main" id="{6974BF0F-7FF3-B595-0EC8-273E6D5DA91D}"/>
              </a:ext>
            </a:extLst>
          </p:cNvPr>
          <p:cNvPicPr>
            <a:picLocks noChangeAspect="1"/>
          </p:cNvPicPr>
          <p:nvPr userDrawn="1"/>
        </p:nvPicPr>
        <p:blipFill>
          <a:blip r:embed="rId3"/>
          <a:stretch>
            <a:fillRect/>
          </a:stretch>
        </p:blipFill>
        <p:spPr>
          <a:xfrm>
            <a:off x="265460" y="390204"/>
            <a:ext cx="2120901" cy="460265"/>
          </a:xfrm>
          <a:prstGeom prst="rect">
            <a:avLst/>
          </a:prstGeom>
        </p:spPr>
      </p:pic>
    </p:spTree>
    <p:extLst>
      <p:ext uri="{BB962C8B-B14F-4D97-AF65-F5344CB8AC3E}">
        <p14:creationId xmlns:p14="http://schemas.microsoft.com/office/powerpoint/2010/main" val="3888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ackground 7">
    <p:spTree>
      <p:nvGrpSpPr>
        <p:cNvPr id="1" name=""/>
        <p:cNvGrpSpPr/>
        <p:nvPr/>
      </p:nvGrpSpPr>
      <p:grpSpPr>
        <a:xfrm>
          <a:off x="0" y="0"/>
          <a:ext cx="0" cy="0"/>
          <a:chOff x="0" y="0"/>
          <a:chExt cx="0" cy="0"/>
        </a:xfrm>
      </p:grpSpPr>
      <p:sp>
        <p:nvSpPr>
          <p:cNvPr id="9" name="Google Shape;20;p72">
            <a:extLst>
              <a:ext uri="{FF2B5EF4-FFF2-40B4-BE49-F238E27FC236}">
                <a16:creationId xmlns:a16="http://schemas.microsoft.com/office/drawing/2014/main" id="{22DC2E58-5A0C-2C08-3A3D-7C45D345D71D}"/>
              </a:ext>
            </a:extLst>
          </p:cNvPr>
          <p:cNvSpPr/>
          <p:nvPr userDrawn="1"/>
        </p:nvSpPr>
        <p:spPr>
          <a:xfrm>
            <a:off x="-121534" y="0"/>
            <a:ext cx="12435069" cy="7118432"/>
          </a:xfrm>
          <a:prstGeom prst="rect">
            <a:avLst/>
          </a:prstGeom>
          <a:solidFill>
            <a:srgbClr val="0F1025"/>
          </a:solidFill>
          <a:ln w="12700" cap="flat" cmpd="sng">
            <a:solidFill>
              <a:srgbClr val="0F102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0" name="Google Shape;21;p72">
            <a:extLst>
              <a:ext uri="{FF2B5EF4-FFF2-40B4-BE49-F238E27FC236}">
                <a16:creationId xmlns:a16="http://schemas.microsoft.com/office/drawing/2014/main" id="{98DB2E92-081A-3C73-21B5-3AE8D7D0FDB4}"/>
              </a:ext>
            </a:extLst>
          </p:cNvPr>
          <p:cNvPicPr preferRelativeResize="0"/>
          <p:nvPr userDrawn="1"/>
        </p:nvPicPr>
        <p:blipFill>
          <a:blip r:embed="rId2" cstate="screen">
            <a:extLst>
              <a:ext uri="{28A0092B-C50C-407E-A947-70E740481C1C}">
                <a14:useLocalDpi xmlns:a14="http://schemas.microsoft.com/office/drawing/2010/main"/>
              </a:ext>
            </a:extLst>
          </a:blip>
          <a:srcRect l="841" r="841"/>
          <a:stretch/>
        </p:blipFill>
        <p:spPr>
          <a:xfrm>
            <a:off x="-121534" y="0"/>
            <a:ext cx="12435069" cy="7118432"/>
          </a:xfrm>
          <a:prstGeom prst="rect">
            <a:avLst/>
          </a:prstGeom>
          <a:noFill/>
          <a:ln>
            <a:noFill/>
          </a:ln>
        </p:spPr>
      </p:pic>
      <p:sp>
        <p:nvSpPr>
          <p:cNvPr id="12" name="Google Shape;25;p72">
            <a:extLst>
              <a:ext uri="{FF2B5EF4-FFF2-40B4-BE49-F238E27FC236}">
                <a16:creationId xmlns:a16="http://schemas.microsoft.com/office/drawing/2014/main" id="{14D32CC3-6A29-12A9-A494-77D43149EA2C}"/>
              </a:ext>
            </a:extLst>
          </p:cNvPr>
          <p:cNvSpPr txBox="1">
            <a:spLocks noGrp="1"/>
          </p:cNvSpPr>
          <p:nvPr>
            <p:ph type="title"/>
          </p:nvPr>
        </p:nvSpPr>
        <p:spPr>
          <a:xfrm>
            <a:off x="765468" y="1664541"/>
            <a:ext cx="5031549" cy="3595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SzPts val="4400"/>
              <a:buFont typeface="IBM Plex Sans"/>
              <a:buNone/>
              <a:defRPr sz="1300" b="1" cap="none">
                <a:solidFill>
                  <a:schemeClr val="lt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26;p72">
            <a:extLst>
              <a:ext uri="{FF2B5EF4-FFF2-40B4-BE49-F238E27FC236}">
                <a16:creationId xmlns:a16="http://schemas.microsoft.com/office/drawing/2014/main" id="{63188697-2B12-D60B-49CD-BD072FB03FC5}"/>
              </a:ext>
            </a:extLst>
          </p:cNvPr>
          <p:cNvSpPr txBox="1">
            <a:spLocks noGrp="1"/>
          </p:cNvSpPr>
          <p:nvPr>
            <p:ph type="body" idx="1"/>
          </p:nvPr>
        </p:nvSpPr>
        <p:spPr>
          <a:xfrm>
            <a:off x="765468" y="2123193"/>
            <a:ext cx="5031549" cy="8111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Font typeface="IBM Plex Sans Medium"/>
              <a:buNone/>
              <a:defRPr sz="3600" b="0">
                <a:solidFill>
                  <a:schemeClr val="lt1"/>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4" name="Google Shape;27;p72">
            <a:extLst>
              <a:ext uri="{FF2B5EF4-FFF2-40B4-BE49-F238E27FC236}">
                <a16:creationId xmlns:a16="http://schemas.microsoft.com/office/drawing/2014/main" id="{651BFF5A-690D-A488-B53D-9BB6086E9057}"/>
              </a:ext>
            </a:extLst>
          </p:cNvPr>
          <p:cNvSpPr txBox="1">
            <a:spLocks noGrp="1"/>
          </p:cNvSpPr>
          <p:nvPr>
            <p:ph type="body" idx="2"/>
          </p:nvPr>
        </p:nvSpPr>
        <p:spPr>
          <a:xfrm>
            <a:off x="743797" y="3429000"/>
            <a:ext cx="4933670" cy="11015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Font typeface="IBM Plex Sans"/>
              <a:buNone/>
              <a:defRPr sz="1800">
                <a:solidFill>
                  <a:schemeClr val="lt1"/>
                </a:solidFill>
                <a:latin typeface="IBM Plex Sans"/>
                <a:ea typeface="IBM Plex Sans"/>
                <a:cs typeface="IBM Plex Sans"/>
                <a:sym typeface="IBM Plex Sans"/>
              </a:defRPr>
            </a:lvl1pPr>
            <a:lvl2pPr marL="914400" lvl="1" indent="-228600" algn="l">
              <a:lnSpc>
                <a:spcPct val="90000"/>
              </a:lnSpc>
              <a:spcBef>
                <a:spcPts val="500"/>
              </a:spcBef>
              <a:spcAft>
                <a:spcPts val="0"/>
              </a:spcAft>
              <a:buSzPts val="2400"/>
              <a:buNone/>
              <a:defRPr sz="1400"/>
            </a:lvl2pPr>
            <a:lvl3pPr marL="1371600" lvl="2" indent="-228600" algn="l">
              <a:lnSpc>
                <a:spcPct val="90000"/>
              </a:lnSpc>
              <a:spcBef>
                <a:spcPts val="500"/>
              </a:spcBef>
              <a:spcAft>
                <a:spcPts val="0"/>
              </a:spcAft>
              <a:buSzPts val="2000"/>
              <a:buNone/>
              <a:defRPr sz="1200"/>
            </a:lvl3pPr>
            <a:lvl4pPr marL="1828800" lvl="3" indent="-228600" algn="l">
              <a:lnSpc>
                <a:spcPct val="90000"/>
              </a:lnSpc>
              <a:spcBef>
                <a:spcPts val="500"/>
              </a:spcBef>
              <a:spcAft>
                <a:spcPts val="0"/>
              </a:spcAft>
              <a:buSzPts val="1800"/>
              <a:buNone/>
              <a:defRPr sz="1000"/>
            </a:lvl4pPr>
            <a:lvl5pPr marL="2286000" lvl="4" indent="-228600" algn="l">
              <a:lnSpc>
                <a:spcPct val="90000"/>
              </a:lnSpc>
              <a:spcBef>
                <a:spcPts val="500"/>
              </a:spcBef>
              <a:spcAft>
                <a:spcPts val="0"/>
              </a:spcAft>
              <a:buSzPts val="1800"/>
              <a:buNone/>
              <a:defRPr sz="1000"/>
            </a:lvl5pPr>
            <a:lvl6pPr marL="2743200" lvl="5" indent="-228600" algn="l">
              <a:lnSpc>
                <a:spcPct val="90000"/>
              </a:lnSpc>
              <a:spcBef>
                <a:spcPts val="500"/>
              </a:spcBef>
              <a:spcAft>
                <a:spcPts val="0"/>
              </a:spcAft>
              <a:buSzPts val="1800"/>
              <a:buNone/>
              <a:defRPr sz="1000"/>
            </a:lvl6pPr>
            <a:lvl7pPr marL="3200400" lvl="6" indent="-228600" algn="l">
              <a:lnSpc>
                <a:spcPct val="90000"/>
              </a:lnSpc>
              <a:spcBef>
                <a:spcPts val="500"/>
              </a:spcBef>
              <a:spcAft>
                <a:spcPts val="0"/>
              </a:spcAft>
              <a:buSzPts val="1800"/>
              <a:buNone/>
              <a:defRPr sz="1000"/>
            </a:lvl7pPr>
            <a:lvl8pPr marL="3657600" lvl="7" indent="-228600" algn="l">
              <a:lnSpc>
                <a:spcPct val="90000"/>
              </a:lnSpc>
              <a:spcBef>
                <a:spcPts val="500"/>
              </a:spcBef>
              <a:spcAft>
                <a:spcPts val="0"/>
              </a:spcAft>
              <a:buSzPts val="1800"/>
              <a:buNone/>
              <a:defRPr sz="1000"/>
            </a:lvl8pPr>
            <a:lvl9pPr marL="4114800" lvl="8" indent="-228600" algn="l">
              <a:lnSpc>
                <a:spcPct val="90000"/>
              </a:lnSpc>
              <a:spcBef>
                <a:spcPts val="500"/>
              </a:spcBef>
              <a:spcAft>
                <a:spcPts val="0"/>
              </a:spcAft>
              <a:buSzPts val="1800"/>
              <a:buNone/>
              <a:defRPr sz="1000"/>
            </a:lvl9pPr>
          </a:lstStyle>
          <a:p>
            <a:endParaRPr/>
          </a:p>
        </p:txBody>
      </p:sp>
      <p:sp>
        <p:nvSpPr>
          <p:cNvPr id="15" name="Google Shape;28;p72">
            <a:extLst>
              <a:ext uri="{FF2B5EF4-FFF2-40B4-BE49-F238E27FC236}">
                <a16:creationId xmlns:a16="http://schemas.microsoft.com/office/drawing/2014/main" id="{45F55BDF-91B2-DDC5-B023-C9BBC7E996B7}"/>
              </a:ext>
            </a:extLst>
          </p:cNvPr>
          <p:cNvSpPr txBox="1"/>
          <p:nvPr userDrawn="1"/>
        </p:nvSpPr>
        <p:spPr>
          <a:xfrm>
            <a:off x="7131780" y="6514088"/>
            <a:ext cx="4884892"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lt1"/>
                </a:solidFill>
                <a:latin typeface="IBM Plex Sans"/>
                <a:ea typeface="IBM Plex Sans"/>
                <a:cs typeface="IBM Plex Sans"/>
                <a:sym typeface="IBM Plex Sans"/>
              </a:rPr>
              <a:t>Copyright ©2025  | guidepointsecurity.com</a:t>
            </a:r>
          </a:p>
        </p:txBody>
      </p:sp>
      <p:pic>
        <p:nvPicPr>
          <p:cNvPr id="3" name="Picture 2" descr="A black and white logo&#10;&#10;Description automatically generated">
            <a:extLst>
              <a:ext uri="{FF2B5EF4-FFF2-40B4-BE49-F238E27FC236}">
                <a16:creationId xmlns:a16="http://schemas.microsoft.com/office/drawing/2014/main" id="{C9E3DA08-91C1-14BF-9C8F-0813EDFDD34E}"/>
              </a:ext>
            </a:extLst>
          </p:cNvPr>
          <p:cNvPicPr>
            <a:picLocks noChangeAspect="1"/>
          </p:cNvPicPr>
          <p:nvPr userDrawn="1"/>
        </p:nvPicPr>
        <p:blipFill>
          <a:blip r:embed="rId3"/>
          <a:stretch>
            <a:fillRect/>
          </a:stretch>
        </p:blipFill>
        <p:spPr>
          <a:xfrm>
            <a:off x="265460" y="390204"/>
            <a:ext cx="2120901" cy="460265"/>
          </a:xfrm>
          <a:prstGeom prst="rect">
            <a:avLst/>
          </a:prstGeom>
        </p:spPr>
      </p:pic>
    </p:spTree>
    <p:extLst>
      <p:ext uri="{BB962C8B-B14F-4D97-AF65-F5344CB8AC3E}">
        <p14:creationId xmlns:p14="http://schemas.microsoft.com/office/powerpoint/2010/main" val="311859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background 8">
    <p:spTree>
      <p:nvGrpSpPr>
        <p:cNvPr id="1" name=""/>
        <p:cNvGrpSpPr/>
        <p:nvPr/>
      </p:nvGrpSpPr>
      <p:grpSpPr>
        <a:xfrm>
          <a:off x="0" y="0"/>
          <a:ext cx="0" cy="0"/>
          <a:chOff x="0" y="0"/>
          <a:chExt cx="0" cy="0"/>
        </a:xfrm>
      </p:grpSpPr>
      <p:sp>
        <p:nvSpPr>
          <p:cNvPr id="3" name="Google Shape;20;p72">
            <a:extLst>
              <a:ext uri="{FF2B5EF4-FFF2-40B4-BE49-F238E27FC236}">
                <a16:creationId xmlns:a16="http://schemas.microsoft.com/office/drawing/2014/main" id="{6871612B-4D1A-A242-3F10-52D1516AB2D4}"/>
              </a:ext>
            </a:extLst>
          </p:cNvPr>
          <p:cNvSpPr/>
          <p:nvPr userDrawn="1"/>
        </p:nvSpPr>
        <p:spPr>
          <a:xfrm>
            <a:off x="-121534" y="0"/>
            <a:ext cx="12435069" cy="7118432"/>
          </a:xfrm>
          <a:prstGeom prst="rect">
            <a:avLst/>
          </a:prstGeom>
          <a:solidFill>
            <a:srgbClr val="0F1025"/>
          </a:solidFill>
          <a:ln w="12700" cap="flat" cmpd="sng">
            <a:solidFill>
              <a:srgbClr val="0F102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4" name="Google Shape;21;p72">
            <a:extLst>
              <a:ext uri="{FF2B5EF4-FFF2-40B4-BE49-F238E27FC236}">
                <a16:creationId xmlns:a16="http://schemas.microsoft.com/office/drawing/2014/main" id="{72DB9B8F-02BE-AF4C-9474-86D13CE45CE1}"/>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121534" y="0"/>
            <a:ext cx="12435069" cy="7118432"/>
          </a:xfrm>
          <a:prstGeom prst="rect">
            <a:avLst/>
          </a:prstGeom>
          <a:noFill/>
          <a:ln>
            <a:noFill/>
          </a:ln>
        </p:spPr>
      </p:pic>
      <p:sp>
        <p:nvSpPr>
          <p:cNvPr id="6" name="Google Shape;25;p72">
            <a:extLst>
              <a:ext uri="{FF2B5EF4-FFF2-40B4-BE49-F238E27FC236}">
                <a16:creationId xmlns:a16="http://schemas.microsoft.com/office/drawing/2014/main" id="{3FBE6FD1-3569-79CB-186E-AC07FE6C0CF0}"/>
              </a:ext>
            </a:extLst>
          </p:cNvPr>
          <p:cNvSpPr txBox="1">
            <a:spLocks noGrp="1"/>
          </p:cNvSpPr>
          <p:nvPr>
            <p:ph type="title"/>
          </p:nvPr>
        </p:nvSpPr>
        <p:spPr>
          <a:xfrm>
            <a:off x="765468" y="1664541"/>
            <a:ext cx="5031549" cy="3595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SzPts val="4400"/>
              <a:buFont typeface="IBM Plex Sans"/>
              <a:buNone/>
              <a:defRPr sz="1300" b="1" cap="none">
                <a:solidFill>
                  <a:schemeClr val="lt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 name="Google Shape;26;p72">
            <a:extLst>
              <a:ext uri="{FF2B5EF4-FFF2-40B4-BE49-F238E27FC236}">
                <a16:creationId xmlns:a16="http://schemas.microsoft.com/office/drawing/2014/main" id="{72F85FD3-1BB0-F082-3564-22B59465ECB8}"/>
              </a:ext>
            </a:extLst>
          </p:cNvPr>
          <p:cNvSpPr txBox="1">
            <a:spLocks noGrp="1"/>
          </p:cNvSpPr>
          <p:nvPr>
            <p:ph type="body" idx="1"/>
          </p:nvPr>
        </p:nvSpPr>
        <p:spPr>
          <a:xfrm>
            <a:off x="765468" y="2123193"/>
            <a:ext cx="5031549" cy="8111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Font typeface="IBM Plex Sans Medium"/>
              <a:buNone/>
              <a:defRPr sz="3600" b="0">
                <a:solidFill>
                  <a:schemeClr val="lt1"/>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 name="Google Shape;27;p72">
            <a:extLst>
              <a:ext uri="{FF2B5EF4-FFF2-40B4-BE49-F238E27FC236}">
                <a16:creationId xmlns:a16="http://schemas.microsoft.com/office/drawing/2014/main" id="{EDCFFE51-1746-9FCA-ACD4-AD47EC3394E9}"/>
              </a:ext>
            </a:extLst>
          </p:cNvPr>
          <p:cNvSpPr txBox="1">
            <a:spLocks noGrp="1"/>
          </p:cNvSpPr>
          <p:nvPr>
            <p:ph type="body" idx="2"/>
          </p:nvPr>
        </p:nvSpPr>
        <p:spPr>
          <a:xfrm>
            <a:off x="743797" y="3429000"/>
            <a:ext cx="4933670" cy="11015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Font typeface="IBM Plex Sans"/>
              <a:buNone/>
              <a:defRPr sz="1800">
                <a:solidFill>
                  <a:schemeClr val="lt1"/>
                </a:solidFill>
                <a:latin typeface="IBM Plex Sans"/>
                <a:ea typeface="IBM Plex Sans"/>
                <a:cs typeface="IBM Plex Sans"/>
                <a:sym typeface="IBM Plex Sans"/>
              </a:defRPr>
            </a:lvl1pPr>
            <a:lvl2pPr marL="914400" lvl="1" indent="-228600" algn="l">
              <a:lnSpc>
                <a:spcPct val="90000"/>
              </a:lnSpc>
              <a:spcBef>
                <a:spcPts val="500"/>
              </a:spcBef>
              <a:spcAft>
                <a:spcPts val="0"/>
              </a:spcAft>
              <a:buSzPts val="2400"/>
              <a:buNone/>
              <a:defRPr sz="1400"/>
            </a:lvl2pPr>
            <a:lvl3pPr marL="1371600" lvl="2" indent="-228600" algn="l">
              <a:lnSpc>
                <a:spcPct val="90000"/>
              </a:lnSpc>
              <a:spcBef>
                <a:spcPts val="500"/>
              </a:spcBef>
              <a:spcAft>
                <a:spcPts val="0"/>
              </a:spcAft>
              <a:buSzPts val="2000"/>
              <a:buNone/>
              <a:defRPr sz="1200"/>
            </a:lvl3pPr>
            <a:lvl4pPr marL="1828800" lvl="3" indent="-228600" algn="l">
              <a:lnSpc>
                <a:spcPct val="90000"/>
              </a:lnSpc>
              <a:spcBef>
                <a:spcPts val="500"/>
              </a:spcBef>
              <a:spcAft>
                <a:spcPts val="0"/>
              </a:spcAft>
              <a:buSzPts val="1800"/>
              <a:buNone/>
              <a:defRPr sz="1000"/>
            </a:lvl4pPr>
            <a:lvl5pPr marL="2286000" lvl="4" indent="-228600" algn="l">
              <a:lnSpc>
                <a:spcPct val="90000"/>
              </a:lnSpc>
              <a:spcBef>
                <a:spcPts val="500"/>
              </a:spcBef>
              <a:spcAft>
                <a:spcPts val="0"/>
              </a:spcAft>
              <a:buSzPts val="1800"/>
              <a:buNone/>
              <a:defRPr sz="1000"/>
            </a:lvl5pPr>
            <a:lvl6pPr marL="2743200" lvl="5" indent="-228600" algn="l">
              <a:lnSpc>
                <a:spcPct val="90000"/>
              </a:lnSpc>
              <a:spcBef>
                <a:spcPts val="500"/>
              </a:spcBef>
              <a:spcAft>
                <a:spcPts val="0"/>
              </a:spcAft>
              <a:buSzPts val="1800"/>
              <a:buNone/>
              <a:defRPr sz="1000"/>
            </a:lvl6pPr>
            <a:lvl7pPr marL="3200400" lvl="6" indent="-228600" algn="l">
              <a:lnSpc>
                <a:spcPct val="90000"/>
              </a:lnSpc>
              <a:spcBef>
                <a:spcPts val="500"/>
              </a:spcBef>
              <a:spcAft>
                <a:spcPts val="0"/>
              </a:spcAft>
              <a:buSzPts val="1800"/>
              <a:buNone/>
              <a:defRPr sz="1000"/>
            </a:lvl7pPr>
            <a:lvl8pPr marL="3657600" lvl="7" indent="-228600" algn="l">
              <a:lnSpc>
                <a:spcPct val="90000"/>
              </a:lnSpc>
              <a:spcBef>
                <a:spcPts val="500"/>
              </a:spcBef>
              <a:spcAft>
                <a:spcPts val="0"/>
              </a:spcAft>
              <a:buSzPts val="1800"/>
              <a:buNone/>
              <a:defRPr sz="1000"/>
            </a:lvl8pPr>
            <a:lvl9pPr marL="4114800" lvl="8" indent="-228600" algn="l">
              <a:lnSpc>
                <a:spcPct val="90000"/>
              </a:lnSpc>
              <a:spcBef>
                <a:spcPts val="500"/>
              </a:spcBef>
              <a:spcAft>
                <a:spcPts val="0"/>
              </a:spcAft>
              <a:buSzPts val="1800"/>
              <a:buNone/>
              <a:defRPr sz="1000"/>
            </a:lvl9pPr>
          </a:lstStyle>
          <a:p>
            <a:endParaRPr/>
          </a:p>
        </p:txBody>
      </p:sp>
      <p:sp>
        <p:nvSpPr>
          <p:cNvPr id="16" name="Google Shape;28;p72">
            <a:extLst>
              <a:ext uri="{FF2B5EF4-FFF2-40B4-BE49-F238E27FC236}">
                <a16:creationId xmlns:a16="http://schemas.microsoft.com/office/drawing/2014/main" id="{C4EAA1C8-AC67-546F-AE93-CB77DE5C32D4}"/>
              </a:ext>
            </a:extLst>
          </p:cNvPr>
          <p:cNvSpPr txBox="1"/>
          <p:nvPr userDrawn="1"/>
        </p:nvSpPr>
        <p:spPr>
          <a:xfrm>
            <a:off x="7131780" y="6514088"/>
            <a:ext cx="4884892"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lt1"/>
                </a:solidFill>
                <a:latin typeface="IBM Plex Sans"/>
                <a:ea typeface="IBM Plex Sans"/>
                <a:cs typeface="IBM Plex Sans"/>
                <a:sym typeface="IBM Plex Sans"/>
              </a:rPr>
              <a:t>Copyright ©2025  | guidepointsecurity.com</a:t>
            </a:r>
          </a:p>
        </p:txBody>
      </p:sp>
      <p:pic>
        <p:nvPicPr>
          <p:cNvPr id="9" name="Picture 8" descr="A black and white logo&#10;&#10;Description automatically generated">
            <a:extLst>
              <a:ext uri="{FF2B5EF4-FFF2-40B4-BE49-F238E27FC236}">
                <a16:creationId xmlns:a16="http://schemas.microsoft.com/office/drawing/2014/main" id="{827099FC-E747-3776-B856-91C67E52A5FC}"/>
              </a:ext>
            </a:extLst>
          </p:cNvPr>
          <p:cNvPicPr>
            <a:picLocks noChangeAspect="1"/>
          </p:cNvPicPr>
          <p:nvPr userDrawn="1"/>
        </p:nvPicPr>
        <p:blipFill>
          <a:blip r:embed="rId3"/>
          <a:stretch>
            <a:fillRect/>
          </a:stretch>
        </p:blipFill>
        <p:spPr>
          <a:xfrm>
            <a:off x="265461" y="385605"/>
            <a:ext cx="2129776" cy="462191"/>
          </a:xfrm>
          <a:prstGeom prst="rect">
            <a:avLst/>
          </a:prstGeom>
        </p:spPr>
      </p:pic>
    </p:spTree>
    <p:extLst>
      <p:ext uri="{BB962C8B-B14F-4D97-AF65-F5344CB8AC3E}">
        <p14:creationId xmlns:p14="http://schemas.microsoft.com/office/powerpoint/2010/main" val="219579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ark background 9">
    <p:spTree>
      <p:nvGrpSpPr>
        <p:cNvPr id="1" name=""/>
        <p:cNvGrpSpPr/>
        <p:nvPr/>
      </p:nvGrpSpPr>
      <p:grpSpPr>
        <a:xfrm>
          <a:off x="0" y="0"/>
          <a:ext cx="0" cy="0"/>
          <a:chOff x="0" y="0"/>
          <a:chExt cx="0" cy="0"/>
        </a:xfrm>
      </p:grpSpPr>
      <p:sp>
        <p:nvSpPr>
          <p:cNvPr id="3" name="Google Shape;20;p72">
            <a:extLst>
              <a:ext uri="{FF2B5EF4-FFF2-40B4-BE49-F238E27FC236}">
                <a16:creationId xmlns:a16="http://schemas.microsoft.com/office/drawing/2014/main" id="{6871612B-4D1A-A242-3F10-52D1516AB2D4}"/>
              </a:ext>
            </a:extLst>
          </p:cNvPr>
          <p:cNvSpPr/>
          <p:nvPr userDrawn="1"/>
        </p:nvSpPr>
        <p:spPr>
          <a:xfrm>
            <a:off x="-121534" y="0"/>
            <a:ext cx="12435069" cy="7118432"/>
          </a:xfrm>
          <a:prstGeom prst="rect">
            <a:avLst/>
          </a:prstGeom>
          <a:solidFill>
            <a:srgbClr val="0F1025"/>
          </a:solidFill>
          <a:ln w="12700" cap="flat" cmpd="sng">
            <a:solidFill>
              <a:srgbClr val="0F102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4" name="Google Shape;21;p72">
            <a:extLst>
              <a:ext uri="{FF2B5EF4-FFF2-40B4-BE49-F238E27FC236}">
                <a16:creationId xmlns:a16="http://schemas.microsoft.com/office/drawing/2014/main" id="{72DB9B8F-02BE-AF4C-9474-86D13CE45CE1}"/>
              </a:ext>
            </a:extLst>
          </p:cNvPr>
          <p:cNvPicPr preferRelativeResize="0"/>
          <p:nvPr userDrawn="1"/>
        </p:nvPicPr>
        <p:blipFill>
          <a:blip r:embed="rId2" cstate="screen">
            <a:extLst>
              <a:ext uri="{28A0092B-C50C-407E-A947-70E740481C1C}">
                <a14:useLocalDpi xmlns:a14="http://schemas.microsoft.com/office/drawing/2010/main"/>
              </a:ext>
            </a:extLst>
          </a:blip>
          <a:srcRect l="869" r="869"/>
          <a:stretch/>
        </p:blipFill>
        <p:spPr>
          <a:xfrm>
            <a:off x="-121534" y="0"/>
            <a:ext cx="12435069" cy="7118432"/>
          </a:xfrm>
          <a:prstGeom prst="rect">
            <a:avLst/>
          </a:prstGeom>
          <a:noFill/>
          <a:ln>
            <a:noFill/>
          </a:ln>
        </p:spPr>
      </p:pic>
      <p:sp>
        <p:nvSpPr>
          <p:cNvPr id="6" name="Google Shape;25;p72">
            <a:extLst>
              <a:ext uri="{FF2B5EF4-FFF2-40B4-BE49-F238E27FC236}">
                <a16:creationId xmlns:a16="http://schemas.microsoft.com/office/drawing/2014/main" id="{3FBE6FD1-3569-79CB-186E-AC07FE6C0CF0}"/>
              </a:ext>
            </a:extLst>
          </p:cNvPr>
          <p:cNvSpPr txBox="1">
            <a:spLocks noGrp="1"/>
          </p:cNvSpPr>
          <p:nvPr>
            <p:ph type="title"/>
          </p:nvPr>
        </p:nvSpPr>
        <p:spPr>
          <a:xfrm>
            <a:off x="765468" y="1664541"/>
            <a:ext cx="5031549" cy="3595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SzPts val="4400"/>
              <a:buFont typeface="IBM Plex Sans"/>
              <a:buNone/>
              <a:defRPr sz="1300" b="1" cap="none">
                <a:solidFill>
                  <a:schemeClr val="lt1"/>
                </a:solidFill>
                <a:latin typeface="IBM Plex Sans"/>
                <a:ea typeface="IBM Plex Sans"/>
                <a:cs typeface="IBM Plex Sans"/>
                <a:sym typeface="IBM Plex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 name="Google Shape;26;p72">
            <a:extLst>
              <a:ext uri="{FF2B5EF4-FFF2-40B4-BE49-F238E27FC236}">
                <a16:creationId xmlns:a16="http://schemas.microsoft.com/office/drawing/2014/main" id="{72F85FD3-1BB0-F082-3564-22B59465ECB8}"/>
              </a:ext>
            </a:extLst>
          </p:cNvPr>
          <p:cNvSpPr txBox="1">
            <a:spLocks noGrp="1"/>
          </p:cNvSpPr>
          <p:nvPr>
            <p:ph type="body" idx="1"/>
          </p:nvPr>
        </p:nvSpPr>
        <p:spPr>
          <a:xfrm>
            <a:off x="765468" y="2123193"/>
            <a:ext cx="5031549" cy="8111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Font typeface="IBM Plex Sans Medium"/>
              <a:buNone/>
              <a:defRPr sz="3600" b="0">
                <a:solidFill>
                  <a:schemeClr val="lt1"/>
                </a:solidFill>
                <a:latin typeface="IBM Plex Sans Medium"/>
                <a:ea typeface="IBM Plex Sans Medium"/>
                <a:cs typeface="IBM Plex Sans Medium"/>
                <a:sym typeface="IBM Plex Sans Medium"/>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 name="Google Shape;27;p72">
            <a:extLst>
              <a:ext uri="{FF2B5EF4-FFF2-40B4-BE49-F238E27FC236}">
                <a16:creationId xmlns:a16="http://schemas.microsoft.com/office/drawing/2014/main" id="{EDCFFE51-1746-9FCA-ACD4-AD47EC3394E9}"/>
              </a:ext>
            </a:extLst>
          </p:cNvPr>
          <p:cNvSpPr txBox="1">
            <a:spLocks noGrp="1"/>
          </p:cNvSpPr>
          <p:nvPr>
            <p:ph type="body" idx="2"/>
          </p:nvPr>
        </p:nvSpPr>
        <p:spPr>
          <a:xfrm>
            <a:off x="743797" y="3429000"/>
            <a:ext cx="4933670" cy="11015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Font typeface="IBM Plex Sans"/>
              <a:buNone/>
              <a:defRPr sz="1800">
                <a:solidFill>
                  <a:schemeClr val="lt1"/>
                </a:solidFill>
                <a:latin typeface="IBM Plex Sans"/>
                <a:ea typeface="IBM Plex Sans"/>
                <a:cs typeface="IBM Plex Sans"/>
                <a:sym typeface="IBM Plex Sans"/>
              </a:defRPr>
            </a:lvl1pPr>
            <a:lvl2pPr marL="914400" lvl="1" indent="-228600" algn="l">
              <a:lnSpc>
                <a:spcPct val="90000"/>
              </a:lnSpc>
              <a:spcBef>
                <a:spcPts val="500"/>
              </a:spcBef>
              <a:spcAft>
                <a:spcPts val="0"/>
              </a:spcAft>
              <a:buSzPts val="2400"/>
              <a:buNone/>
              <a:defRPr sz="1400"/>
            </a:lvl2pPr>
            <a:lvl3pPr marL="1371600" lvl="2" indent="-228600" algn="l">
              <a:lnSpc>
                <a:spcPct val="90000"/>
              </a:lnSpc>
              <a:spcBef>
                <a:spcPts val="500"/>
              </a:spcBef>
              <a:spcAft>
                <a:spcPts val="0"/>
              </a:spcAft>
              <a:buSzPts val="2000"/>
              <a:buNone/>
              <a:defRPr sz="1200"/>
            </a:lvl3pPr>
            <a:lvl4pPr marL="1828800" lvl="3" indent="-228600" algn="l">
              <a:lnSpc>
                <a:spcPct val="90000"/>
              </a:lnSpc>
              <a:spcBef>
                <a:spcPts val="500"/>
              </a:spcBef>
              <a:spcAft>
                <a:spcPts val="0"/>
              </a:spcAft>
              <a:buSzPts val="1800"/>
              <a:buNone/>
              <a:defRPr sz="1000"/>
            </a:lvl4pPr>
            <a:lvl5pPr marL="2286000" lvl="4" indent="-228600" algn="l">
              <a:lnSpc>
                <a:spcPct val="90000"/>
              </a:lnSpc>
              <a:spcBef>
                <a:spcPts val="500"/>
              </a:spcBef>
              <a:spcAft>
                <a:spcPts val="0"/>
              </a:spcAft>
              <a:buSzPts val="1800"/>
              <a:buNone/>
              <a:defRPr sz="1000"/>
            </a:lvl5pPr>
            <a:lvl6pPr marL="2743200" lvl="5" indent="-228600" algn="l">
              <a:lnSpc>
                <a:spcPct val="90000"/>
              </a:lnSpc>
              <a:spcBef>
                <a:spcPts val="500"/>
              </a:spcBef>
              <a:spcAft>
                <a:spcPts val="0"/>
              </a:spcAft>
              <a:buSzPts val="1800"/>
              <a:buNone/>
              <a:defRPr sz="1000"/>
            </a:lvl6pPr>
            <a:lvl7pPr marL="3200400" lvl="6" indent="-228600" algn="l">
              <a:lnSpc>
                <a:spcPct val="90000"/>
              </a:lnSpc>
              <a:spcBef>
                <a:spcPts val="500"/>
              </a:spcBef>
              <a:spcAft>
                <a:spcPts val="0"/>
              </a:spcAft>
              <a:buSzPts val="1800"/>
              <a:buNone/>
              <a:defRPr sz="1000"/>
            </a:lvl7pPr>
            <a:lvl8pPr marL="3657600" lvl="7" indent="-228600" algn="l">
              <a:lnSpc>
                <a:spcPct val="90000"/>
              </a:lnSpc>
              <a:spcBef>
                <a:spcPts val="500"/>
              </a:spcBef>
              <a:spcAft>
                <a:spcPts val="0"/>
              </a:spcAft>
              <a:buSzPts val="1800"/>
              <a:buNone/>
              <a:defRPr sz="1000"/>
            </a:lvl8pPr>
            <a:lvl9pPr marL="4114800" lvl="8" indent="-228600" algn="l">
              <a:lnSpc>
                <a:spcPct val="90000"/>
              </a:lnSpc>
              <a:spcBef>
                <a:spcPts val="500"/>
              </a:spcBef>
              <a:spcAft>
                <a:spcPts val="0"/>
              </a:spcAft>
              <a:buSzPts val="1800"/>
              <a:buNone/>
              <a:defRPr sz="1000"/>
            </a:lvl9pPr>
          </a:lstStyle>
          <a:p>
            <a:endParaRPr/>
          </a:p>
        </p:txBody>
      </p:sp>
      <p:sp>
        <p:nvSpPr>
          <p:cNvPr id="16" name="Google Shape;28;p72">
            <a:extLst>
              <a:ext uri="{FF2B5EF4-FFF2-40B4-BE49-F238E27FC236}">
                <a16:creationId xmlns:a16="http://schemas.microsoft.com/office/drawing/2014/main" id="{C4EAA1C8-AC67-546F-AE93-CB77DE5C32D4}"/>
              </a:ext>
            </a:extLst>
          </p:cNvPr>
          <p:cNvSpPr txBox="1"/>
          <p:nvPr userDrawn="1"/>
        </p:nvSpPr>
        <p:spPr>
          <a:xfrm>
            <a:off x="7131780" y="6514088"/>
            <a:ext cx="4884892"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lt1"/>
                </a:solidFill>
                <a:latin typeface="IBM Plex Sans"/>
                <a:ea typeface="IBM Plex Sans"/>
                <a:cs typeface="IBM Plex Sans"/>
                <a:sym typeface="IBM Plex Sans"/>
              </a:rPr>
              <a:t>Copyright ©2025  | guidepointsecurity.com</a:t>
            </a:r>
          </a:p>
        </p:txBody>
      </p:sp>
      <p:pic>
        <p:nvPicPr>
          <p:cNvPr id="9" name="Picture 8" descr="A black and white logo&#10;&#10;Description automatically generated">
            <a:extLst>
              <a:ext uri="{FF2B5EF4-FFF2-40B4-BE49-F238E27FC236}">
                <a16:creationId xmlns:a16="http://schemas.microsoft.com/office/drawing/2014/main" id="{9B3AFA7B-607E-4409-FE50-718AEE6CBB27}"/>
              </a:ext>
            </a:extLst>
          </p:cNvPr>
          <p:cNvPicPr>
            <a:picLocks noChangeAspect="1"/>
          </p:cNvPicPr>
          <p:nvPr userDrawn="1"/>
        </p:nvPicPr>
        <p:blipFill>
          <a:blip r:embed="rId3"/>
          <a:stretch>
            <a:fillRect/>
          </a:stretch>
        </p:blipFill>
        <p:spPr>
          <a:xfrm>
            <a:off x="265461" y="385605"/>
            <a:ext cx="2129776" cy="462191"/>
          </a:xfrm>
          <a:prstGeom prst="rect">
            <a:avLst/>
          </a:prstGeom>
        </p:spPr>
      </p:pic>
    </p:spTree>
    <p:extLst>
      <p:ext uri="{BB962C8B-B14F-4D97-AF65-F5344CB8AC3E}">
        <p14:creationId xmlns:p14="http://schemas.microsoft.com/office/powerpoint/2010/main" val="147147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Slide 2">
  <p:cSld name="1_Cover Slide 2 3">
    <p:spTree>
      <p:nvGrpSpPr>
        <p:cNvPr id="1" name="Shape 193"/>
        <p:cNvGrpSpPr/>
        <p:nvPr/>
      </p:nvGrpSpPr>
      <p:grpSpPr>
        <a:xfrm>
          <a:off x="0" y="0"/>
          <a:ext cx="0" cy="0"/>
          <a:chOff x="0" y="0"/>
          <a:chExt cx="0" cy="0"/>
        </a:xfrm>
      </p:grpSpPr>
      <p:sp>
        <p:nvSpPr>
          <p:cNvPr id="194" name="Google Shape;194;p85"/>
          <p:cNvSpPr/>
          <p:nvPr/>
        </p:nvSpPr>
        <p:spPr>
          <a:xfrm>
            <a:off x="0" y="0"/>
            <a:ext cx="12435068" cy="7118432"/>
          </a:xfrm>
          <a:prstGeom prst="rect">
            <a:avLst/>
          </a:prstGeom>
          <a:solidFill>
            <a:srgbClr val="0F1025"/>
          </a:solidFill>
          <a:ln w="12700" cap="flat" cmpd="sng">
            <a:solidFill>
              <a:srgbClr val="0F102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95" name="Google Shape;195;p85" descr="A picture containing dark, sitting, holding, hand&#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t="-8513"/>
          <a:stretch/>
        </p:blipFill>
        <p:spPr>
          <a:xfrm>
            <a:off x="3569946" y="688935"/>
            <a:ext cx="8557821" cy="6429497"/>
          </a:xfrm>
          <a:prstGeom prst="rect">
            <a:avLst/>
          </a:prstGeom>
          <a:noFill/>
          <a:ln>
            <a:noFill/>
          </a:ln>
        </p:spPr>
      </p:pic>
      <p:sp>
        <p:nvSpPr>
          <p:cNvPr id="197" name="Google Shape;197;p85"/>
          <p:cNvSpPr txBox="1"/>
          <p:nvPr/>
        </p:nvSpPr>
        <p:spPr>
          <a:xfrm>
            <a:off x="7131780" y="6514088"/>
            <a:ext cx="4884892"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lt1"/>
                </a:solidFill>
                <a:latin typeface="IBM Plex Sans"/>
                <a:ea typeface="IBM Plex Sans"/>
                <a:cs typeface="IBM Plex Sans"/>
                <a:sym typeface="IBM Plex Sans"/>
              </a:rPr>
              <a:t>Copyright ©2025  | guidepointsecurity.com</a:t>
            </a:r>
          </a:p>
        </p:txBody>
      </p:sp>
      <p:pic>
        <p:nvPicPr>
          <p:cNvPr id="3" name="Picture 2" descr="A black and white logo&#10;&#10;Description automatically generated">
            <a:extLst>
              <a:ext uri="{FF2B5EF4-FFF2-40B4-BE49-F238E27FC236}">
                <a16:creationId xmlns:a16="http://schemas.microsoft.com/office/drawing/2014/main" id="{6F386D9D-31F5-BA45-83E2-6A94FC0E666E}"/>
              </a:ext>
            </a:extLst>
          </p:cNvPr>
          <p:cNvPicPr>
            <a:picLocks noChangeAspect="1"/>
          </p:cNvPicPr>
          <p:nvPr userDrawn="1"/>
        </p:nvPicPr>
        <p:blipFill>
          <a:blip r:embed="rId3"/>
          <a:stretch>
            <a:fillRect/>
          </a:stretch>
        </p:blipFill>
        <p:spPr>
          <a:xfrm>
            <a:off x="265461" y="228670"/>
            <a:ext cx="2120901" cy="4602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idebar with listed content" preserve="1">
  <p:cSld name="1_Sidebar with listed content">
    <p:spTree>
      <p:nvGrpSpPr>
        <p:cNvPr id="1" name="Shape 95"/>
        <p:cNvGrpSpPr/>
        <p:nvPr/>
      </p:nvGrpSpPr>
      <p:grpSpPr>
        <a:xfrm>
          <a:off x="0" y="0"/>
          <a:ext cx="0" cy="0"/>
          <a:chOff x="0" y="0"/>
          <a:chExt cx="0" cy="0"/>
        </a:xfrm>
      </p:grpSpPr>
      <p:sp>
        <p:nvSpPr>
          <p:cNvPr id="96" name="Google Shape;96;p31"/>
          <p:cNvSpPr/>
          <p:nvPr/>
        </p:nvSpPr>
        <p:spPr>
          <a:xfrm>
            <a:off x="-96982" y="-48491"/>
            <a:ext cx="5264727" cy="6954982"/>
          </a:xfrm>
          <a:custGeom>
            <a:avLst/>
            <a:gdLst/>
            <a:ahLst/>
            <a:cxnLst/>
            <a:rect l="l" t="t" r="r" b="b"/>
            <a:pathLst>
              <a:path w="8201891" h="6858000" extrusionOk="0">
                <a:moveTo>
                  <a:pt x="0" y="0"/>
                </a:moveTo>
                <a:lnTo>
                  <a:pt x="6490855" y="0"/>
                </a:lnTo>
                <a:lnTo>
                  <a:pt x="8201891" y="3373582"/>
                </a:lnTo>
                <a:lnTo>
                  <a:pt x="6490855" y="6858000"/>
                </a:lnTo>
                <a:lnTo>
                  <a:pt x="0" y="6858000"/>
                </a:lnTo>
                <a:lnTo>
                  <a:pt x="0" y="0"/>
                </a:lnTo>
                <a:close/>
              </a:path>
            </a:pathLst>
          </a:custGeom>
          <a:solidFill>
            <a:srgbClr val="0F0F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7" name="Google Shape;97;p31"/>
          <p:cNvSpPr txBox="1">
            <a:spLocks noGrp="1"/>
          </p:cNvSpPr>
          <p:nvPr>
            <p:ph type="title"/>
          </p:nvPr>
        </p:nvSpPr>
        <p:spPr>
          <a:xfrm>
            <a:off x="582712" y="3002746"/>
            <a:ext cx="378781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1000"/>
              </a:spcBef>
              <a:spcAft>
                <a:spcPts val="0"/>
              </a:spcAft>
              <a:buSzPts val="4400"/>
              <a:buFont typeface="IBM Plex Sans Medium"/>
              <a:buNone/>
              <a:defRPr sz="3600" b="0">
                <a:solidFill>
                  <a:schemeClr val="lt1"/>
                </a:solidFill>
                <a:latin typeface="IBM Plex Sans Medium"/>
                <a:ea typeface="IBM Plex Sans Medium"/>
                <a:cs typeface="IBM Plex Sans Medium"/>
                <a:sym typeface="IBM Plex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1"/>
          <p:cNvSpPr txBox="1">
            <a:spLocks noGrp="1"/>
          </p:cNvSpPr>
          <p:nvPr>
            <p:ph type="body" idx="1"/>
          </p:nvPr>
        </p:nvSpPr>
        <p:spPr>
          <a:xfrm>
            <a:off x="582711" y="2483825"/>
            <a:ext cx="3787810" cy="448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Font typeface="IBM Plex Sans"/>
              <a:buNone/>
              <a:defRPr sz="1300" b="1" cap="none">
                <a:solidFill>
                  <a:schemeClr val="lt1"/>
                </a:solidFill>
                <a:latin typeface="IBM Plex Sans"/>
                <a:ea typeface="IBM Plex Sans"/>
                <a:cs typeface="IBM Plex Sans"/>
                <a:sym typeface="IBM Plex Sans"/>
              </a:defRPr>
            </a:lvl1pPr>
            <a:lvl2pPr marL="914400" lvl="1" indent="-228600" algn="l">
              <a:lnSpc>
                <a:spcPct val="90000"/>
              </a:lnSpc>
              <a:spcBef>
                <a:spcPts val="1000"/>
              </a:spcBef>
              <a:spcAft>
                <a:spcPts val="0"/>
              </a:spcAft>
              <a:buSzPts val="2400"/>
              <a:buFont typeface="IBM Plex Sans"/>
              <a:buNone/>
              <a:defRPr sz="1300" b="1">
                <a:solidFill>
                  <a:schemeClr val="lt1"/>
                </a:solidFill>
                <a:latin typeface="IBM Plex Sans"/>
                <a:ea typeface="IBM Plex Sans"/>
                <a:cs typeface="IBM Plex Sans"/>
                <a:sym typeface="IBM Plex Sans"/>
              </a:defRPr>
            </a:lvl2pPr>
            <a:lvl3pPr marL="1371600" lvl="2" indent="-228600" algn="l">
              <a:lnSpc>
                <a:spcPct val="90000"/>
              </a:lnSpc>
              <a:spcBef>
                <a:spcPts val="1000"/>
              </a:spcBef>
              <a:spcAft>
                <a:spcPts val="0"/>
              </a:spcAft>
              <a:buSzPts val="2000"/>
              <a:buFont typeface="IBM Plex Sans"/>
              <a:buNone/>
              <a:defRPr sz="1300" b="1">
                <a:solidFill>
                  <a:schemeClr val="lt1"/>
                </a:solidFill>
                <a:latin typeface="IBM Plex Sans"/>
                <a:ea typeface="IBM Plex Sans"/>
                <a:cs typeface="IBM Plex Sans"/>
                <a:sym typeface="IBM Plex Sans"/>
              </a:defRPr>
            </a:lvl3pPr>
            <a:lvl4pPr marL="1828800" lvl="3" indent="-228600" algn="l">
              <a:lnSpc>
                <a:spcPct val="90000"/>
              </a:lnSpc>
              <a:spcBef>
                <a:spcPts val="1000"/>
              </a:spcBef>
              <a:spcAft>
                <a:spcPts val="0"/>
              </a:spcAft>
              <a:buSzPts val="1800"/>
              <a:buFont typeface="IBM Plex Sans"/>
              <a:buNone/>
              <a:defRPr sz="1300" b="1">
                <a:solidFill>
                  <a:schemeClr val="lt1"/>
                </a:solidFill>
                <a:latin typeface="IBM Plex Sans"/>
                <a:ea typeface="IBM Plex Sans"/>
                <a:cs typeface="IBM Plex Sans"/>
                <a:sym typeface="IBM Plex Sans"/>
              </a:defRPr>
            </a:lvl4pPr>
            <a:lvl5pPr marL="2286000" lvl="4" indent="-228600" algn="l">
              <a:lnSpc>
                <a:spcPct val="90000"/>
              </a:lnSpc>
              <a:spcBef>
                <a:spcPts val="1000"/>
              </a:spcBef>
              <a:spcAft>
                <a:spcPts val="0"/>
              </a:spcAft>
              <a:buSzPts val="1800"/>
              <a:buFont typeface="IBM Plex Sans"/>
              <a:buNone/>
              <a:defRPr sz="1300" b="1">
                <a:solidFill>
                  <a:schemeClr val="lt1"/>
                </a:solidFill>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99" name="Google Shape;99;p31"/>
          <p:cNvSpPr txBox="1">
            <a:spLocks noGrp="1"/>
          </p:cNvSpPr>
          <p:nvPr>
            <p:ph type="body" idx="2"/>
          </p:nvPr>
        </p:nvSpPr>
        <p:spPr>
          <a:xfrm>
            <a:off x="6291265" y="841375"/>
            <a:ext cx="5157186" cy="1663700"/>
          </a:xfrm>
          <a:prstGeom prst="rect">
            <a:avLst/>
          </a:prstGeom>
          <a:noFill/>
          <a:ln>
            <a:noFill/>
          </a:ln>
        </p:spPr>
        <p:txBody>
          <a:bodyPr spcFirstLastPara="1" wrap="square" lIns="91425" tIns="45700" rIns="91425" bIns="45700" anchor="t" anchorCtr="0">
            <a:noAutofit/>
          </a:bodyPr>
          <a:lstStyle>
            <a:lvl1pPr marL="457200" lvl="0" indent="-337185" algn="l">
              <a:lnSpc>
                <a:spcPct val="90000"/>
              </a:lnSpc>
              <a:spcBef>
                <a:spcPts val="1000"/>
              </a:spcBef>
              <a:spcAft>
                <a:spcPts val="0"/>
              </a:spcAft>
              <a:buSzPts val="1710"/>
              <a:buChar char="•"/>
              <a:defRPr sz="1800">
                <a:latin typeface="IBM Plex Sans"/>
                <a:ea typeface="IBM Plex Sans"/>
                <a:cs typeface="IBM Plex Sans"/>
                <a:sym typeface="IBM Plex Sans"/>
              </a:defRPr>
            </a:lvl1pPr>
            <a:lvl2pPr marL="914400" lvl="1" indent="-325119" algn="l">
              <a:lnSpc>
                <a:spcPct val="90000"/>
              </a:lnSpc>
              <a:spcBef>
                <a:spcPts val="500"/>
              </a:spcBef>
              <a:spcAft>
                <a:spcPts val="0"/>
              </a:spcAft>
              <a:buSzPts val="1520"/>
              <a:buChar char="•"/>
              <a:defRPr sz="1600">
                <a:latin typeface="IBM Plex Sans"/>
                <a:ea typeface="IBM Plex Sans"/>
                <a:cs typeface="IBM Plex Sans"/>
                <a:sym typeface="IBM Plex Sans"/>
              </a:defRPr>
            </a:lvl2pPr>
            <a:lvl3pPr marL="1371600" lvl="2" indent="-313055" algn="l">
              <a:lnSpc>
                <a:spcPct val="90000"/>
              </a:lnSpc>
              <a:spcBef>
                <a:spcPts val="500"/>
              </a:spcBef>
              <a:spcAft>
                <a:spcPts val="0"/>
              </a:spcAft>
              <a:buSzPts val="1330"/>
              <a:buChar char="•"/>
              <a:defRPr sz="1400">
                <a:latin typeface="IBM Plex Sans"/>
                <a:ea typeface="IBM Plex Sans"/>
                <a:cs typeface="IBM Plex Sans"/>
                <a:sym typeface="IBM Plex Sans"/>
              </a:defRPr>
            </a:lvl3pPr>
            <a:lvl4pPr marL="1828800" lvl="3" indent="-300989" algn="l">
              <a:lnSpc>
                <a:spcPct val="90000"/>
              </a:lnSpc>
              <a:spcBef>
                <a:spcPts val="500"/>
              </a:spcBef>
              <a:spcAft>
                <a:spcPts val="0"/>
              </a:spcAft>
              <a:buSzPts val="1140"/>
              <a:buChar char="•"/>
              <a:defRPr sz="1200">
                <a:latin typeface="IBM Plex Sans"/>
                <a:ea typeface="IBM Plex Sans"/>
                <a:cs typeface="IBM Plex Sans"/>
                <a:sym typeface="IBM Plex Sans"/>
              </a:defRPr>
            </a:lvl4pPr>
            <a:lvl5pPr marL="2286000" lvl="4" indent="-300989" algn="l">
              <a:lnSpc>
                <a:spcPct val="90000"/>
              </a:lnSpc>
              <a:spcBef>
                <a:spcPts val="500"/>
              </a:spcBef>
              <a:spcAft>
                <a:spcPts val="0"/>
              </a:spcAft>
              <a:buSzPts val="1140"/>
              <a:buChar char="•"/>
              <a:defRPr sz="1200">
                <a:latin typeface="IBM Plex Sans"/>
                <a:ea typeface="IBM Plex Sans"/>
                <a:cs typeface="IBM Plex Sans"/>
                <a:sym typeface="IBM Plex Sans"/>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01" name="Google Shape;101;p31"/>
          <p:cNvSpPr txBox="1"/>
          <p:nvPr/>
        </p:nvSpPr>
        <p:spPr>
          <a:xfrm>
            <a:off x="7131780" y="6514088"/>
            <a:ext cx="4884892"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dk1"/>
                </a:solidFill>
                <a:latin typeface="IBM Plex Sans"/>
                <a:ea typeface="IBM Plex Sans"/>
                <a:cs typeface="IBM Plex Sans"/>
                <a:sym typeface="IBM Plex Sans"/>
              </a:rPr>
              <a:t>Copyright ©2025  | guidepointsecurity.com</a:t>
            </a:r>
          </a:p>
        </p:txBody>
      </p:sp>
      <p:pic>
        <p:nvPicPr>
          <p:cNvPr id="3" name="Picture 2" descr="A black and white logo&#10;&#10;Description automatically generated">
            <a:extLst>
              <a:ext uri="{FF2B5EF4-FFF2-40B4-BE49-F238E27FC236}">
                <a16:creationId xmlns:a16="http://schemas.microsoft.com/office/drawing/2014/main" id="{8927F09A-254B-EA2C-87A1-E09711AC9E18}"/>
              </a:ext>
            </a:extLst>
          </p:cNvPr>
          <p:cNvPicPr>
            <a:picLocks noChangeAspect="1"/>
          </p:cNvPicPr>
          <p:nvPr userDrawn="1"/>
        </p:nvPicPr>
        <p:blipFill>
          <a:blip r:embed="rId2"/>
          <a:stretch>
            <a:fillRect/>
          </a:stretch>
        </p:blipFill>
        <p:spPr>
          <a:xfrm>
            <a:off x="265461" y="228670"/>
            <a:ext cx="2120901" cy="460265"/>
          </a:xfrm>
          <a:prstGeom prst="rect">
            <a:avLst/>
          </a:prstGeom>
        </p:spPr>
      </p:pic>
    </p:spTree>
    <p:extLst>
      <p:ext uri="{BB962C8B-B14F-4D97-AF65-F5344CB8AC3E}">
        <p14:creationId xmlns:p14="http://schemas.microsoft.com/office/powerpoint/2010/main" val="144411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91" r:id="rId3"/>
    <p:sldLayoutId id="2147483693" r:id="rId4"/>
    <p:sldLayoutId id="2147483694" r:id="rId5"/>
    <p:sldLayoutId id="2147483695" r:id="rId6"/>
    <p:sldLayoutId id="2147483697" r:id="rId7"/>
    <p:sldLayoutId id="2147483668" r:id="rId8"/>
    <p:sldLayoutId id="2147483698" r:id="rId9"/>
    <p:sldLayoutId id="2147483670" r:id="rId10"/>
    <p:sldLayoutId id="2147483671" r:id="rId11"/>
    <p:sldLayoutId id="2147483672" r:id="rId12"/>
    <p:sldLayoutId id="2147483673" r:id="rId13"/>
    <p:sldLayoutId id="2147483674" r:id="rId14"/>
    <p:sldLayoutId id="2147483675" r:id="rId15"/>
    <p:sldLayoutId id="2147483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9" name="Google Shape;293;p1">
            <a:extLst>
              <a:ext uri="{FF2B5EF4-FFF2-40B4-BE49-F238E27FC236}">
                <a16:creationId xmlns:a16="http://schemas.microsoft.com/office/drawing/2014/main" id="{3DFCAB04-914A-09B5-C9C6-78F523D24A91}"/>
              </a:ext>
            </a:extLst>
          </p:cNvPr>
          <p:cNvSpPr txBox="1">
            <a:spLocks noGrp="1"/>
          </p:cNvSpPr>
          <p:nvPr>
            <p:ph type="body" idx="1"/>
          </p:nvPr>
        </p:nvSpPr>
        <p:spPr>
          <a:xfrm>
            <a:off x="738299" y="2451999"/>
            <a:ext cx="10715401" cy="712789"/>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Clr>
                <a:schemeClr val="lt1"/>
              </a:buClr>
              <a:buSzPts val="4800"/>
              <a:buFont typeface="IBM Plex Sans Medium"/>
              <a:buNone/>
            </a:pPr>
            <a:r>
              <a:rPr lang="en-US" sz="3600" dirty="0"/>
              <a:t>Cybersecurity Risk Management Made Simple</a:t>
            </a:r>
            <a:endParaRPr sz="3600" dirty="0"/>
          </a:p>
        </p:txBody>
      </p:sp>
      <p:sp>
        <p:nvSpPr>
          <p:cNvPr id="10" name="Google Shape;294;p1">
            <a:extLst>
              <a:ext uri="{FF2B5EF4-FFF2-40B4-BE49-F238E27FC236}">
                <a16:creationId xmlns:a16="http://schemas.microsoft.com/office/drawing/2014/main" id="{AF1EB3A3-DEA5-4880-D4B6-450087C9D45A}"/>
              </a:ext>
            </a:extLst>
          </p:cNvPr>
          <p:cNvSpPr txBox="1">
            <a:spLocks noGrp="1"/>
          </p:cNvSpPr>
          <p:nvPr>
            <p:ph type="body" idx="2"/>
          </p:nvPr>
        </p:nvSpPr>
        <p:spPr>
          <a:xfrm>
            <a:off x="854557" y="4971282"/>
            <a:ext cx="10715401" cy="71278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accent1"/>
              </a:buClr>
              <a:buSzPts val="2200"/>
              <a:buFont typeface="Calibri"/>
              <a:buNone/>
            </a:pPr>
            <a:r>
              <a:rPr lang="en-US" dirty="0"/>
              <a:t>Ben Moreland | Risk Practice Director</a:t>
            </a:r>
            <a:endParaRPr dirty="0"/>
          </a:p>
        </p:txBody>
      </p:sp>
      <p:sp>
        <p:nvSpPr>
          <p:cNvPr id="11" name="Google Shape;293;p1">
            <a:extLst>
              <a:ext uri="{FF2B5EF4-FFF2-40B4-BE49-F238E27FC236}">
                <a16:creationId xmlns:a16="http://schemas.microsoft.com/office/drawing/2014/main" id="{A0DE7DF4-2C74-8BF0-ABA7-FB39DFBF6CF7}"/>
              </a:ext>
            </a:extLst>
          </p:cNvPr>
          <p:cNvSpPr txBox="1">
            <a:spLocks/>
          </p:cNvSpPr>
          <p:nvPr/>
        </p:nvSpPr>
        <p:spPr>
          <a:xfrm>
            <a:off x="738299" y="3164788"/>
            <a:ext cx="10715401" cy="7127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IBM Plex Sans Medium"/>
              <a:buNone/>
              <a:defRPr sz="3600" b="0" i="0" u="none" strike="noStrike" cap="none">
                <a:solidFill>
                  <a:schemeClr val="lt1"/>
                </a:solidFill>
                <a:latin typeface="IBM Plex Sans Medium"/>
                <a:ea typeface="IBM Plex Sans Medium"/>
                <a:cs typeface="IBM Plex Sans Medium"/>
                <a:sym typeface="IBM Plex Sans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ctr">
              <a:buClr>
                <a:schemeClr val="lt1"/>
              </a:buClr>
              <a:buSzPts val="4800"/>
            </a:pPr>
            <a:r>
              <a:rPr lang="en-US" i="1" dirty="0"/>
              <a:t>(…but not Easy) </a:t>
            </a:r>
          </a:p>
        </p:txBody>
      </p:sp>
    </p:spTree>
    <p:extLst>
      <p:ext uri="{BB962C8B-B14F-4D97-AF65-F5344CB8AC3E}">
        <p14:creationId xmlns:p14="http://schemas.microsoft.com/office/powerpoint/2010/main" val="335078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1801"/>
                            </p:stCondLst>
                            <p:childTnLst>
                              <p:par>
                                <p:cTn id="8" presetID="1" presetClass="entr" presetSubtype="0" fill="hold" grpId="0" nodeType="afterEffect">
                                  <p:stCondLst>
                                    <p:cond delay="1000"/>
                                  </p:stCondLst>
                                  <p:iterate type="lt">
                                    <p:tmAbs val="50"/>
                                  </p:iterate>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par>
                          <p:cTn id="10" fill="hold">
                            <p:stCondLst>
                              <p:cond delay="3402"/>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3" name="Google Shape;313;p2">
            <a:extLst>
              <a:ext uri="{FF2B5EF4-FFF2-40B4-BE49-F238E27FC236}">
                <a16:creationId xmlns:a16="http://schemas.microsoft.com/office/drawing/2014/main" id="{A49E3710-855C-ED24-D17C-E2335F8785F9}"/>
              </a:ext>
            </a:extLst>
          </p:cNvPr>
          <p:cNvSpPr txBox="1">
            <a:spLocks/>
          </p:cNvSpPr>
          <p:nvPr/>
        </p:nvSpPr>
        <p:spPr>
          <a:xfrm>
            <a:off x="3580225" y="3023419"/>
            <a:ext cx="5031549" cy="8111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228600" algn="ctr">
              <a:buNone/>
            </a:pPr>
            <a:r>
              <a:rPr lang="en-US" sz="3600" b="0" i="0" u="none" strike="noStrike" cap="none" dirty="0">
                <a:solidFill>
                  <a:schemeClr val="lt1"/>
                </a:solidFill>
                <a:latin typeface="IBM Plex Sans Medium"/>
                <a:ea typeface="IBM Plex Sans Medium"/>
                <a:cs typeface="IBM Plex Sans Medium"/>
                <a:sym typeface="IBM Plex Sans Medium"/>
              </a:rPr>
              <a:t>Application</a:t>
            </a:r>
          </a:p>
          <a:p>
            <a:pPr indent="-228600" algn="ctr">
              <a:buNone/>
            </a:pPr>
            <a:endParaRPr lang="en-US" sz="3600" b="0" i="0" u="none" strike="noStrike" cap="none" dirty="0">
              <a:solidFill>
                <a:schemeClr val="lt1"/>
              </a:solidFill>
              <a:latin typeface="IBM Plex Sans Medium"/>
              <a:ea typeface="IBM Plex Sans Medium"/>
              <a:cs typeface="IBM Plex Sans Medium"/>
              <a:sym typeface="IBM Plex Sans Medium"/>
            </a:endParaRPr>
          </a:p>
        </p:txBody>
      </p:sp>
    </p:spTree>
    <p:extLst>
      <p:ext uri="{BB962C8B-B14F-4D97-AF65-F5344CB8AC3E}">
        <p14:creationId xmlns:p14="http://schemas.microsoft.com/office/powerpoint/2010/main" val="28433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13;p2">
            <a:extLst>
              <a:ext uri="{FF2B5EF4-FFF2-40B4-BE49-F238E27FC236}">
                <a16:creationId xmlns:a16="http://schemas.microsoft.com/office/drawing/2014/main" id="{9B9B46DD-FBC5-D99B-5456-E717AE4767AF}"/>
              </a:ext>
            </a:extLst>
          </p:cNvPr>
          <p:cNvSpPr txBox="1">
            <a:spLocks/>
          </p:cNvSpPr>
          <p:nvPr/>
        </p:nvSpPr>
        <p:spPr>
          <a:xfrm>
            <a:off x="-143426" y="1003904"/>
            <a:ext cx="12478851" cy="8111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Font typeface="Arial"/>
              <a:buNone/>
            </a:pPr>
            <a:r>
              <a:rPr lang="en-US" sz="3600" dirty="0">
                <a:solidFill>
                  <a:schemeClr val="lt1"/>
                </a:solidFill>
                <a:latin typeface="IBM Plex Sans"/>
                <a:ea typeface="IBM Plex Sans"/>
                <a:cs typeface="IBM Plex Sans"/>
                <a:sym typeface="IBM Plex Sans"/>
              </a:rPr>
              <a:t>Translating Cybersecurity Risks to Business Risk</a:t>
            </a:r>
          </a:p>
          <a:p>
            <a:pPr marL="0" indent="0">
              <a:spcBef>
                <a:spcPts val="0"/>
              </a:spcBef>
              <a:buFont typeface="Arial"/>
              <a:buNone/>
            </a:pPr>
            <a:endParaRPr lang="en-US" sz="3600" dirty="0">
              <a:solidFill>
                <a:schemeClr val="lt1"/>
              </a:solidFill>
              <a:latin typeface="IBM Plex Sans"/>
              <a:ea typeface="IBM Plex Sans"/>
              <a:cs typeface="IBM Plex Sans"/>
              <a:sym typeface="IBM Plex Sans"/>
            </a:endParaRPr>
          </a:p>
        </p:txBody>
      </p:sp>
      <p:graphicFrame>
        <p:nvGraphicFramePr>
          <p:cNvPr id="4" name="Diagram 3">
            <a:extLst>
              <a:ext uri="{FF2B5EF4-FFF2-40B4-BE49-F238E27FC236}">
                <a16:creationId xmlns:a16="http://schemas.microsoft.com/office/drawing/2014/main" id="{BD7745D8-3E8F-2C0D-A19B-D43C4584DFC1}"/>
              </a:ext>
            </a:extLst>
          </p:cNvPr>
          <p:cNvGraphicFramePr/>
          <p:nvPr>
            <p:extLst>
              <p:ext uri="{D42A27DB-BD31-4B8C-83A1-F6EECF244321}">
                <p14:modId xmlns:p14="http://schemas.microsoft.com/office/powerpoint/2010/main" val="616451477"/>
              </p:ext>
            </p:extLst>
          </p:nvPr>
        </p:nvGraphicFramePr>
        <p:xfrm>
          <a:off x="4852266" y="2143546"/>
          <a:ext cx="6462908" cy="4722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BCAEE28B-25C9-6D43-BB2C-E9CE1BA5FEE2}"/>
              </a:ext>
            </a:extLst>
          </p:cNvPr>
          <p:cNvGraphicFramePr/>
          <p:nvPr>
            <p:extLst>
              <p:ext uri="{D42A27DB-BD31-4B8C-83A1-F6EECF244321}">
                <p14:modId xmlns:p14="http://schemas.microsoft.com/office/powerpoint/2010/main" val="108386862"/>
              </p:ext>
            </p:extLst>
          </p:nvPr>
        </p:nvGraphicFramePr>
        <p:xfrm>
          <a:off x="436970" y="2747533"/>
          <a:ext cx="2691518" cy="39212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8" name="TextBox 37">
            <a:extLst>
              <a:ext uri="{FF2B5EF4-FFF2-40B4-BE49-F238E27FC236}">
                <a16:creationId xmlns:a16="http://schemas.microsoft.com/office/drawing/2014/main" id="{D105222B-9671-C4C1-E9DA-20D7C756E2CB}"/>
              </a:ext>
            </a:extLst>
          </p:cNvPr>
          <p:cNvSpPr txBox="1"/>
          <p:nvPr/>
        </p:nvSpPr>
        <p:spPr>
          <a:xfrm>
            <a:off x="1001986" y="1905043"/>
            <a:ext cx="2906565" cy="461665"/>
          </a:xfrm>
          <a:prstGeom prst="rect">
            <a:avLst/>
          </a:prstGeom>
          <a:noFill/>
        </p:spPr>
        <p:txBody>
          <a:bodyPr wrap="none" rtlCol="0">
            <a:spAutoFit/>
          </a:bodyPr>
          <a:lstStyle/>
          <a:p>
            <a:r>
              <a:rPr lang="en-US" sz="2400" dirty="0">
                <a:solidFill>
                  <a:schemeClr val="bg1"/>
                </a:solidFill>
                <a:latin typeface="IBM Plex Sans" panose="020B0503050203000203" pitchFamily="34" charset="0"/>
              </a:rPr>
              <a:t>Cybersecurity Risks</a:t>
            </a:r>
          </a:p>
        </p:txBody>
      </p:sp>
      <p:sp>
        <p:nvSpPr>
          <p:cNvPr id="39" name="TextBox 38">
            <a:extLst>
              <a:ext uri="{FF2B5EF4-FFF2-40B4-BE49-F238E27FC236}">
                <a16:creationId xmlns:a16="http://schemas.microsoft.com/office/drawing/2014/main" id="{E83AF750-D7C4-7088-C8AF-D3282B202349}"/>
              </a:ext>
            </a:extLst>
          </p:cNvPr>
          <p:cNvSpPr txBox="1"/>
          <p:nvPr/>
        </p:nvSpPr>
        <p:spPr>
          <a:xfrm>
            <a:off x="6468534" y="1905042"/>
            <a:ext cx="3230372" cy="461665"/>
          </a:xfrm>
          <a:prstGeom prst="rect">
            <a:avLst/>
          </a:prstGeom>
          <a:noFill/>
        </p:spPr>
        <p:txBody>
          <a:bodyPr wrap="none" rtlCol="0">
            <a:spAutoFit/>
          </a:bodyPr>
          <a:lstStyle/>
          <a:p>
            <a:r>
              <a:rPr lang="en-US" sz="2400" dirty="0">
                <a:solidFill>
                  <a:schemeClr val="bg1"/>
                </a:solidFill>
                <a:latin typeface="IBM Plex Sans" panose="020B0503050203000203" pitchFamily="34" charset="0"/>
              </a:rPr>
              <a:t>Business</a:t>
            </a:r>
            <a:r>
              <a:rPr lang="en-US" sz="2400" dirty="0">
                <a:solidFill>
                  <a:schemeClr val="bg1"/>
                </a:solidFill>
              </a:rPr>
              <a:t> Risk Factors</a:t>
            </a:r>
          </a:p>
        </p:txBody>
      </p:sp>
    </p:spTree>
    <p:extLst>
      <p:ext uri="{BB962C8B-B14F-4D97-AF65-F5344CB8AC3E}">
        <p14:creationId xmlns:p14="http://schemas.microsoft.com/office/powerpoint/2010/main" val="44568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3" name="Google Shape;313;p2">
            <a:extLst>
              <a:ext uri="{FF2B5EF4-FFF2-40B4-BE49-F238E27FC236}">
                <a16:creationId xmlns:a16="http://schemas.microsoft.com/office/drawing/2014/main" id="{A49E3710-855C-ED24-D17C-E2335F8785F9}"/>
              </a:ext>
            </a:extLst>
          </p:cNvPr>
          <p:cNvSpPr txBox="1">
            <a:spLocks/>
          </p:cNvSpPr>
          <p:nvPr/>
        </p:nvSpPr>
        <p:spPr>
          <a:xfrm>
            <a:off x="-80920" y="820681"/>
            <a:ext cx="12478851" cy="8111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Font typeface="Arial"/>
              <a:buNone/>
            </a:pPr>
            <a:r>
              <a:rPr lang="en-US" sz="3600" dirty="0">
                <a:solidFill>
                  <a:schemeClr val="lt1"/>
                </a:solidFill>
                <a:latin typeface="IBM Plex Sans"/>
                <a:ea typeface="IBM Plex Sans"/>
                <a:cs typeface="IBM Plex Sans"/>
                <a:sym typeface="IBM Plex Sans"/>
              </a:rPr>
              <a:t>Application</a:t>
            </a:r>
            <a:endParaRPr lang="en-US" dirty="0">
              <a:latin typeface="IBM Plex Sans"/>
              <a:ea typeface="IBM Plex Sans"/>
              <a:cs typeface="IBM Plex Sans"/>
              <a:sym typeface="IBM Plex Sans"/>
            </a:endParaRPr>
          </a:p>
          <a:p>
            <a:pPr marL="0" indent="0">
              <a:spcBef>
                <a:spcPts val="0"/>
              </a:spcBef>
              <a:buFont typeface="Arial"/>
              <a:buNone/>
            </a:pPr>
            <a:endParaRPr lang="en-US" sz="3600" dirty="0">
              <a:solidFill>
                <a:schemeClr val="lt1"/>
              </a:solidFill>
              <a:latin typeface="IBM Plex Sans"/>
              <a:ea typeface="IBM Plex Sans"/>
              <a:cs typeface="IBM Plex Sans"/>
              <a:sym typeface="IBM Plex Sans"/>
            </a:endParaRPr>
          </a:p>
        </p:txBody>
      </p:sp>
      <p:sp>
        <p:nvSpPr>
          <p:cNvPr id="2" name="Google Shape;4537;p291">
            <a:extLst>
              <a:ext uri="{FF2B5EF4-FFF2-40B4-BE49-F238E27FC236}">
                <a16:creationId xmlns:a16="http://schemas.microsoft.com/office/drawing/2014/main" id="{727D6ABD-6809-44B7-9918-FD27D1374449}"/>
              </a:ext>
            </a:extLst>
          </p:cNvPr>
          <p:cNvSpPr txBox="1"/>
          <p:nvPr/>
        </p:nvSpPr>
        <p:spPr>
          <a:xfrm>
            <a:off x="1826595" y="2991053"/>
            <a:ext cx="2224837" cy="9048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Clr>
                <a:schemeClr val="dk1"/>
              </a:buClr>
              <a:buSzPts val="1100"/>
              <a:buFont typeface="Arial"/>
              <a:buNone/>
            </a:pPr>
            <a:r>
              <a:rPr lang="en" sz="1600" dirty="0">
                <a:solidFill>
                  <a:schemeClr val="bg1"/>
                </a:solidFill>
                <a:latin typeface="IBM Plex Sans Medium" panose="020B0603050203000203" pitchFamily="34" charset="0"/>
                <a:ea typeface="Inter"/>
                <a:cs typeface="Inter"/>
                <a:sym typeface="Inter"/>
              </a:rPr>
              <a:t>Create the program foundation</a:t>
            </a:r>
            <a:endParaRPr sz="1600" dirty="0">
              <a:solidFill>
                <a:schemeClr val="bg1"/>
              </a:solidFill>
              <a:latin typeface="IBM Plex Sans Medium" panose="020B0603050203000203" pitchFamily="34" charset="0"/>
              <a:ea typeface="Inter"/>
              <a:cs typeface="Inter"/>
              <a:sym typeface="Inter"/>
            </a:endParaRPr>
          </a:p>
        </p:txBody>
      </p:sp>
      <p:grpSp>
        <p:nvGrpSpPr>
          <p:cNvPr id="19" name="Google Shape;4540;p291">
            <a:extLst>
              <a:ext uri="{FF2B5EF4-FFF2-40B4-BE49-F238E27FC236}">
                <a16:creationId xmlns:a16="http://schemas.microsoft.com/office/drawing/2014/main" id="{37006A48-89C6-76E9-5D5B-4735B4B9BE3E}"/>
              </a:ext>
            </a:extLst>
          </p:cNvPr>
          <p:cNvGrpSpPr/>
          <p:nvPr/>
        </p:nvGrpSpPr>
        <p:grpSpPr>
          <a:xfrm>
            <a:off x="2632638" y="2229292"/>
            <a:ext cx="599633" cy="622068"/>
            <a:chOff x="332399" y="2385801"/>
            <a:chExt cx="652200" cy="652200"/>
          </a:xfrm>
        </p:grpSpPr>
        <p:sp>
          <p:nvSpPr>
            <p:cNvPr id="23" name="Google Shape;4541;p291">
              <a:extLst>
                <a:ext uri="{FF2B5EF4-FFF2-40B4-BE49-F238E27FC236}">
                  <a16:creationId xmlns:a16="http://schemas.microsoft.com/office/drawing/2014/main" id="{6CF916B0-661D-75DC-A0B2-B8ADE3BB9D96}"/>
                </a:ext>
              </a:extLst>
            </p:cNvPr>
            <p:cNvSpPr/>
            <p:nvPr/>
          </p:nvSpPr>
          <p:spPr>
            <a:xfrm>
              <a:off x="332399" y="2385801"/>
              <a:ext cx="652200" cy="652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grpSp>
          <p:nvGrpSpPr>
            <p:cNvPr id="24" name="Google Shape;4542;p291">
              <a:extLst>
                <a:ext uri="{FF2B5EF4-FFF2-40B4-BE49-F238E27FC236}">
                  <a16:creationId xmlns:a16="http://schemas.microsoft.com/office/drawing/2014/main" id="{FB610644-1D10-959B-2B35-617638C1D59F}"/>
                </a:ext>
              </a:extLst>
            </p:cNvPr>
            <p:cNvGrpSpPr/>
            <p:nvPr/>
          </p:nvGrpSpPr>
          <p:grpSpPr>
            <a:xfrm>
              <a:off x="440070" y="2476188"/>
              <a:ext cx="448861" cy="448861"/>
              <a:chOff x="1112150" y="4029850"/>
              <a:chExt cx="419575" cy="419575"/>
            </a:xfrm>
          </p:grpSpPr>
          <p:sp>
            <p:nvSpPr>
              <p:cNvPr id="65" name="Google Shape;4543;p291">
                <a:extLst>
                  <a:ext uri="{FF2B5EF4-FFF2-40B4-BE49-F238E27FC236}">
                    <a16:creationId xmlns:a16="http://schemas.microsoft.com/office/drawing/2014/main" id="{46819454-EFDB-8E06-0C25-D50E051E71F1}"/>
                  </a:ext>
                </a:extLst>
              </p:cNvPr>
              <p:cNvSpPr/>
              <p:nvPr/>
            </p:nvSpPr>
            <p:spPr>
              <a:xfrm>
                <a:off x="1112150" y="4029850"/>
                <a:ext cx="419575" cy="419575"/>
              </a:xfrm>
              <a:custGeom>
                <a:avLst/>
                <a:gdLst/>
                <a:ahLst/>
                <a:cxnLst/>
                <a:rect l="l" t="t" r="r" b="b"/>
                <a:pathLst>
                  <a:path w="16783" h="16783" fill="none" extrusionOk="0">
                    <a:moveTo>
                      <a:pt x="16783" y="9710"/>
                    </a:moveTo>
                    <a:lnTo>
                      <a:pt x="16783" y="7032"/>
                    </a:lnTo>
                    <a:cubicBezTo>
                      <a:pt x="16783" y="6948"/>
                      <a:pt x="16741" y="6906"/>
                      <a:pt x="16615" y="6906"/>
                    </a:cubicBezTo>
                    <a:lnTo>
                      <a:pt x="15151" y="6906"/>
                    </a:lnTo>
                    <a:cubicBezTo>
                      <a:pt x="15109" y="6906"/>
                      <a:pt x="15025" y="6822"/>
                      <a:pt x="15025" y="6780"/>
                    </a:cubicBezTo>
                    <a:cubicBezTo>
                      <a:pt x="14858" y="6111"/>
                      <a:pt x="14607" y="5483"/>
                      <a:pt x="14230" y="4897"/>
                    </a:cubicBezTo>
                    <a:cubicBezTo>
                      <a:pt x="14188" y="4855"/>
                      <a:pt x="14188" y="4730"/>
                      <a:pt x="14230" y="4688"/>
                    </a:cubicBezTo>
                    <a:lnTo>
                      <a:pt x="15276" y="3642"/>
                    </a:lnTo>
                    <a:cubicBezTo>
                      <a:pt x="15318" y="3600"/>
                      <a:pt x="15318" y="3474"/>
                      <a:pt x="15276" y="3390"/>
                    </a:cubicBezTo>
                    <a:lnTo>
                      <a:pt x="13393" y="1507"/>
                    </a:lnTo>
                    <a:cubicBezTo>
                      <a:pt x="13351" y="1465"/>
                      <a:pt x="13225" y="1465"/>
                      <a:pt x="13142" y="1507"/>
                    </a:cubicBezTo>
                    <a:lnTo>
                      <a:pt x="12095" y="2553"/>
                    </a:lnTo>
                    <a:cubicBezTo>
                      <a:pt x="12012" y="2595"/>
                      <a:pt x="11928" y="2595"/>
                      <a:pt x="11886" y="2553"/>
                    </a:cubicBezTo>
                    <a:cubicBezTo>
                      <a:pt x="11300" y="2177"/>
                      <a:pt x="10672" y="1926"/>
                      <a:pt x="10003" y="1758"/>
                    </a:cubicBezTo>
                    <a:cubicBezTo>
                      <a:pt x="9919" y="1758"/>
                      <a:pt x="9877" y="1675"/>
                      <a:pt x="9877" y="1591"/>
                    </a:cubicBezTo>
                    <a:lnTo>
                      <a:pt x="9877" y="126"/>
                    </a:lnTo>
                    <a:cubicBezTo>
                      <a:pt x="9877" y="42"/>
                      <a:pt x="9835" y="1"/>
                      <a:pt x="9710" y="1"/>
                    </a:cubicBezTo>
                    <a:lnTo>
                      <a:pt x="7073" y="1"/>
                    </a:lnTo>
                    <a:cubicBezTo>
                      <a:pt x="6948" y="1"/>
                      <a:pt x="6906" y="42"/>
                      <a:pt x="6906" y="126"/>
                    </a:cubicBezTo>
                    <a:lnTo>
                      <a:pt x="6906" y="1591"/>
                    </a:lnTo>
                    <a:cubicBezTo>
                      <a:pt x="6906" y="1675"/>
                      <a:pt x="6864" y="1758"/>
                      <a:pt x="6780" y="1758"/>
                    </a:cubicBezTo>
                    <a:cubicBezTo>
                      <a:pt x="6236" y="1884"/>
                      <a:pt x="5483" y="2177"/>
                      <a:pt x="4897" y="2553"/>
                    </a:cubicBezTo>
                    <a:cubicBezTo>
                      <a:pt x="4855" y="2595"/>
                      <a:pt x="4771" y="2595"/>
                      <a:pt x="4688" y="2553"/>
                    </a:cubicBezTo>
                    <a:lnTo>
                      <a:pt x="3641" y="1507"/>
                    </a:lnTo>
                    <a:cubicBezTo>
                      <a:pt x="3600" y="1465"/>
                      <a:pt x="3516" y="1465"/>
                      <a:pt x="3390" y="1507"/>
                    </a:cubicBezTo>
                    <a:lnTo>
                      <a:pt x="1507" y="3390"/>
                    </a:lnTo>
                    <a:cubicBezTo>
                      <a:pt x="1465" y="3432"/>
                      <a:pt x="1465" y="3558"/>
                      <a:pt x="1507" y="3642"/>
                    </a:cubicBezTo>
                    <a:lnTo>
                      <a:pt x="2553" y="4688"/>
                    </a:lnTo>
                    <a:cubicBezTo>
                      <a:pt x="2595" y="4772"/>
                      <a:pt x="2595" y="4855"/>
                      <a:pt x="2553" y="4897"/>
                    </a:cubicBezTo>
                    <a:cubicBezTo>
                      <a:pt x="2177" y="5483"/>
                      <a:pt x="1926" y="6111"/>
                      <a:pt x="1758" y="6780"/>
                    </a:cubicBezTo>
                    <a:cubicBezTo>
                      <a:pt x="1758" y="6864"/>
                      <a:pt x="1674" y="6906"/>
                      <a:pt x="1633" y="6906"/>
                    </a:cubicBezTo>
                    <a:lnTo>
                      <a:pt x="168" y="6906"/>
                    </a:lnTo>
                    <a:cubicBezTo>
                      <a:pt x="42" y="6906"/>
                      <a:pt x="0" y="6948"/>
                      <a:pt x="0" y="7032"/>
                    </a:cubicBezTo>
                    <a:lnTo>
                      <a:pt x="0" y="9710"/>
                    </a:lnTo>
                    <a:cubicBezTo>
                      <a:pt x="0" y="9836"/>
                      <a:pt x="42" y="9877"/>
                      <a:pt x="168" y="9877"/>
                    </a:cubicBezTo>
                    <a:lnTo>
                      <a:pt x="1633" y="9877"/>
                    </a:lnTo>
                    <a:cubicBezTo>
                      <a:pt x="1674" y="9877"/>
                      <a:pt x="1758" y="9919"/>
                      <a:pt x="1758" y="10003"/>
                    </a:cubicBezTo>
                    <a:cubicBezTo>
                      <a:pt x="1926" y="10673"/>
                      <a:pt x="2177" y="11300"/>
                      <a:pt x="2553" y="11886"/>
                    </a:cubicBezTo>
                    <a:cubicBezTo>
                      <a:pt x="2595" y="11928"/>
                      <a:pt x="2595" y="12012"/>
                      <a:pt x="2553" y="12096"/>
                    </a:cubicBezTo>
                    <a:lnTo>
                      <a:pt x="1507" y="13142"/>
                    </a:lnTo>
                    <a:cubicBezTo>
                      <a:pt x="1465" y="13184"/>
                      <a:pt x="1465" y="13267"/>
                      <a:pt x="1507" y="13393"/>
                    </a:cubicBezTo>
                    <a:lnTo>
                      <a:pt x="3390" y="15276"/>
                    </a:lnTo>
                    <a:cubicBezTo>
                      <a:pt x="3432" y="15318"/>
                      <a:pt x="3558" y="15318"/>
                      <a:pt x="3641" y="15276"/>
                    </a:cubicBezTo>
                    <a:lnTo>
                      <a:pt x="4688" y="14230"/>
                    </a:lnTo>
                    <a:cubicBezTo>
                      <a:pt x="4771" y="14188"/>
                      <a:pt x="4855" y="14188"/>
                      <a:pt x="4897" y="14230"/>
                    </a:cubicBezTo>
                    <a:cubicBezTo>
                      <a:pt x="5483" y="14607"/>
                      <a:pt x="6153" y="14858"/>
                      <a:pt x="6780" y="15025"/>
                    </a:cubicBezTo>
                    <a:cubicBezTo>
                      <a:pt x="6864" y="15025"/>
                      <a:pt x="6906" y="15109"/>
                      <a:pt x="6906" y="15151"/>
                    </a:cubicBezTo>
                    <a:lnTo>
                      <a:pt x="6906" y="16616"/>
                    </a:lnTo>
                    <a:cubicBezTo>
                      <a:pt x="6906" y="16741"/>
                      <a:pt x="6948" y="16783"/>
                      <a:pt x="7073" y="16783"/>
                    </a:cubicBezTo>
                    <a:lnTo>
                      <a:pt x="9710" y="16783"/>
                    </a:lnTo>
                    <a:cubicBezTo>
                      <a:pt x="9835" y="16783"/>
                      <a:pt x="9877" y="16741"/>
                      <a:pt x="9877" y="16616"/>
                    </a:cubicBezTo>
                    <a:lnTo>
                      <a:pt x="9877" y="15151"/>
                    </a:lnTo>
                    <a:cubicBezTo>
                      <a:pt x="9877" y="15109"/>
                      <a:pt x="9919" y="15025"/>
                      <a:pt x="10003" y="15025"/>
                    </a:cubicBezTo>
                    <a:cubicBezTo>
                      <a:pt x="10672" y="14858"/>
                      <a:pt x="11300" y="14607"/>
                      <a:pt x="11886" y="14230"/>
                    </a:cubicBezTo>
                    <a:cubicBezTo>
                      <a:pt x="11928" y="14188"/>
                      <a:pt x="12012" y="14188"/>
                      <a:pt x="12095" y="14230"/>
                    </a:cubicBezTo>
                    <a:lnTo>
                      <a:pt x="13142" y="15276"/>
                    </a:lnTo>
                    <a:cubicBezTo>
                      <a:pt x="13184" y="15318"/>
                      <a:pt x="13267" y="15318"/>
                      <a:pt x="13393" y="15276"/>
                    </a:cubicBezTo>
                    <a:lnTo>
                      <a:pt x="15276" y="13393"/>
                    </a:lnTo>
                    <a:cubicBezTo>
                      <a:pt x="15318" y="13309"/>
                      <a:pt x="15318" y="13226"/>
                      <a:pt x="15276" y="13142"/>
                    </a:cubicBezTo>
                    <a:lnTo>
                      <a:pt x="14230" y="12096"/>
                    </a:lnTo>
                    <a:cubicBezTo>
                      <a:pt x="14188" y="12012"/>
                      <a:pt x="14188" y="11928"/>
                      <a:pt x="14230" y="11886"/>
                    </a:cubicBezTo>
                    <a:cubicBezTo>
                      <a:pt x="14607" y="11300"/>
                      <a:pt x="14858" y="10673"/>
                      <a:pt x="15025" y="10003"/>
                    </a:cubicBezTo>
                    <a:cubicBezTo>
                      <a:pt x="15025" y="9919"/>
                      <a:pt x="15109" y="9877"/>
                      <a:pt x="15151" y="9877"/>
                    </a:cubicBezTo>
                    <a:lnTo>
                      <a:pt x="16615" y="9877"/>
                    </a:lnTo>
                    <a:cubicBezTo>
                      <a:pt x="16741" y="9919"/>
                      <a:pt x="16783" y="9836"/>
                      <a:pt x="16783" y="9710"/>
                    </a:cubicBezTo>
                    <a:close/>
                  </a:path>
                </a:pathLst>
              </a:custGeom>
              <a:solidFill>
                <a:schemeClr val="dk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82" name="Google Shape;4544;p291">
                <a:extLst>
                  <a:ext uri="{FF2B5EF4-FFF2-40B4-BE49-F238E27FC236}">
                    <a16:creationId xmlns:a16="http://schemas.microsoft.com/office/drawing/2014/main" id="{B768616A-1127-D225-503E-CB7852129719}"/>
                  </a:ext>
                </a:extLst>
              </p:cNvPr>
              <p:cNvSpPr/>
              <p:nvPr/>
            </p:nvSpPr>
            <p:spPr>
              <a:xfrm>
                <a:off x="1218875" y="4164825"/>
                <a:ext cx="207175" cy="13625"/>
              </a:xfrm>
              <a:custGeom>
                <a:avLst/>
                <a:gdLst/>
                <a:ahLst/>
                <a:cxnLst/>
                <a:rect l="l" t="t" r="r" b="b"/>
                <a:pathLst>
                  <a:path w="8287" h="545" fill="none" extrusionOk="0">
                    <a:moveTo>
                      <a:pt x="8287" y="0"/>
                    </a:moveTo>
                    <a:cubicBezTo>
                      <a:pt x="7199" y="335"/>
                      <a:pt x="5734" y="544"/>
                      <a:pt x="4144" y="544"/>
                    </a:cubicBezTo>
                    <a:cubicBezTo>
                      <a:pt x="2511" y="544"/>
                      <a:pt x="1130" y="335"/>
                      <a:pt x="0" y="0"/>
                    </a:cubicBezTo>
                  </a:path>
                </a:pathLst>
              </a:custGeom>
              <a:solidFill>
                <a:schemeClr val="dk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83" name="Google Shape;4545;p291">
                <a:extLst>
                  <a:ext uri="{FF2B5EF4-FFF2-40B4-BE49-F238E27FC236}">
                    <a16:creationId xmlns:a16="http://schemas.microsoft.com/office/drawing/2014/main" id="{CC4F6804-4A2E-6D00-084D-E445646BBA15}"/>
                  </a:ext>
                </a:extLst>
              </p:cNvPr>
              <p:cNvSpPr/>
              <p:nvPr/>
            </p:nvSpPr>
            <p:spPr>
              <a:xfrm>
                <a:off x="1194800" y="4240150"/>
                <a:ext cx="255325" cy="25"/>
              </a:xfrm>
              <a:custGeom>
                <a:avLst/>
                <a:gdLst/>
                <a:ahLst/>
                <a:cxnLst/>
                <a:rect l="l" t="t" r="r" b="b"/>
                <a:pathLst>
                  <a:path w="10213" h="1" fill="none" extrusionOk="0">
                    <a:moveTo>
                      <a:pt x="10212" y="1"/>
                    </a:moveTo>
                    <a:lnTo>
                      <a:pt x="1" y="1"/>
                    </a:lnTo>
                  </a:path>
                </a:pathLst>
              </a:custGeom>
              <a:solidFill>
                <a:schemeClr val="dk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84" name="Google Shape;4546;p291">
                <a:extLst>
                  <a:ext uri="{FF2B5EF4-FFF2-40B4-BE49-F238E27FC236}">
                    <a16:creationId xmlns:a16="http://schemas.microsoft.com/office/drawing/2014/main" id="{604E271D-7CD2-5F05-ECD1-38A20BE53F83}"/>
                  </a:ext>
                </a:extLst>
              </p:cNvPr>
              <p:cNvSpPr/>
              <p:nvPr/>
            </p:nvSpPr>
            <p:spPr>
              <a:xfrm>
                <a:off x="1273275" y="4115650"/>
                <a:ext cx="17800" cy="249025"/>
              </a:xfrm>
              <a:custGeom>
                <a:avLst/>
                <a:gdLst/>
                <a:ahLst/>
                <a:cxnLst/>
                <a:rect l="l" t="t" r="r" b="b"/>
                <a:pathLst>
                  <a:path w="712" h="9961" fill="none" extrusionOk="0">
                    <a:moveTo>
                      <a:pt x="670" y="9961"/>
                    </a:moveTo>
                    <a:cubicBezTo>
                      <a:pt x="252" y="8747"/>
                      <a:pt x="0" y="6990"/>
                      <a:pt x="0" y="4981"/>
                    </a:cubicBezTo>
                    <a:cubicBezTo>
                      <a:pt x="0" y="3014"/>
                      <a:pt x="252" y="1214"/>
                      <a:pt x="712" y="0"/>
                    </a:cubicBezTo>
                  </a:path>
                </a:pathLst>
              </a:custGeom>
              <a:solidFill>
                <a:schemeClr val="dk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85" name="Google Shape;4547;p291">
                <a:extLst>
                  <a:ext uri="{FF2B5EF4-FFF2-40B4-BE49-F238E27FC236}">
                    <a16:creationId xmlns:a16="http://schemas.microsoft.com/office/drawing/2014/main" id="{1611FE88-A682-98E5-9016-69747AA3C196}"/>
                  </a:ext>
                </a:extLst>
              </p:cNvPr>
              <p:cNvSpPr/>
              <p:nvPr/>
            </p:nvSpPr>
            <p:spPr>
              <a:xfrm>
                <a:off x="1354875" y="4115650"/>
                <a:ext cx="18875" cy="249025"/>
              </a:xfrm>
              <a:custGeom>
                <a:avLst/>
                <a:gdLst/>
                <a:ahLst/>
                <a:cxnLst/>
                <a:rect l="l" t="t" r="r" b="b"/>
                <a:pathLst>
                  <a:path w="755" h="9961" fill="none" extrusionOk="0">
                    <a:moveTo>
                      <a:pt x="1" y="0"/>
                    </a:moveTo>
                    <a:cubicBezTo>
                      <a:pt x="419" y="1214"/>
                      <a:pt x="754" y="3014"/>
                      <a:pt x="754" y="4981"/>
                    </a:cubicBezTo>
                    <a:cubicBezTo>
                      <a:pt x="754" y="6990"/>
                      <a:pt x="503" y="8747"/>
                      <a:pt x="85" y="9961"/>
                    </a:cubicBezTo>
                  </a:path>
                </a:pathLst>
              </a:custGeom>
              <a:solidFill>
                <a:schemeClr val="dk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86" name="Google Shape;4548;p291">
                <a:extLst>
                  <a:ext uri="{FF2B5EF4-FFF2-40B4-BE49-F238E27FC236}">
                    <a16:creationId xmlns:a16="http://schemas.microsoft.com/office/drawing/2014/main" id="{0B3ED616-A22D-20B0-066E-FF1388994A9D}"/>
                  </a:ext>
                </a:extLst>
              </p:cNvPr>
              <p:cNvSpPr/>
              <p:nvPr/>
            </p:nvSpPr>
            <p:spPr>
              <a:xfrm>
                <a:off x="1218875" y="4301875"/>
                <a:ext cx="207175" cy="14675"/>
              </a:xfrm>
              <a:custGeom>
                <a:avLst/>
                <a:gdLst/>
                <a:ahLst/>
                <a:cxnLst/>
                <a:rect l="l" t="t" r="r" b="b"/>
                <a:pathLst>
                  <a:path w="8287" h="587" fill="none" extrusionOk="0">
                    <a:moveTo>
                      <a:pt x="0" y="587"/>
                    </a:moveTo>
                    <a:cubicBezTo>
                      <a:pt x="1130" y="210"/>
                      <a:pt x="2595" y="1"/>
                      <a:pt x="4144" y="1"/>
                    </a:cubicBezTo>
                    <a:cubicBezTo>
                      <a:pt x="5776" y="1"/>
                      <a:pt x="7199" y="210"/>
                      <a:pt x="8287" y="587"/>
                    </a:cubicBezTo>
                  </a:path>
                </a:pathLst>
              </a:custGeom>
              <a:solidFill>
                <a:schemeClr val="dk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87" name="Google Shape;4549;p291">
                <a:extLst>
                  <a:ext uri="{FF2B5EF4-FFF2-40B4-BE49-F238E27FC236}">
                    <a16:creationId xmlns:a16="http://schemas.microsoft.com/office/drawing/2014/main" id="{9E2B9FC2-E03E-597B-39FA-ECF65AADA0CD}"/>
                  </a:ext>
                </a:extLst>
              </p:cNvPr>
              <p:cNvSpPr/>
              <p:nvPr/>
            </p:nvSpPr>
            <p:spPr>
              <a:xfrm>
                <a:off x="1193750" y="4111450"/>
                <a:ext cx="257425" cy="257425"/>
              </a:xfrm>
              <a:custGeom>
                <a:avLst/>
                <a:gdLst/>
                <a:ahLst/>
                <a:cxnLst/>
                <a:rect l="l" t="t" r="r" b="b"/>
                <a:pathLst>
                  <a:path w="10297" h="10297" fill="none" extrusionOk="0">
                    <a:moveTo>
                      <a:pt x="10296" y="5149"/>
                    </a:moveTo>
                    <a:cubicBezTo>
                      <a:pt x="10296" y="7995"/>
                      <a:pt x="7994" y="10296"/>
                      <a:pt x="5149" y="10296"/>
                    </a:cubicBezTo>
                    <a:cubicBezTo>
                      <a:pt x="2303" y="10296"/>
                      <a:pt x="1" y="7995"/>
                      <a:pt x="1" y="5149"/>
                    </a:cubicBezTo>
                    <a:cubicBezTo>
                      <a:pt x="1" y="2303"/>
                      <a:pt x="2303" y="1"/>
                      <a:pt x="5149" y="1"/>
                    </a:cubicBezTo>
                    <a:cubicBezTo>
                      <a:pt x="7994" y="1"/>
                      <a:pt x="10296" y="2303"/>
                      <a:pt x="10296" y="5149"/>
                    </a:cubicBezTo>
                    <a:close/>
                  </a:path>
                </a:pathLst>
              </a:custGeom>
              <a:solidFill>
                <a:schemeClr val="dk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grpSp>
      </p:grpSp>
      <p:sp>
        <p:nvSpPr>
          <p:cNvPr id="88" name="Google Shape;4535;p291">
            <a:extLst>
              <a:ext uri="{FF2B5EF4-FFF2-40B4-BE49-F238E27FC236}">
                <a16:creationId xmlns:a16="http://schemas.microsoft.com/office/drawing/2014/main" id="{D787AFD8-4267-BB51-C916-D80FD9A1CF93}"/>
              </a:ext>
            </a:extLst>
          </p:cNvPr>
          <p:cNvSpPr txBox="1"/>
          <p:nvPr/>
        </p:nvSpPr>
        <p:spPr>
          <a:xfrm>
            <a:off x="4581531" y="2991053"/>
            <a:ext cx="2623045" cy="9048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Clr>
                <a:schemeClr val="dk1"/>
              </a:buClr>
              <a:buSzPts val="1100"/>
              <a:buFont typeface="Arial"/>
              <a:buNone/>
            </a:pPr>
            <a:r>
              <a:rPr lang="en" sz="1600" dirty="0">
                <a:solidFill>
                  <a:schemeClr val="bg1"/>
                </a:solidFill>
                <a:latin typeface="IBM Plex Sans Medium" panose="020B0603050203000203" pitchFamily="34" charset="0"/>
                <a:ea typeface="Inter"/>
                <a:cs typeface="Inter"/>
                <a:sym typeface="Inter"/>
              </a:rPr>
              <a:t>Develop a scalable risk management workflow</a:t>
            </a:r>
            <a:endParaRPr sz="1600" dirty="0">
              <a:solidFill>
                <a:schemeClr val="bg1"/>
              </a:solidFill>
              <a:latin typeface="IBM Plex Sans Medium" panose="020B0603050203000203" pitchFamily="34" charset="0"/>
              <a:ea typeface="Inter"/>
              <a:cs typeface="Inter"/>
              <a:sym typeface="Inter"/>
            </a:endParaRPr>
          </a:p>
        </p:txBody>
      </p:sp>
      <p:cxnSp>
        <p:nvCxnSpPr>
          <p:cNvPr id="89" name="Google Shape;4538;p291">
            <a:extLst>
              <a:ext uri="{FF2B5EF4-FFF2-40B4-BE49-F238E27FC236}">
                <a16:creationId xmlns:a16="http://schemas.microsoft.com/office/drawing/2014/main" id="{DA0A5DD4-C76B-2A21-D108-EB775D9E3B08}"/>
              </a:ext>
            </a:extLst>
          </p:cNvPr>
          <p:cNvCxnSpPr/>
          <p:nvPr/>
        </p:nvCxnSpPr>
        <p:spPr>
          <a:xfrm>
            <a:off x="4149663" y="2483248"/>
            <a:ext cx="12600" cy="1064100"/>
          </a:xfrm>
          <a:prstGeom prst="straightConnector1">
            <a:avLst/>
          </a:prstGeom>
          <a:noFill/>
          <a:ln w="9525" cap="flat" cmpd="sng">
            <a:solidFill>
              <a:srgbClr val="FFFFFF"/>
            </a:solidFill>
            <a:prstDash val="solid"/>
            <a:round/>
            <a:headEnd type="none" w="med" len="med"/>
            <a:tailEnd type="none" w="med" len="med"/>
          </a:ln>
        </p:spPr>
      </p:cxnSp>
      <p:grpSp>
        <p:nvGrpSpPr>
          <p:cNvPr id="90" name="Google Shape;4556;p291">
            <a:extLst>
              <a:ext uri="{FF2B5EF4-FFF2-40B4-BE49-F238E27FC236}">
                <a16:creationId xmlns:a16="http://schemas.microsoft.com/office/drawing/2014/main" id="{9283756F-C42E-C015-6393-A5FB03292F67}"/>
              </a:ext>
            </a:extLst>
          </p:cNvPr>
          <p:cNvGrpSpPr/>
          <p:nvPr/>
        </p:nvGrpSpPr>
        <p:grpSpPr>
          <a:xfrm>
            <a:off x="5695258" y="2378917"/>
            <a:ext cx="395590" cy="379098"/>
            <a:chOff x="3231925" y="3341400"/>
            <a:chExt cx="418525" cy="401800"/>
          </a:xfrm>
        </p:grpSpPr>
        <p:sp>
          <p:nvSpPr>
            <p:cNvPr id="91" name="Google Shape;4557;p291">
              <a:extLst>
                <a:ext uri="{FF2B5EF4-FFF2-40B4-BE49-F238E27FC236}">
                  <a16:creationId xmlns:a16="http://schemas.microsoft.com/office/drawing/2014/main" id="{0D1937B2-D923-CB7D-5AAD-AADF504B2994}"/>
                </a:ext>
              </a:extLst>
            </p:cNvPr>
            <p:cNvSpPr/>
            <p:nvPr/>
          </p:nvSpPr>
          <p:spPr>
            <a:xfrm>
              <a:off x="3276900" y="3383250"/>
              <a:ext cx="373550" cy="359950"/>
            </a:xfrm>
            <a:custGeom>
              <a:avLst/>
              <a:gdLst/>
              <a:ahLst/>
              <a:cxnLst/>
              <a:rect l="l" t="t" r="r" b="b"/>
              <a:pathLst>
                <a:path w="14942" h="14398" fill="none" extrusionOk="0">
                  <a:moveTo>
                    <a:pt x="1" y="14397"/>
                  </a:moveTo>
                  <a:lnTo>
                    <a:pt x="14942" y="14397"/>
                  </a:lnTo>
                  <a:lnTo>
                    <a:pt x="14942" y="0"/>
                  </a:lnTo>
                  <a:lnTo>
                    <a:pt x="210" y="0"/>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92" name="Google Shape;4558;p291">
              <a:extLst>
                <a:ext uri="{FF2B5EF4-FFF2-40B4-BE49-F238E27FC236}">
                  <a16:creationId xmlns:a16="http://schemas.microsoft.com/office/drawing/2014/main" id="{DB2CD73D-C359-FBF5-8198-388906A44A5E}"/>
                </a:ext>
              </a:extLst>
            </p:cNvPr>
            <p:cNvSpPr/>
            <p:nvPr/>
          </p:nvSpPr>
          <p:spPr>
            <a:xfrm>
              <a:off x="3276900" y="3743175"/>
              <a:ext cx="25" cy="25"/>
            </a:xfrm>
            <a:custGeom>
              <a:avLst/>
              <a:gdLst/>
              <a:ahLst/>
              <a:cxnLst/>
              <a:rect l="l" t="t" r="r" b="b"/>
              <a:pathLst>
                <a:path w="1" h="1" fill="none" extrusionOk="0">
                  <a:moveTo>
                    <a:pt x="1" y="0"/>
                  </a:move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93" name="Google Shape;4559;p291">
              <a:extLst>
                <a:ext uri="{FF2B5EF4-FFF2-40B4-BE49-F238E27FC236}">
                  <a16:creationId xmlns:a16="http://schemas.microsoft.com/office/drawing/2014/main" id="{FEB8F8DC-9469-D38C-9FE3-0E90EBF26B54}"/>
                </a:ext>
              </a:extLst>
            </p:cNvPr>
            <p:cNvSpPr/>
            <p:nvPr/>
          </p:nvSpPr>
          <p:spPr>
            <a:xfrm>
              <a:off x="3231925" y="3366500"/>
              <a:ext cx="25" cy="351575"/>
            </a:xfrm>
            <a:custGeom>
              <a:avLst/>
              <a:gdLst/>
              <a:ahLst/>
              <a:cxnLst/>
              <a:rect l="l" t="t" r="r" b="b"/>
              <a:pathLst>
                <a:path w="1" h="14063" fill="none" extrusionOk="0">
                  <a:moveTo>
                    <a:pt x="0" y="14063"/>
                  </a:moveTo>
                  <a:lnTo>
                    <a:pt x="0" y="1"/>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94" name="Google Shape;4560;p291">
              <a:extLst>
                <a:ext uri="{FF2B5EF4-FFF2-40B4-BE49-F238E27FC236}">
                  <a16:creationId xmlns:a16="http://schemas.microsoft.com/office/drawing/2014/main" id="{2E21ED4B-D68B-88B5-9CF5-E2C242BA1A1C}"/>
                </a:ext>
              </a:extLst>
            </p:cNvPr>
            <p:cNvSpPr/>
            <p:nvPr/>
          </p:nvSpPr>
          <p:spPr>
            <a:xfrm>
              <a:off x="3231925" y="3341400"/>
              <a:ext cx="50250" cy="401800"/>
            </a:xfrm>
            <a:custGeom>
              <a:avLst/>
              <a:gdLst/>
              <a:ahLst/>
              <a:cxnLst/>
              <a:rect l="l" t="t" r="r" b="b"/>
              <a:pathLst>
                <a:path w="2010" h="16072" fill="none" extrusionOk="0">
                  <a:moveTo>
                    <a:pt x="0" y="1005"/>
                  </a:moveTo>
                  <a:lnTo>
                    <a:pt x="0" y="1005"/>
                  </a:lnTo>
                  <a:cubicBezTo>
                    <a:pt x="0" y="503"/>
                    <a:pt x="419" y="0"/>
                    <a:pt x="1005" y="0"/>
                  </a:cubicBezTo>
                  <a:lnTo>
                    <a:pt x="2009" y="0"/>
                  </a:lnTo>
                  <a:lnTo>
                    <a:pt x="2009" y="0"/>
                  </a:lnTo>
                  <a:lnTo>
                    <a:pt x="2009" y="14104"/>
                  </a:lnTo>
                  <a:lnTo>
                    <a:pt x="1005" y="14104"/>
                  </a:lnTo>
                  <a:cubicBezTo>
                    <a:pt x="461" y="14104"/>
                    <a:pt x="0" y="14523"/>
                    <a:pt x="0" y="15067"/>
                  </a:cubicBezTo>
                  <a:lnTo>
                    <a:pt x="0" y="15067"/>
                  </a:lnTo>
                  <a:cubicBezTo>
                    <a:pt x="0" y="15611"/>
                    <a:pt x="419" y="16071"/>
                    <a:pt x="1005" y="16071"/>
                  </a:cubicBezTo>
                  <a:lnTo>
                    <a:pt x="2009" y="16071"/>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95" name="Google Shape;4561;p291">
              <a:extLst>
                <a:ext uri="{FF2B5EF4-FFF2-40B4-BE49-F238E27FC236}">
                  <a16:creationId xmlns:a16="http://schemas.microsoft.com/office/drawing/2014/main" id="{FDFC186F-44CD-6A36-62CB-B2A42666E8D1}"/>
                </a:ext>
              </a:extLst>
            </p:cNvPr>
            <p:cNvSpPr/>
            <p:nvPr/>
          </p:nvSpPr>
          <p:spPr>
            <a:xfrm>
              <a:off x="3475700" y="3487875"/>
              <a:ext cx="80600" cy="49200"/>
            </a:xfrm>
            <a:custGeom>
              <a:avLst/>
              <a:gdLst/>
              <a:ahLst/>
              <a:cxnLst/>
              <a:rect l="l" t="t" r="r" b="b"/>
              <a:pathLst>
                <a:path w="3224" h="1968" fill="none" extrusionOk="0">
                  <a:moveTo>
                    <a:pt x="1" y="0"/>
                  </a:moveTo>
                  <a:lnTo>
                    <a:pt x="1" y="1967"/>
                  </a:lnTo>
                  <a:lnTo>
                    <a:pt x="3223" y="1967"/>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96" name="Google Shape;4562;p291">
              <a:extLst>
                <a:ext uri="{FF2B5EF4-FFF2-40B4-BE49-F238E27FC236}">
                  <a16:creationId xmlns:a16="http://schemas.microsoft.com/office/drawing/2014/main" id="{9277DAC7-5B90-05E3-3C4F-E6D48BA06D9E}"/>
                </a:ext>
              </a:extLst>
            </p:cNvPr>
            <p:cNvSpPr/>
            <p:nvPr/>
          </p:nvSpPr>
          <p:spPr>
            <a:xfrm>
              <a:off x="3552075" y="3512975"/>
              <a:ext cx="49200" cy="48175"/>
            </a:xfrm>
            <a:custGeom>
              <a:avLst/>
              <a:gdLst/>
              <a:ahLst/>
              <a:cxnLst/>
              <a:rect l="l" t="t" r="r" b="b"/>
              <a:pathLst>
                <a:path w="1968" h="1927" fill="none" extrusionOk="0">
                  <a:moveTo>
                    <a:pt x="1" y="1"/>
                  </a:moveTo>
                  <a:lnTo>
                    <a:pt x="1968" y="1"/>
                  </a:lnTo>
                  <a:lnTo>
                    <a:pt x="1968" y="1926"/>
                  </a:lnTo>
                  <a:lnTo>
                    <a:pt x="1" y="1926"/>
                  </a:ln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97" name="Google Shape;4563;p291">
              <a:extLst>
                <a:ext uri="{FF2B5EF4-FFF2-40B4-BE49-F238E27FC236}">
                  <a16:creationId xmlns:a16="http://schemas.microsoft.com/office/drawing/2014/main" id="{E4605E1A-B791-063E-781A-D3BA09142A08}"/>
                </a:ext>
              </a:extLst>
            </p:cNvPr>
            <p:cNvSpPr/>
            <p:nvPr/>
          </p:nvSpPr>
          <p:spPr>
            <a:xfrm>
              <a:off x="3576150" y="3561125"/>
              <a:ext cx="25" cy="80575"/>
            </a:xfrm>
            <a:custGeom>
              <a:avLst/>
              <a:gdLst/>
              <a:ahLst/>
              <a:cxnLst/>
              <a:rect l="l" t="t" r="r" b="b"/>
              <a:pathLst>
                <a:path w="1" h="3223" fill="none" extrusionOk="0">
                  <a:moveTo>
                    <a:pt x="0" y="0"/>
                  </a:moveTo>
                  <a:lnTo>
                    <a:pt x="0" y="3223"/>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98" name="Google Shape;4564;p291">
              <a:extLst>
                <a:ext uri="{FF2B5EF4-FFF2-40B4-BE49-F238E27FC236}">
                  <a16:creationId xmlns:a16="http://schemas.microsoft.com/office/drawing/2014/main" id="{F5D0360B-B8F8-4CD2-8489-10174C9B511B}"/>
                </a:ext>
              </a:extLst>
            </p:cNvPr>
            <p:cNvSpPr/>
            <p:nvPr/>
          </p:nvSpPr>
          <p:spPr>
            <a:xfrm>
              <a:off x="3552075" y="3642725"/>
              <a:ext cx="47100" cy="47100"/>
            </a:xfrm>
            <a:custGeom>
              <a:avLst/>
              <a:gdLst/>
              <a:ahLst/>
              <a:cxnLst/>
              <a:rect l="l" t="t" r="r" b="b"/>
              <a:pathLst>
                <a:path w="1884" h="1884" fill="none" extrusionOk="0">
                  <a:moveTo>
                    <a:pt x="1" y="921"/>
                  </a:moveTo>
                  <a:cubicBezTo>
                    <a:pt x="1" y="419"/>
                    <a:pt x="419" y="0"/>
                    <a:pt x="963" y="0"/>
                  </a:cubicBezTo>
                  <a:cubicBezTo>
                    <a:pt x="1465" y="0"/>
                    <a:pt x="1884" y="419"/>
                    <a:pt x="1884" y="921"/>
                  </a:cubicBezTo>
                  <a:cubicBezTo>
                    <a:pt x="1884" y="1465"/>
                    <a:pt x="1465" y="1884"/>
                    <a:pt x="963" y="1884"/>
                  </a:cubicBezTo>
                  <a:cubicBezTo>
                    <a:pt x="419" y="1884"/>
                    <a:pt x="1" y="1465"/>
                    <a:pt x="1" y="921"/>
                  </a:cubicBez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99" name="Google Shape;4565;p291">
              <a:extLst>
                <a:ext uri="{FF2B5EF4-FFF2-40B4-BE49-F238E27FC236}">
                  <a16:creationId xmlns:a16="http://schemas.microsoft.com/office/drawing/2014/main" id="{255DA3C5-9FF3-C164-856E-E1F66A6D3D7F}"/>
                </a:ext>
              </a:extLst>
            </p:cNvPr>
            <p:cNvSpPr/>
            <p:nvPr/>
          </p:nvSpPr>
          <p:spPr>
            <a:xfrm>
              <a:off x="3380500" y="3665750"/>
              <a:ext cx="171600" cy="25"/>
            </a:xfrm>
            <a:custGeom>
              <a:avLst/>
              <a:gdLst/>
              <a:ahLst/>
              <a:cxnLst/>
              <a:rect l="l" t="t" r="r" b="b"/>
              <a:pathLst>
                <a:path w="6864" h="1" fill="none" extrusionOk="0">
                  <a:moveTo>
                    <a:pt x="6864" y="0"/>
                  </a:moveTo>
                  <a:lnTo>
                    <a:pt x="0" y="0"/>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00" name="Google Shape;4566;p291">
              <a:extLst>
                <a:ext uri="{FF2B5EF4-FFF2-40B4-BE49-F238E27FC236}">
                  <a16:creationId xmlns:a16="http://schemas.microsoft.com/office/drawing/2014/main" id="{2C2EFB90-DD30-94DA-C249-61BB74CB17B8}"/>
                </a:ext>
              </a:extLst>
            </p:cNvPr>
            <p:cNvSpPr/>
            <p:nvPr/>
          </p:nvSpPr>
          <p:spPr>
            <a:xfrm>
              <a:off x="3332350" y="3637500"/>
              <a:ext cx="49200" cy="56525"/>
            </a:xfrm>
            <a:custGeom>
              <a:avLst/>
              <a:gdLst/>
              <a:ahLst/>
              <a:cxnLst/>
              <a:rect l="l" t="t" r="r" b="b"/>
              <a:pathLst>
                <a:path w="1968" h="2261" fill="none" extrusionOk="0">
                  <a:moveTo>
                    <a:pt x="1" y="1130"/>
                  </a:moveTo>
                  <a:lnTo>
                    <a:pt x="1968" y="2260"/>
                  </a:lnTo>
                  <a:lnTo>
                    <a:pt x="1968" y="0"/>
                  </a:ln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01" name="Google Shape;4567;p291">
              <a:extLst>
                <a:ext uri="{FF2B5EF4-FFF2-40B4-BE49-F238E27FC236}">
                  <a16:creationId xmlns:a16="http://schemas.microsoft.com/office/drawing/2014/main" id="{63A56166-56AE-139E-8585-80AAA70A757C}"/>
                </a:ext>
              </a:extLst>
            </p:cNvPr>
            <p:cNvSpPr/>
            <p:nvPr/>
          </p:nvSpPr>
          <p:spPr>
            <a:xfrm>
              <a:off x="3399325" y="3536000"/>
              <a:ext cx="76400" cy="25"/>
            </a:xfrm>
            <a:custGeom>
              <a:avLst/>
              <a:gdLst/>
              <a:ahLst/>
              <a:cxnLst/>
              <a:rect l="l" t="t" r="r" b="b"/>
              <a:pathLst>
                <a:path w="3056" h="1" fill="none" extrusionOk="0">
                  <a:moveTo>
                    <a:pt x="3056" y="1"/>
                  </a:moveTo>
                  <a:lnTo>
                    <a:pt x="0" y="1"/>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02" name="Google Shape;4568;p291">
              <a:extLst>
                <a:ext uri="{FF2B5EF4-FFF2-40B4-BE49-F238E27FC236}">
                  <a16:creationId xmlns:a16="http://schemas.microsoft.com/office/drawing/2014/main" id="{FF815AF8-19CA-BD90-D502-2292DFCCE72A}"/>
                </a:ext>
              </a:extLst>
            </p:cNvPr>
            <p:cNvSpPr/>
            <p:nvPr/>
          </p:nvSpPr>
          <p:spPr>
            <a:xfrm>
              <a:off x="3330275" y="3503575"/>
              <a:ext cx="69075" cy="68025"/>
            </a:xfrm>
            <a:custGeom>
              <a:avLst/>
              <a:gdLst/>
              <a:ahLst/>
              <a:cxnLst/>
              <a:rect l="l" t="t" r="r" b="b"/>
              <a:pathLst>
                <a:path w="2763" h="2721" fill="none" extrusionOk="0">
                  <a:moveTo>
                    <a:pt x="0" y="1339"/>
                  </a:moveTo>
                  <a:lnTo>
                    <a:pt x="1381" y="0"/>
                  </a:lnTo>
                  <a:lnTo>
                    <a:pt x="2762" y="1339"/>
                  </a:lnTo>
                  <a:lnTo>
                    <a:pt x="1381" y="2721"/>
                  </a:ln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03" name="Google Shape;4569;p291">
              <a:extLst>
                <a:ext uri="{FF2B5EF4-FFF2-40B4-BE49-F238E27FC236}">
                  <a16:creationId xmlns:a16="http://schemas.microsoft.com/office/drawing/2014/main" id="{814EB9E2-913A-E27B-DBFA-A42BBD2C5FE4}"/>
                </a:ext>
              </a:extLst>
            </p:cNvPr>
            <p:cNvSpPr/>
            <p:nvPr/>
          </p:nvSpPr>
          <p:spPr>
            <a:xfrm>
              <a:off x="3444300" y="3429275"/>
              <a:ext cx="62825" cy="62800"/>
            </a:xfrm>
            <a:custGeom>
              <a:avLst/>
              <a:gdLst/>
              <a:ahLst/>
              <a:cxnLst/>
              <a:rect l="l" t="t" r="r" b="b"/>
              <a:pathLst>
                <a:path w="2513" h="2512" fill="none" extrusionOk="0">
                  <a:moveTo>
                    <a:pt x="2512" y="1256"/>
                  </a:moveTo>
                  <a:cubicBezTo>
                    <a:pt x="2512" y="1968"/>
                    <a:pt x="1926" y="2512"/>
                    <a:pt x="1257" y="2512"/>
                  </a:cubicBezTo>
                  <a:cubicBezTo>
                    <a:pt x="545" y="2512"/>
                    <a:pt x="1" y="1968"/>
                    <a:pt x="1" y="1256"/>
                  </a:cubicBezTo>
                  <a:cubicBezTo>
                    <a:pt x="1" y="545"/>
                    <a:pt x="545" y="1"/>
                    <a:pt x="1257" y="1"/>
                  </a:cubicBezTo>
                  <a:cubicBezTo>
                    <a:pt x="1926" y="1"/>
                    <a:pt x="2512" y="545"/>
                    <a:pt x="2512" y="1256"/>
                  </a:cubicBez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04" name="Google Shape;4570;p291">
              <a:extLst>
                <a:ext uri="{FF2B5EF4-FFF2-40B4-BE49-F238E27FC236}">
                  <a16:creationId xmlns:a16="http://schemas.microsoft.com/office/drawing/2014/main" id="{4217326A-232E-7E3D-241D-25C110E63A2D}"/>
                </a:ext>
              </a:extLst>
            </p:cNvPr>
            <p:cNvSpPr/>
            <p:nvPr/>
          </p:nvSpPr>
          <p:spPr>
            <a:xfrm>
              <a:off x="3365850" y="3460675"/>
              <a:ext cx="78475" cy="41875"/>
            </a:xfrm>
            <a:custGeom>
              <a:avLst/>
              <a:gdLst/>
              <a:ahLst/>
              <a:cxnLst/>
              <a:rect l="l" t="t" r="r" b="b"/>
              <a:pathLst>
                <a:path w="3139" h="1675" fill="none" extrusionOk="0">
                  <a:moveTo>
                    <a:pt x="0" y="1674"/>
                  </a:moveTo>
                  <a:lnTo>
                    <a:pt x="0" y="0"/>
                  </a:lnTo>
                  <a:lnTo>
                    <a:pt x="3139" y="0"/>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grpSp>
      <p:sp>
        <p:nvSpPr>
          <p:cNvPr id="105" name="Google Shape;4536;p291">
            <a:extLst>
              <a:ext uri="{FF2B5EF4-FFF2-40B4-BE49-F238E27FC236}">
                <a16:creationId xmlns:a16="http://schemas.microsoft.com/office/drawing/2014/main" id="{3E9EF9AF-3F6F-789D-68A2-3EAFDDE8CA22}"/>
              </a:ext>
            </a:extLst>
          </p:cNvPr>
          <p:cNvSpPr txBox="1"/>
          <p:nvPr/>
        </p:nvSpPr>
        <p:spPr>
          <a:xfrm>
            <a:off x="7730919" y="3015298"/>
            <a:ext cx="3012066" cy="9048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Clr>
                <a:schemeClr val="dk1"/>
              </a:buClr>
              <a:buSzPts val="1100"/>
              <a:buFont typeface="Arial"/>
              <a:buNone/>
            </a:pPr>
            <a:r>
              <a:rPr lang="en" sz="1600" dirty="0">
                <a:solidFill>
                  <a:schemeClr val="bg1"/>
                </a:solidFill>
                <a:latin typeface="IBM Plex Sans Medium" panose="020B0603050203000203" pitchFamily="34" charset="0"/>
                <a:ea typeface="Inter"/>
                <a:cs typeface="Inter"/>
                <a:sym typeface="Inter"/>
              </a:rPr>
              <a:t>Identify, categorize, and prioritize your risks</a:t>
            </a:r>
            <a:endParaRPr sz="1600" dirty="0">
              <a:solidFill>
                <a:schemeClr val="bg1"/>
              </a:solidFill>
              <a:latin typeface="IBM Plex Sans Medium" panose="020B0603050203000203" pitchFamily="34" charset="0"/>
              <a:ea typeface="Inter"/>
              <a:cs typeface="Inter"/>
              <a:sym typeface="Inter"/>
            </a:endParaRPr>
          </a:p>
        </p:txBody>
      </p:sp>
      <p:cxnSp>
        <p:nvCxnSpPr>
          <p:cNvPr id="106" name="Google Shape;4539;p291">
            <a:extLst>
              <a:ext uri="{FF2B5EF4-FFF2-40B4-BE49-F238E27FC236}">
                <a16:creationId xmlns:a16="http://schemas.microsoft.com/office/drawing/2014/main" id="{9E4B9CDE-61AF-538B-899F-625D596B7481}"/>
              </a:ext>
            </a:extLst>
          </p:cNvPr>
          <p:cNvCxnSpPr/>
          <p:nvPr/>
        </p:nvCxnSpPr>
        <p:spPr>
          <a:xfrm>
            <a:off x="7600540" y="2467742"/>
            <a:ext cx="12600" cy="1064100"/>
          </a:xfrm>
          <a:prstGeom prst="straightConnector1">
            <a:avLst/>
          </a:prstGeom>
          <a:noFill/>
          <a:ln w="9525" cap="flat" cmpd="sng">
            <a:solidFill>
              <a:srgbClr val="FFFFFF"/>
            </a:solidFill>
            <a:prstDash val="solid"/>
            <a:round/>
            <a:headEnd type="none" w="med" len="med"/>
            <a:tailEnd type="none" w="med" len="med"/>
          </a:ln>
        </p:spPr>
      </p:cxnSp>
      <p:grpSp>
        <p:nvGrpSpPr>
          <p:cNvPr id="107" name="Google Shape;4572;p291">
            <a:extLst>
              <a:ext uri="{FF2B5EF4-FFF2-40B4-BE49-F238E27FC236}">
                <a16:creationId xmlns:a16="http://schemas.microsoft.com/office/drawing/2014/main" id="{88C874C4-B510-9756-B15D-85E8B5EA5DC1}"/>
              </a:ext>
            </a:extLst>
          </p:cNvPr>
          <p:cNvGrpSpPr/>
          <p:nvPr/>
        </p:nvGrpSpPr>
        <p:grpSpPr>
          <a:xfrm>
            <a:off x="8964457" y="2350775"/>
            <a:ext cx="429197" cy="379102"/>
            <a:chOff x="5350650" y="2665500"/>
            <a:chExt cx="418525" cy="371450"/>
          </a:xfrm>
        </p:grpSpPr>
        <p:sp>
          <p:nvSpPr>
            <p:cNvPr id="108" name="Google Shape;4573;p291">
              <a:extLst>
                <a:ext uri="{FF2B5EF4-FFF2-40B4-BE49-F238E27FC236}">
                  <a16:creationId xmlns:a16="http://schemas.microsoft.com/office/drawing/2014/main" id="{7138DE8F-F6CF-4E9B-0B1A-10AB5647E2D8}"/>
                </a:ext>
              </a:extLst>
            </p:cNvPr>
            <p:cNvSpPr/>
            <p:nvPr/>
          </p:nvSpPr>
          <p:spPr>
            <a:xfrm>
              <a:off x="5481425" y="2665500"/>
              <a:ext cx="156975" cy="88950"/>
            </a:xfrm>
            <a:custGeom>
              <a:avLst/>
              <a:gdLst/>
              <a:ahLst/>
              <a:cxnLst/>
              <a:rect l="l" t="t" r="r" b="b"/>
              <a:pathLst>
                <a:path w="6279" h="3558" fill="none" extrusionOk="0">
                  <a:moveTo>
                    <a:pt x="545" y="0"/>
                  </a:moveTo>
                  <a:lnTo>
                    <a:pt x="5776" y="0"/>
                  </a:lnTo>
                  <a:cubicBezTo>
                    <a:pt x="6069" y="0"/>
                    <a:pt x="6278" y="251"/>
                    <a:pt x="6278" y="586"/>
                  </a:cubicBezTo>
                  <a:lnTo>
                    <a:pt x="6278" y="2972"/>
                  </a:lnTo>
                  <a:cubicBezTo>
                    <a:pt x="6278" y="3307"/>
                    <a:pt x="6069" y="3558"/>
                    <a:pt x="5776" y="3558"/>
                  </a:cubicBezTo>
                  <a:lnTo>
                    <a:pt x="545" y="3558"/>
                  </a:lnTo>
                  <a:cubicBezTo>
                    <a:pt x="210" y="3558"/>
                    <a:pt x="0" y="3307"/>
                    <a:pt x="0" y="2972"/>
                  </a:cubicBezTo>
                  <a:lnTo>
                    <a:pt x="0" y="586"/>
                  </a:lnTo>
                  <a:cubicBezTo>
                    <a:pt x="0" y="251"/>
                    <a:pt x="210" y="0"/>
                    <a:pt x="545" y="0"/>
                  </a:cubicBez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09" name="Google Shape;4574;p291">
              <a:extLst>
                <a:ext uri="{FF2B5EF4-FFF2-40B4-BE49-F238E27FC236}">
                  <a16:creationId xmlns:a16="http://schemas.microsoft.com/office/drawing/2014/main" id="{130D2055-6279-73F5-E28B-6913F2AE4C87}"/>
                </a:ext>
              </a:extLst>
            </p:cNvPr>
            <p:cNvSpPr/>
            <p:nvPr/>
          </p:nvSpPr>
          <p:spPr>
            <a:xfrm>
              <a:off x="5769150" y="3017050"/>
              <a:ext cx="25" cy="25"/>
            </a:xfrm>
            <a:custGeom>
              <a:avLst/>
              <a:gdLst/>
              <a:ahLst/>
              <a:cxnLst/>
              <a:rect l="l" t="t" r="r" b="b"/>
              <a:pathLst>
                <a:path w="1" h="1" fill="none" extrusionOk="0">
                  <a:moveTo>
                    <a:pt x="1" y="0"/>
                  </a:move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10" name="Google Shape;4575;p291">
              <a:extLst>
                <a:ext uri="{FF2B5EF4-FFF2-40B4-BE49-F238E27FC236}">
                  <a16:creationId xmlns:a16="http://schemas.microsoft.com/office/drawing/2014/main" id="{26DBEAFD-BEAE-344B-5169-E75457822A3A}"/>
                </a:ext>
              </a:extLst>
            </p:cNvPr>
            <p:cNvSpPr/>
            <p:nvPr/>
          </p:nvSpPr>
          <p:spPr>
            <a:xfrm>
              <a:off x="5769150" y="2967875"/>
              <a:ext cx="25" cy="25"/>
            </a:xfrm>
            <a:custGeom>
              <a:avLst/>
              <a:gdLst/>
              <a:ahLst/>
              <a:cxnLst/>
              <a:rect l="l" t="t" r="r" b="b"/>
              <a:pathLst>
                <a:path w="1" h="1" fill="none" extrusionOk="0">
                  <a:moveTo>
                    <a:pt x="1" y="0"/>
                  </a:move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11" name="Google Shape;4576;p291">
              <a:extLst>
                <a:ext uri="{FF2B5EF4-FFF2-40B4-BE49-F238E27FC236}">
                  <a16:creationId xmlns:a16="http://schemas.microsoft.com/office/drawing/2014/main" id="{45048F85-BE08-7A37-B37D-BA50EB37C8E9}"/>
                </a:ext>
              </a:extLst>
            </p:cNvPr>
            <p:cNvSpPr/>
            <p:nvPr/>
          </p:nvSpPr>
          <p:spPr>
            <a:xfrm>
              <a:off x="5350650" y="2956350"/>
              <a:ext cx="108825" cy="80600"/>
            </a:xfrm>
            <a:custGeom>
              <a:avLst/>
              <a:gdLst/>
              <a:ahLst/>
              <a:cxnLst/>
              <a:rect l="l" t="t" r="r" b="b"/>
              <a:pathLst>
                <a:path w="4353" h="3224" fill="none" extrusionOk="0">
                  <a:moveTo>
                    <a:pt x="3892" y="3224"/>
                  </a:moveTo>
                  <a:lnTo>
                    <a:pt x="460" y="3224"/>
                  </a:lnTo>
                  <a:cubicBezTo>
                    <a:pt x="209" y="3224"/>
                    <a:pt x="0" y="2972"/>
                    <a:pt x="0" y="2721"/>
                  </a:cubicBezTo>
                  <a:lnTo>
                    <a:pt x="0" y="503"/>
                  </a:lnTo>
                  <a:cubicBezTo>
                    <a:pt x="0" y="210"/>
                    <a:pt x="209" y="1"/>
                    <a:pt x="460" y="1"/>
                  </a:cubicBezTo>
                  <a:lnTo>
                    <a:pt x="3892" y="1"/>
                  </a:lnTo>
                  <a:cubicBezTo>
                    <a:pt x="4143" y="1"/>
                    <a:pt x="4353" y="252"/>
                    <a:pt x="4353" y="503"/>
                  </a:cubicBezTo>
                  <a:lnTo>
                    <a:pt x="4353" y="2721"/>
                  </a:lnTo>
                  <a:cubicBezTo>
                    <a:pt x="4353" y="2972"/>
                    <a:pt x="4143" y="3224"/>
                    <a:pt x="3892" y="3224"/>
                  </a:cubicBez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12" name="Google Shape;4577;p291">
              <a:extLst>
                <a:ext uri="{FF2B5EF4-FFF2-40B4-BE49-F238E27FC236}">
                  <a16:creationId xmlns:a16="http://schemas.microsoft.com/office/drawing/2014/main" id="{E364892E-AC3B-719D-266A-B0B29942505A}"/>
                </a:ext>
              </a:extLst>
            </p:cNvPr>
            <p:cNvSpPr/>
            <p:nvPr/>
          </p:nvSpPr>
          <p:spPr>
            <a:xfrm>
              <a:off x="5505500" y="2956350"/>
              <a:ext cx="109875" cy="80600"/>
            </a:xfrm>
            <a:custGeom>
              <a:avLst/>
              <a:gdLst/>
              <a:ahLst/>
              <a:cxnLst/>
              <a:rect l="l" t="t" r="r" b="b"/>
              <a:pathLst>
                <a:path w="4395" h="3224" fill="none" extrusionOk="0">
                  <a:moveTo>
                    <a:pt x="3850" y="3224"/>
                  </a:moveTo>
                  <a:lnTo>
                    <a:pt x="460" y="3224"/>
                  </a:lnTo>
                  <a:cubicBezTo>
                    <a:pt x="209" y="3224"/>
                    <a:pt x="0" y="2972"/>
                    <a:pt x="0" y="2721"/>
                  </a:cubicBezTo>
                  <a:lnTo>
                    <a:pt x="0" y="503"/>
                  </a:lnTo>
                  <a:cubicBezTo>
                    <a:pt x="0" y="210"/>
                    <a:pt x="209" y="1"/>
                    <a:pt x="460" y="1"/>
                  </a:cubicBezTo>
                  <a:lnTo>
                    <a:pt x="3850" y="1"/>
                  </a:lnTo>
                  <a:cubicBezTo>
                    <a:pt x="4101" y="1"/>
                    <a:pt x="4311" y="252"/>
                    <a:pt x="4311" y="503"/>
                  </a:cubicBezTo>
                  <a:lnTo>
                    <a:pt x="4311" y="2721"/>
                  </a:lnTo>
                  <a:cubicBezTo>
                    <a:pt x="4394" y="2972"/>
                    <a:pt x="4101" y="3224"/>
                    <a:pt x="3850" y="3224"/>
                  </a:cubicBez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13" name="Google Shape;4578;p291">
              <a:extLst>
                <a:ext uri="{FF2B5EF4-FFF2-40B4-BE49-F238E27FC236}">
                  <a16:creationId xmlns:a16="http://schemas.microsoft.com/office/drawing/2014/main" id="{628A4D69-3159-FA9A-F423-FBC9FB3FFC4A}"/>
                </a:ext>
              </a:extLst>
            </p:cNvPr>
            <p:cNvSpPr/>
            <p:nvPr/>
          </p:nvSpPr>
          <p:spPr>
            <a:xfrm>
              <a:off x="5660350" y="2956350"/>
              <a:ext cx="108825" cy="80600"/>
            </a:xfrm>
            <a:custGeom>
              <a:avLst/>
              <a:gdLst/>
              <a:ahLst/>
              <a:cxnLst/>
              <a:rect l="l" t="t" r="r" b="b"/>
              <a:pathLst>
                <a:path w="4353" h="3224" fill="none" extrusionOk="0">
                  <a:moveTo>
                    <a:pt x="3892" y="3224"/>
                  </a:moveTo>
                  <a:lnTo>
                    <a:pt x="502" y="3224"/>
                  </a:lnTo>
                  <a:cubicBezTo>
                    <a:pt x="209" y="3224"/>
                    <a:pt x="0" y="2972"/>
                    <a:pt x="0" y="2721"/>
                  </a:cubicBezTo>
                  <a:lnTo>
                    <a:pt x="0" y="503"/>
                  </a:lnTo>
                  <a:cubicBezTo>
                    <a:pt x="0" y="210"/>
                    <a:pt x="209" y="1"/>
                    <a:pt x="502" y="1"/>
                  </a:cubicBezTo>
                  <a:lnTo>
                    <a:pt x="3892" y="1"/>
                  </a:lnTo>
                  <a:cubicBezTo>
                    <a:pt x="4143" y="1"/>
                    <a:pt x="4353" y="252"/>
                    <a:pt x="4353" y="503"/>
                  </a:cubicBezTo>
                  <a:lnTo>
                    <a:pt x="4353" y="2721"/>
                  </a:lnTo>
                  <a:cubicBezTo>
                    <a:pt x="4353" y="2972"/>
                    <a:pt x="4143" y="3224"/>
                    <a:pt x="3892" y="3224"/>
                  </a:cubicBez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14" name="Google Shape;4579;p291">
              <a:extLst>
                <a:ext uri="{FF2B5EF4-FFF2-40B4-BE49-F238E27FC236}">
                  <a16:creationId xmlns:a16="http://schemas.microsoft.com/office/drawing/2014/main" id="{07EE90D2-61DE-4372-C52A-8214EB60D70D}"/>
                </a:ext>
              </a:extLst>
            </p:cNvPr>
            <p:cNvSpPr/>
            <p:nvPr/>
          </p:nvSpPr>
          <p:spPr>
            <a:xfrm>
              <a:off x="5559900" y="2755475"/>
              <a:ext cx="25" cy="100475"/>
            </a:xfrm>
            <a:custGeom>
              <a:avLst/>
              <a:gdLst/>
              <a:ahLst/>
              <a:cxnLst/>
              <a:rect l="l" t="t" r="r" b="b"/>
              <a:pathLst>
                <a:path w="1" h="4019" fill="none" extrusionOk="0">
                  <a:moveTo>
                    <a:pt x="0" y="0"/>
                  </a:moveTo>
                  <a:lnTo>
                    <a:pt x="0" y="4018"/>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15" name="Google Shape;4580;p291">
              <a:extLst>
                <a:ext uri="{FF2B5EF4-FFF2-40B4-BE49-F238E27FC236}">
                  <a16:creationId xmlns:a16="http://schemas.microsoft.com/office/drawing/2014/main" id="{4A6CD110-C4B6-F900-2AC6-EB1141E4B4C8}"/>
                </a:ext>
              </a:extLst>
            </p:cNvPr>
            <p:cNvSpPr/>
            <p:nvPr/>
          </p:nvSpPr>
          <p:spPr>
            <a:xfrm>
              <a:off x="5570350" y="2856975"/>
              <a:ext cx="144425" cy="97325"/>
            </a:xfrm>
            <a:custGeom>
              <a:avLst/>
              <a:gdLst/>
              <a:ahLst/>
              <a:cxnLst/>
              <a:rect l="l" t="t" r="r" b="b"/>
              <a:pathLst>
                <a:path w="5777" h="3893" fill="none" extrusionOk="0">
                  <a:moveTo>
                    <a:pt x="1" y="0"/>
                  </a:moveTo>
                  <a:lnTo>
                    <a:pt x="4730" y="0"/>
                  </a:lnTo>
                  <a:cubicBezTo>
                    <a:pt x="5274" y="0"/>
                    <a:pt x="5776" y="460"/>
                    <a:pt x="5776" y="1046"/>
                  </a:cubicBezTo>
                  <a:lnTo>
                    <a:pt x="5776" y="3892"/>
                  </a:lnTo>
                </a:path>
              </a:pathLst>
            </a:custGeom>
            <a:noFill/>
            <a:ln w="9525" cap="sq"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16" name="Google Shape;4581;p291">
              <a:extLst>
                <a:ext uri="{FF2B5EF4-FFF2-40B4-BE49-F238E27FC236}">
                  <a16:creationId xmlns:a16="http://schemas.microsoft.com/office/drawing/2014/main" id="{A007EFDB-EF74-2772-E12F-17D3C3156896}"/>
                </a:ext>
              </a:extLst>
            </p:cNvPr>
            <p:cNvSpPr/>
            <p:nvPr/>
          </p:nvSpPr>
          <p:spPr>
            <a:xfrm>
              <a:off x="5406100" y="2856975"/>
              <a:ext cx="165325" cy="97325"/>
            </a:xfrm>
            <a:custGeom>
              <a:avLst/>
              <a:gdLst/>
              <a:ahLst/>
              <a:cxnLst/>
              <a:rect l="l" t="t" r="r" b="b"/>
              <a:pathLst>
                <a:path w="6613" h="3893" fill="none" extrusionOk="0">
                  <a:moveTo>
                    <a:pt x="0" y="3892"/>
                  </a:moveTo>
                  <a:lnTo>
                    <a:pt x="0" y="1046"/>
                  </a:lnTo>
                  <a:cubicBezTo>
                    <a:pt x="0" y="460"/>
                    <a:pt x="461" y="0"/>
                    <a:pt x="1046" y="0"/>
                  </a:cubicBezTo>
                  <a:lnTo>
                    <a:pt x="5734" y="0"/>
                  </a:lnTo>
                  <a:lnTo>
                    <a:pt x="6613" y="0"/>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17" name="Google Shape;4582;p291">
              <a:extLst>
                <a:ext uri="{FF2B5EF4-FFF2-40B4-BE49-F238E27FC236}">
                  <a16:creationId xmlns:a16="http://schemas.microsoft.com/office/drawing/2014/main" id="{71E921D4-06ED-141B-9A9C-972A6F7690A0}"/>
                </a:ext>
              </a:extLst>
            </p:cNvPr>
            <p:cNvSpPr/>
            <p:nvPr/>
          </p:nvSpPr>
          <p:spPr>
            <a:xfrm>
              <a:off x="5559900" y="2855925"/>
              <a:ext cx="25" cy="98375"/>
            </a:xfrm>
            <a:custGeom>
              <a:avLst/>
              <a:gdLst/>
              <a:ahLst/>
              <a:cxnLst/>
              <a:rect l="l" t="t" r="r" b="b"/>
              <a:pathLst>
                <a:path w="1" h="3935" fill="none" extrusionOk="0">
                  <a:moveTo>
                    <a:pt x="0" y="3934"/>
                  </a:moveTo>
                  <a:lnTo>
                    <a:pt x="0" y="0"/>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grpSp>
      <p:sp>
        <p:nvSpPr>
          <p:cNvPr id="118" name="Google Shape;4552;p291">
            <a:extLst>
              <a:ext uri="{FF2B5EF4-FFF2-40B4-BE49-F238E27FC236}">
                <a16:creationId xmlns:a16="http://schemas.microsoft.com/office/drawing/2014/main" id="{64128F0B-AB8C-71F1-A2EB-FA32D7807183}"/>
              </a:ext>
            </a:extLst>
          </p:cNvPr>
          <p:cNvSpPr txBox="1"/>
          <p:nvPr/>
        </p:nvSpPr>
        <p:spPr>
          <a:xfrm>
            <a:off x="2503656" y="4938313"/>
            <a:ext cx="3100916" cy="118798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Clr>
                <a:schemeClr val="dk1"/>
              </a:buClr>
              <a:buSzPts val="1100"/>
              <a:buFont typeface="Arial"/>
              <a:buNone/>
            </a:pPr>
            <a:r>
              <a:rPr lang="en" sz="1600" dirty="0">
                <a:solidFill>
                  <a:schemeClr val="bg1"/>
                </a:solidFill>
                <a:latin typeface="IBM Plex Sans Medium" panose="020B0603050203000203" pitchFamily="34" charset="0"/>
                <a:ea typeface="Inter"/>
                <a:cs typeface="Inter"/>
                <a:sym typeface="Inter"/>
              </a:rPr>
              <a:t>Utilize objective data, automation and analytics to increase confidence</a:t>
            </a:r>
            <a:endParaRPr sz="1600" dirty="0">
              <a:solidFill>
                <a:schemeClr val="bg1"/>
              </a:solidFill>
              <a:latin typeface="IBM Plex Sans Medium" panose="020B0603050203000203" pitchFamily="34" charset="0"/>
              <a:ea typeface="Inter"/>
              <a:cs typeface="Inter"/>
              <a:sym typeface="Inter"/>
            </a:endParaRPr>
          </a:p>
        </p:txBody>
      </p:sp>
      <p:grpSp>
        <p:nvGrpSpPr>
          <p:cNvPr id="119" name="Google Shape;4583;p291">
            <a:extLst>
              <a:ext uri="{FF2B5EF4-FFF2-40B4-BE49-F238E27FC236}">
                <a16:creationId xmlns:a16="http://schemas.microsoft.com/office/drawing/2014/main" id="{8ADEB444-F5C0-80BE-6303-E9F86A7E1C45}"/>
              </a:ext>
            </a:extLst>
          </p:cNvPr>
          <p:cNvGrpSpPr/>
          <p:nvPr/>
        </p:nvGrpSpPr>
        <p:grpSpPr>
          <a:xfrm>
            <a:off x="3917680" y="4281992"/>
            <a:ext cx="429114" cy="410044"/>
            <a:chOff x="1113200" y="2665500"/>
            <a:chExt cx="418525" cy="371450"/>
          </a:xfrm>
        </p:grpSpPr>
        <p:sp>
          <p:nvSpPr>
            <p:cNvPr id="120" name="Google Shape;4584;p291">
              <a:extLst>
                <a:ext uri="{FF2B5EF4-FFF2-40B4-BE49-F238E27FC236}">
                  <a16:creationId xmlns:a16="http://schemas.microsoft.com/office/drawing/2014/main" id="{24541A10-8A3D-6D8F-727F-8FC5F0820981}"/>
                </a:ext>
              </a:extLst>
            </p:cNvPr>
            <p:cNvSpPr/>
            <p:nvPr/>
          </p:nvSpPr>
          <p:spPr>
            <a:xfrm>
              <a:off x="1144575" y="2949050"/>
              <a:ext cx="52350" cy="87900"/>
            </a:xfrm>
            <a:custGeom>
              <a:avLst/>
              <a:gdLst/>
              <a:ahLst/>
              <a:cxnLst/>
              <a:rect l="l" t="t" r="r" b="b"/>
              <a:pathLst>
                <a:path w="2094" h="3516" fill="none" extrusionOk="0">
                  <a:moveTo>
                    <a:pt x="2051" y="3516"/>
                  </a:moveTo>
                  <a:lnTo>
                    <a:pt x="1" y="3516"/>
                  </a:lnTo>
                  <a:lnTo>
                    <a:pt x="1" y="377"/>
                  </a:lnTo>
                  <a:cubicBezTo>
                    <a:pt x="1" y="167"/>
                    <a:pt x="168" y="0"/>
                    <a:pt x="377" y="0"/>
                  </a:cubicBezTo>
                  <a:lnTo>
                    <a:pt x="1717" y="0"/>
                  </a:lnTo>
                  <a:cubicBezTo>
                    <a:pt x="1926" y="0"/>
                    <a:pt x="2093" y="167"/>
                    <a:pt x="2093" y="377"/>
                  </a:cubicBezTo>
                  <a:lnTo>
                    <a:pt x="2093" y="3516"/>
                  </a:lnTo>
                  <a:close/>
                </a:path>
              </a:pathLst>
            </a:custGeom>
            <a:solidFill>
              <a:srgbClr val="F2F2F2"/>
            </a:solidFill>
            <a:ln w="9525" cap="flat" cmpd="sng">
              <a:solidFill>
                <a:srgbClr val="F2F2F2"/>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21" name="Google Shape;4585;p291">
              <a:extLst>
                <a:ext uri="{FF2B5EF4-FFF2-40B4-BE49-F238E27FC236}">
                  <a16:creationId xmlns:a16="http://schemas.microsoft.com/office/drawing/2014/main" id="{A0C96D0B-86A6-AD7A-E93D-9AF8F4BAE91F}"/>
                </a:ext>
              </a:extLst>
            </p:cNvPr>
            <p:cNvSpPr/>
            <p:nvPr/>
          </p:nvSpPr>
          <p:spPr>
            <a:xfrm>
              <a:off x="1341275" y="2932300"/>
              <a:ext cx="52350" cy="104650"/>
            </a:xfrm>
            <a:custGeom>
              <a:avLst/>
              <a:gdLst/>
              <a:ahLst/>
              <a:cxnLst/>
              <a:rect l="l" t="t" r="r" b="b"/>
              <a:pathLst>
                <a:path w="2094" h="4186" fill="none" extrusionOk="0">
                  <a:moveTo>
                    <a:pt x="2010" y="4186"/>
                  </a:moveTo>
                  <a:lnTo>
                    <a:pt x="1" y="4186"/>
                  </a:lnTo>
                  <a:lnTo>
                    <a:pt x="1" y="377"/>
                  </a:lnTo>
                  <a:cubicBezTo>
                    <a:pt x="1" y="168"/>
                    <a:pt x="126" y="0"/>
                    <a:pt x="336" y="0"/>
                  </a:cubicBezTo>
                  <a:lnTo>
                    <a:pt x="1717" y="0"/>
                  </a:lnTo>
                  <a:cubicBezTo>
                    <a:pt x="1926" y="0"/>
                    <a:pt x="2093" y="168"/>
                    <a:pt x="2093" y="377"/>
                  </a:cubicBezTo>
                  <a:lnTo>
                    <a:pt x="2093" y="4186"/>
                  </a:lnTo>
                  <a:close/>
                </a:path>
              </a:pathLst>
            </a:custGeom>
            <a:solidFill>
              <a:srgbClr val="F2F2F2"/>
            </a:solidFill>
            <a:ln w="9525" cap="flat" cmpd="sng">
              <a:solidFill>
                <a:srgbClr val="F2F2F2"/>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22" name="Google Shape;4586;p291">
              <a:extLst>
                <a:ext uri="{FF2B5EF4-FFF2-40B4-BE49-F238E27FC236}">
                  <a16:creationId xmlns:a16="http://schemas.microsoft.com/office/drawing/2014/main" id="{C2AA5A75-4833-F934-C9DA-C15480292A3B}"/>
                </a:ext>
              </a:extLst>
            </p:cNvPr>
            <p:cNvSpPr/>
            <p:nvPr/>
          </p:nvSpPr>
          <p:spPr>
            <a:xfrm>
              <a:off x="1438600" y="2852775"/>
              <a:ext cx="52325" cy="184175"/>
            </a:xfrm>
            <a:custGeom>
              <a:avLst/>
              <a:gdLst/>
              <a:ahLst/>
              <a:cxnLst/>
              <a:rect l="l" t="t" r="r" b="b"/>
              <a:pathLst>
                <a:path w="2093" h="7367" fill="none" extrusionOk="0">
                  <a:moveTo>
                    <a:pt x="2051" y="7367"/>
                  </a:moveTo>
                  <a:lnTo>
                    <a:pt x="0" y="7367"/>
                  </a:lnTo>
                  <a:lnTo>
                    <a:pt x="0" y="377"/>
                  </a:lnTo>
                  <a:cubicBezTo>
                    <a:pt x="0" y="168"/>
                    <a:pt x="167" y="1"/>
                    <a:pt x="377" y="1"/>
                  </a:cubicBezTo>
                  <a:lnTo>
                    <a:pt x="1758" y="1"/>
                  </a:lnTo>
                  <a:cubicBezTo>
                    <a:pt x="1967" y="1"/>
                    <a:pt x="2093" y="168"/>
                    <a:pt x="2093" y="377"/>
                  </a:cubicBezTo>
                  <a:lnTo>
                    <a:pt x="2093" y="7367"/>
                  </a:lnTo>
                  <a:close/>
                </a:path>
              </a:pathLst>
            </a:custGeom>
            <a:solidFill>
              <a:srgbClr val="F2F2F2"/>
            </a:solidFill>
            <a:ln w="9525" cap="flat" cmpd="sng">
              <a:solidFill>
                <a:srgbClr val="F2F2F2"/>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23" name="Google Shape;4587;p291">
              <a:extLst>
                <a:ext uri="{FF2B5EF4-FFF2-40B4-BE49-F238E27FC236}">
                  <a16:creationId xmlns:a16="http://schemas.microsoft.com/office/drawing/2014/main" id="{3A4C2219-D48E-E137-048C-90D97DA7BB95}"/>
                </a:ext>
              </a:extLst>
            </p:cNvPr>
            <p:cNvSpPr/>
            <p:nvPr/>
          </p:nvSpPr>
          <p:spPr>
            <a:xfrm>
              <a:off x="1242925" y="2869525"/>
              <a:ext cx="52350" cy="167425"/>
            </a:xfrm>
            <a:custGeom>
              <a:avLst/>
              <a:gdLst/>
              <a:ahLst/>
              <a:cxnLst/>
              <a:rect l="l" t="t" r="r" b="b"/>
              <a:pathLst>
                <a:path w="2094" h="6697" fill="none" extrusionOk="0">
                  <a:moveTo>
                    <a:pt x="2052" y="6697"/>
                  </a:moveTo>
                  <a:lnTo>
                    <a:pt x="1" y="6697"/>
                  </a:lnTo>
                  <a:lnTo>
                    <a:pt x="1" y="377"/>
                  </a:lnTo>
                  <a:cubicBezTo>
                    <a:pt x="1" y="168"/>
                    <a:pt x="126" y="0"/>
                    <a:pt x="377" y="0"/>
                  </a:cubicBezTo>
                  <a:lnTo>
                    <a:pt x="1717" y="0"/>
                  </a:lnTo>
                  <a:cubicBezTo>
                    <a:pt x="1926" y="0"/>
                    <a:pt x="2093" y="168"/>
                    <a:pt x="2093" y="377"/>
                  </a:cubicBezTo>
                  <a:lnTo>
                    <a:pt x="2093" y="6697"/>
                  </a:lnTo>
                  <a:close/>
                </a:path>
              </a:pathLst>
            </a:custGeom>
            <a:solidFill>
              <a:srgbClr val="F2F2F2"/>
            </a:solidFill>
            <a:ln w="9525" cap="flat" cmpd="sng">
              <a:solidFill>
                <a:srgbClr val="F2F2F2"/>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24" name="Google Shape;4588;p291">
              <a:extLst>
                <a:ext uri="{FF2B5EF4-FFF2-40B4-BE49-F238E27FC236}">
                  <a16:creationId xmlns:a16="http://schemas.microsoft.com/office/drawing/2014/main" id="{87A1BF5D-93BC-DF9F-7A19-7AA98002F30D}"/>
                </a:ext>
              </a:extLst>
            </p:cNvPr>
            <p:cNvSpPr/>
            <p:nvPr/>
          </p:nvSpPr>
          <p:spPr>
            <a:xfrm>
              <a:off x="1149825" y="2823475"/>
              <a:ext cx="41875" cy="43975"/>
            </a:xfrm>
            <a:custGeom>
              <a:avLst/>
              <a:gdLst/>
              <a:ahLst/>
              <a:cxnLst/>
              <a:rect l="l" t="t" r="r" b="b"/>
              <a:pathLst>
                <a:path w="1675" h="1759" fill="none" extrusionOk="0">
                  <a:moveTo>
                    <a:pt x="1674" y="922"/>
                  </a:moveTo>
                  <a:cubicBezTo>
                    <a:pt x="1674" y="1382"/>
                    <a:pt x="1297" y="1759"/>
                    <a:pt x="837" y="1759"/>
                  </a:cubicBezTo>
                  <a:cubicBezTo>
                    <a:pt x="377" y="1759"/>
                    <a:pt x="0" y="1382"/>
                    <a:pt x="0" y="922"/>
                  </a:cubicBezTo>
                  <a:cubicBezTo>
                    <a:pt x="0" y="419"/>
                    <a:pt x="377" y="85"/>
                    <a:pt x="837" y="85"/>
                  </a:cubicBezTo>
                  <a:cubicBezTo>
                    <a:pt x="1297" y="1"/>
                    <a:pt x="1674" y="419"/>
                    <a:pt x="1674" y="922"/>
                  </a:cubicBezTo>
                  <a:close/>
                </a:path>
              </a:pathLst>
            </a:custGeom>
            <a:solidFill>
              <a:srgbClr val="F2F2F2"/>
            </a:solidFill>
            <a:ln w="9525" cap="flat" cmpd="sng">
              <a:solidFill>
                <a:srgbClr val="F2F2F2"/>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25" name="Google Shape;4589;p291">
              <a:extLst>
                <a:ext uri="{FF2B5EF4-FFF2-40B4-BE49-F238E27FC236}">
                  <a16:creationId xmlns:a16="http://schemas.microsoft.com/office/drawing/2014/main" id="{583B5E94-906B-CF23-7240-2F59FFE95CBF}"/>
                </a:ext>
              </a:extLst>
            </p:cNvPr>
            <p:cNvSpPr/>
            <p:nvPr/>
          </p:nvSpPr>
          <p:spPr>
            <a:xfrm>
              <a:off x="1254450" y="2712575"/>
              <a:ext cx="50250" cy="50250"/>
            </a:xfrm>
            <a:custGeom>
              <a:avLst/>
              <a:gdLst/>
              <a:ahLst/>
              <a:cxnLst/>
              <a:rect l="l" t="t" r="r" b="b"/>
              <a:pathLst>
                <a:path w="2010" h="2010" fill="none" extrusionOk="0">
                  <a:moveTo>
                    <a:pt x="2009" y="1005"/>
                  </a:moveTo>
                  <a:cubicBezTo>
                    <a:pt x="2009" y="1507"/>
                    <a:pt x="1591" y="2009"/>
                    <a:pt x="1005" y="2009"/>
                  </a:cubicBezTo>
                  <a:cubicBezTo>
                    <a:pt x="461" y="2009"/>
                    <a:pt x="0" y="1591"/>
                    <a:pt x="0" y="1005"/>
                  </a:cubicBezTo>
                  <a:cubicBezTo>
                    <a:pt x="0" y="461"/>
                    <a:pt x="419" y="1"/>
                    <a:pt x="1005" y="1"/>
                  </a:cubicBezTo>
                  <a:cubicBezTo>
                    <a:pt x="1507" y="42"/>
                    <a:pt x="2009" y="461"/>
                    <a:pt x="2009" y="1005"/>
                  </a:cubicBezTo>
                  <a:close/>
                </a:path>
              </a:pathLst>
            </a:custGeom>
            <a:solidFill>
              <a:srgbClr val="F2F2F2"/>
            </a:solidFill>
            <a:ln w="9525" cap="flat" cmpd="sng">
              <a:solidFill>
                <a:srgbClr val="F2F2F2"/>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26" name="Google Shape;4590;p291">
              <a:extLst>
                <a:ext uri="{FF2B5EF4-FFF2-40B4-BE49-F238E27FC236}">
                  <a16:creationId xmlns:a16="http://schemas.microsoft.com/office/drawing/2014/main" id="{F869166C-379D-46C9-1738-766E3EFCEFFC}"/>
                </a:ext>
              </a:extLst>
            </p:cNvPr>
            <p:cNvSpPr/>
            <p:nvPr/>
          </p:nvSpPr>
          <p:spPr>
            <a:xfrm>
              <a:off x="1339200" y="2797325"/>
              <a:ext cx="50225" cy="50250"/>
            </a:xfrm>
            <a:custGeom>
              <a:avLst/>
              <a:gdLst/>
              <a:ahLst/>
              <a:cxnLst/>
              <a:rect l="l" t="t" r="r" b="b"/>
              <a:pathLst>
                <a:path w="2009" h="2010" fill="none" extrusionOk="0">
                  <a:moveTo>
                    <a:pt x="2009" y="1005"/>
                  </a:moveTo>
                  <a:cubicBezTo>
                    <a:pt x="2009" y="1549"/>
                    <a:pt x="1549" y="2009"/>
                    <a:pt x="1005" y="2009"/>
                  </a:cubicBezTo>
                  <a:cubicBezTo>
                    <a:pt x="460" y="2009"/>
                    <a:pt x="0" y="1549"/>
                    <a:pt x="0" y="1005"/>
                  </a:cubicBezTo>
                  <a:cubicBezTo>
                    <a:pt x="0" y="461"/>
                    <a:pt x="460" y="1"/>
                    <a:pt x="1005" y="1"/>
                  </a:cubicBezTo>
                  <a:cubicBezTo>
                    <a:pt x="1549" y="1"/>
                    <a:pt x="2009" y="461"/>
                    <a:pt x="2009" y="1005"/>
                  </a:cubicBezTo>
                  <a:close/>
                </a:path>
              </a:pathLst>
            </a:custGeom>
            <a:solidFill>
              <a:srgbClr val="F2F2F2"/>
            </a:solidFill>
            <a:ln w="9525" cap="flat" cmpd="sng">
              <a:solidFill>
                <a:srgbClr val="F2F2F2"/>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27" name="Google Shape;4591;p291">
              <a:extLst>
                <a:ext uri="{FF2B5EF4-FFF2-40B4-BE49-F238E27FC236}">
                  <a16:creationId xmlns:a16="http://schemas.microsoft.com/office/drawing/2014/main" id="{2EB19C3D-1499-D85D-2228-69B78B0ADF33}"/>
                </a:ext>
              </a:extLst>
            </p:cNvPr>
            <p:cNvSpPr/>
            <p:nvPr/>
          </p:nvSpPr>
          <p:spPr>
            <a:xfrm>
              <a:off x="1432300" y="2705250"/>
              <a:ext cx="49200" cy="49200"/>
            </a:xfrm>
            <a:custGeom>
              <a:avLst/>
              <a:gdLst/>
              <a:ahLst/>
              <a:cxnLst/>
              <a:rect l="l" t="t" r="r" b="b"/>
              <a:pathLst>
                <a:path w="1968" h="1968" fill="none" extrusionOk="0">
                  <a:moveTo>
                    <a:pt x="1968" y="963"/>
                  </a:moveTo>
                  <a:cubicBezTo>
                    <a:pt x="1968" y="1507"/>
                    <a:pt x="1549" y="1968"/>
                    <a:pt x="1005" y="1968"/>
                  </a:cubicBezTo>
                  <a:cubicBezTo>
                    <a:pt x="461" y="1968"/>
                    <a:pt x="1" y="1507"/>
                    <a:pt x="1" y="963"/>
                  </a:cubicBezTo>
                  <a:cubicBezTo>
                    <a:pt x="1" y="419"/>
                    <a:pt x="461" y="1"/>
                    <a:pt x="1005" y="1"/>
                  </a:cubicBezTo>
                  <a:cubicBezTo>
                    <a:pt x="1549" y="1"/>
                    <a:pt x="1968" y="419"/>
                    <a:pt x="1968" y="963"/>
                  </a:cubicBezTo>
                  <a:close/>
                </a:path>
              </a:pathLst>
            </a:custGeom>
            <a:solidFill>
              <a:srgbClr val="F2F2F2"/>
            </a:solidFill>
            <a:ln w="9525" cap="flat" cmpd="sng">
              <a:solidFill>
                <a:srgbClr val="F2F2F2"/>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28" name="Google Shape;4592;p291">
              <a:extLst>
                <a:ext uri="{FF2B5EF4-FFF2-40B4-BE49-F238E27FC236}">
                  <a16:creationId xmlns:a16="http://schemas.microsoft.com/office/drawing/2014/main" id="{EE4142B2-AB82-D7EF-00EF-D97CA21AE16A}"/>
                </a:ext>
              </a:extLst>
            </p:cNvPr>
            <p:cNvSpPr/>
            <p:nvPr/>
          </p:nvSpPr>
          <p:spPr>
            <a:xfrm>
              <a:off x="1113200" y="3036925"/>
              <a:ext cx="418525" cy="25"/>
            </a:xfrm>
            <a:custGeom>
              <a:avLst/>
              <a:gdLst/>
              <a:ahLst/>
              <a:cxnLst/>
              <a:rect l="l" t="t" r="r" b="b"/>
              <a:pathLst>
                <a:path w="16741" h="1" fill="none" extrusionOk="0">
                  <a:moveTo>
                    <a:pt x="0" y="1"/>
                  </a:moveTo>
                  <a:lnTo>
                    <a:pt x="16741" y="1"/>
                  </a:lnTo>
                </a:path>
              </a:pathLst>
            </a:custGeom>
            <a:solidFill>
              <a:srgbClr val="F2F2F2"/>
            </a:solidFill>
            <a:ln w="9525" cap="flat" cmpd="sng">
              <a:solidFill>
                <a:srgbClr val="F2F2F2"/>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29" name="Google Shape;4593;p291">
              <a:extLst>
                <a:ext uri="{FF2B5EF4-FFF2-40B4-BE49-F238E27FC236}">
                  <a16:creationId xmlns:a16="http://schemas.microsoft.com/office/drawing/2014/main" id="{D089789E-B599-6027-9A1E-F3A40E832871}"/>
                </a:ext>
              </a:extLst>
            </p:cNvPr>
            <p:cNvSpPr/>
            <p:nvPr/>
          </p:nvSpPr>
          <p:spPr>
            <a:xfrm>
              <a:off x="1474150" y="2665500"/>
              <a:ext cx="47125" cy="48150"/>
            </a:xfrm>
            <a:custGeom>
              <a:avLst/>
              <a:gdLst/>
              <a:ahLst/>
              <a:cxnLst/>
              <a:rect l="l" t="t" r="r" b="b"/>
              <a:pathLst>
                <a:path w="1885" h="1926" fill="none" extrusionOk="0">
                  <a:moveTo>
                    <a:pt x="1" y="1925"/>
                  </a:moveTo>
                  <a:lnTo>
                    <a:pt x="1884" y="0"/>
                  </a:lnTo>
                </a:path>
              </a:pathLst>
            </a:cu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30" name="Google Shape;4594;p291">
              <a:extLst>
                <a:ext uri="{FF2B5EF4-FFF2-40B4-BE49-F238E27FC236}">
                  <a16:creationId xmlns:a16="http://schemas.microsoft.com/office/drawing/2014/main" id="{BB4B76AC-125B-0929-5179-E34642160B00}"/>
                </a:ext>
              </a:extLst>
            </p:cNvPr>
            <p:cNvSpPr/>
            <p:nvPr/>
          </p:nvSpPr>
          <p:spPr>
            <a:xfrm>
              <a:off x="1381050" y="2748150"/>
              <a:ext cx="59650" cy="57575"/>
            </a:xfrm>
            <a:custGeom>
              <a:avLst/>
              <a:gdLst/>
              <a:ahLst/>
              <a:cxnLst/>
              <a:rect l="l" t="t" r="r" b="b"/>
              <a:pathLst>
                <a:path w="2386" h="2303" fill="none" extrusionOk="0">
                  <a:moveTo>
                    <a:pt x="0" y="2302"/>
                  </a:moveTo>
                  <a:lnTo>
                    <a:pt x="2386" y="1"/>
                  </a:lnTo>
                </a:path>
              </a:pathLst>
            </a:cu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31" name="Google Shape;4595;p291">
              <a:extLst>
                <a:ext uri="{FF2B5EF4-FFF2-40B4-BE49-F238E27FC236}">
                  <a16:creationId xmlns:a16="http://schemas.microsoft.com/office/drawing/2014/main" id="{B131E154-9E02-A757-58DE-B04C16D4E22E}"/>
                </a:ext>
              </a:extLst>
            </p:cNvPr>
            <p:cNvSpPr/>
            <p:nvPr/>
          </p:nvSpPr>
          <p:spPr>
            <a:xfrm>
              <a:off x="1296300" y="2754425"/>
              <a:ext cx="51275" cy="51300"/>
            </a:xfrm>
            <a:custGeom>
              <a:avLst/>
              <a:gdLst/>
              <a:ahLst/>
              <a:cxnLst/>
              <a:rect l="l" t="t" r="r" b="b"/>
              <a:pathLst>
                <a:path w="2051" h="2052" fill="none" extrusionOk="0">
                  <a:moveTo>
                    <a:pt x="0" y="1"/>
                  </a:moveTo>
                  <a:lnTo>
                    <a:pt x="2051" y="2051"/>
                  </a:lnTo>
                </a:path>
              </a:pathLst>
            </a:cu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32" name="Google Shape;4596;p291">
              <a:extLst>
                <a:ext uri="{FF2B5EF4-FFF2-40B4-BE49-F238E27FC236}">
                  <a16:creationId xmlns:a16="http://schemas.microsoft.com/office/drawing/2014/main" id="{EBAF1CCC-207F-D79B-E3C9-66F01A7EDFE1}"/>
                </a:ext>
              </a:extLst>
            </p:cNvPr>
            <p:cNvSpPr/>
            <p:nvPr/>
          </p:nvSpPr>
          <p:spPr>
            <a:xfrm>
              <a:off x="1185375" y="2754425"/>
              <a:ext cx="77450" cy="75350"/>
            </a:xfrm>
            <a:custGeom>
              <a:avLst/>
              <a:gdLst/>
              <a:ahLst/>
              <a:cxnLst/>
              <a:rect l="l" t="t" r="r" b="b"/>
              <a:pathLst>
                <a:path w="3098" h="3014" fill="none" extrusionOk="0">
                  <a:moveTo>
                    <a:pt x="1" y="3014"/>
                  </a:moveTo>
                  <a:lnTo>
                    <a:pt x="3098" y="1"/>
                  </a:lnTo>
                </a:path>
              </a:pathLst>
            </a:cu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33" name="Google Shape;4598;p291">
              <a:extLst>
                <a:ext uri="{FF2B5EF4-FFF2-40B4-BE49-F238E27FC236}">
                  <a16:creationId xmlns:a16="http://schemas.microsoft.com/office/drawing/2014/main" id="{EE6B5AAD-42F0-7275-C1E5-2520BE707879}"/>
                </a:ext>
              </a:extLst>
            </p:cNvPr>
            <p:cNvSpPr/>
            <p:nvPr/>
          </p:nvSpPr>
          <p:spPr>
            <a:xfrm>
              <a:off x="1475200" y="2665500"/>
              <a:ext cx="46075" cy="46050"/>
            </a:xfrm>
            <a:custGeom>
              <a:avLst/>
              <a:gdLst/>
              <a:ahLst/>
              <a:cxnLst/>
              <a:rect l="l" t="t" r="r" b="b"/>
              <a:pathLst>
                <a:path w="1843" h="1842" fill="none" extrusionOk="0">
                  <a:moveTo>
                    <a:pt x="1842" y="1842"/>
                  </a:moveTo>
                  <a:lnTo>
                    <a:pt x="1842" y="0"/>
                  </a:lnTo>
                  <a:lnTo>
                    <a:pt x="1" y="0"/>
                  </a:lnTo>
                </a:path>
              </a:pathLst>
            </a:custGeom>
            <a:solidFill>
              <a:srgbClr val="F2F2F2"/>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grpSp>
      <p:sp>
        <p:nvSpPr>
          <p:cNvPr id="134" name="Google Shape;4551;p291">
            <a:extLst>
              <a:ext uri="{FF2B5EF4-FFF2-40B4-BE49-F238E27FC236}">
                <a16:creationId xmlns:a16="http://schemas.microsoft.com/office/drawing/2014/main" id="{82E43090-C98F-34A7-8EB3-736DA6EF2787}"/>
              </a:ext>
            </a:extLst>
          </p:cNvPr>
          <p:cNvSpPr txBox="1"/>
          <p:nvPr/>
        </p:nvSpPr>
        <p:spPr>
          <a:xfrm>
            <a:off x="6388979" y="4938313"/>
            <a:ext cx="2356501" cy="9048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Clr>
                <a:schemeClr val="dk1"/>
              </a:buClr>
              <a:buSzPts val="1100"/>
              <a:buFont typeface="Arial"/>
              <a:buNone/>
            </a:pPr>
            <a:r>
              <a:rPr lang="en" sz="1600" dirty="0">
                <a:solidFill>
                  <a:schemeClr val="bg1"/>
                </a:solidFill>
                <a:latin typeface="IBM Plex Sans Medium" panose="020B0603050203000203" pitchFamily="34" charset="0"/>
                <a:ea typeface="Inter"/>
                <a:cs typeface="Inter"/>
                <a:sym typeface="Inter"/>
              </a:rPr>
              <a:t>Measure and report on program wins</a:t>
            </a:r>
            <a:endParaRPr sz="1600" dirty="0">
              <a:solidFill>
                <a:schemeClr val="bg1"/>
              </a:solidFill>
              <a:latin typeface="IBM Plex Sans Medium" panose="020B0603050203000203" pitchFamily="34" charset="0"/>
              <a:ea typeface="Inter"/>
              <a:cs typeface="Inter"/>
              <a:sym typeface="Inter"/>
            </a:endParaRPr>
          </a:p>
        </p:txBody>
      </p:sp>
      <p:cxnSp>
        <p:nvCxnSpPr>
          <p:cNvPr id="135" name="Google Shape;4553;p291">
            <a:extLst>
              <a:ext uri="{FF2B5EF4-FFF2-40B4-BE49-F238E27FC236}">
                <a16:creationId xmlns:a16="http://schemas.microsoft.com/office/drawing/2014/main" id="{3EE90B95-7E35-0AF9-0D12-106F7A84AEEC}"/>
              </a:ext>
            </a:extLst>
          </p:cNvPr>
          <p:cNvCxnSpPr/>
          <p:nvPr/>
        </p:nvCxnSpPr>
        <p:spPr>
          <a:xfrm>
            <a:off x="5889057" y="4436786"/>
            <a:ext cx="13800" cy="1115700"/>
          </a:xfrm>
          <a:prstGeom prst="straightConnector1">
            <a:avLst/>
          </a:prstGeom>
          <a:noFill/>
          <a:ln w="9525" cap="flat" cmpd="sng">
            <a:solidFill>
              <a:srgbClr val="FFFFFF"/>
            </a:solidFill>
            <a:prstDash val="solid"/>
            <a:round/>
            <a:headEnd type="none" w="med" len="med"/>
            <a:tailEnd type="none" w="med" len="med"/>
          </a:ln>
        </p:spPr>
      </p:cxnSp>
      <p:grpSp>
        <p:nvGrpSpPr>
          <p:cNvPr id="136" name="Google Shape;4599;p291">
            <a:extLst>
              <a:ext uri="{FF2B5EF4-FFF2-40B4-BE49-F238E27FC236}">
                <a16:creationId xmlns:a16="http://schemas.microsoft.com/office/drawing/2014/main" id="{D8FC3CB0-0253-4F25-C72D-6D0648CA98BE}"/>
              </a:ext>
            </a:extLst>
          </p:cNvPr>
          <p:cNvGrpSpPr/>
          <p:nvPr/>
        </p:nvGrpSpPr>
        <p:grpSpPr>
          <a:xfrm>
            <a:off x="7405385" y="4372598"/>
            <a:ext cx="429183" cy="470994"/>
            <a:chOff x="3252850" y="1205925"/>
            <a:chExt cx="376675" cy="418550"/>
          </a:xfrm>
        </p:grpSpPr>
        <p:sp>
          <p:nvSpPr>
            <p:cNvPr id="137" name="Google Shape;4600;p291">
              <a:extLst>
                <a:ext uri="{FF2B5EF4-FFF2-40B4-BE49-F238E27FC236}">
                  <a16:creationId xmlns:a16="http://schemas.microsoft.com/office/drawing/2014/main" id="{D604EE81-5517-3474-CCAA-788C256BC594}"/>
                </a:ext>
              </a:extLst>
            </p:cNvPr>
            <p:cNvSpPr/>
            <p:nvPr/>
          </p:nvSpPr>
          <p:spPr>
            <a:xfrm>
              <a:off x="3336550" y="1310550"/>
              <a:ext cx="209275" cy="209275"/>
            </a:xfrm>
            <a:custGeom>
              <a:avLst/>
              <a:gdLst/>
              <a:ahLst/>
              <a:cxnLst/>
              <a:rect l="l" t="t" r="r" b="b"/>
              <a:pathLst>
                <a:path w="8371" h="8371" fill="none" extrusionOk="0">
                  <a:moveTo>
                    <a:pt x="8371" y="4186"/>
                  </a:moveTo>
                  <a:cubicBezTo>
                    <a:pt x="8371" y="6488"/>
                    <a:pt x="6487" y="8371"/>
                    <a:pt x="4185" y="8371"/>
                  </a:cubicBezTo>
                  <a:cubicBezTo>
                    <a:pt x="1884" y="8371"/>
                    <a:pt x="0" y="6488"/>
                    <a:pt x="0" y="4186"/>
                  </a:cubicBezTo>
                  <a:cubicBezTo>
                    <a:pt x="0" y="1884"/>
                    <a:pt x="1884" y="1"/>
                    <a:pt x="4185" y="1"/>
                  </a:cubicBezTo>
                  <a:cubicBezTo>
                    <a:pt x="6487" y="1"/>
                    <a:pt x="8371" y="1884"/>
                    <a:pt x="8371" y="4186"/>
                  </a:cubicBez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38" name="Google Shape;4601;p291">
              <a:extLst>
                <a:ext uri="{FF2B5EF4-FFF2-40B4-BE49-F238E27FC236}">
                  <a16:creationId xmlns:a16="http://schemas.microsoft.com/office/drawing/2014/main" id="{0881A696-8DB7-5D00-A57B-B15E33E158FE}"/>
                </a:ext>
              </a:extLst>
            </p:cNvPr>
            <p:cNvSpPr/>
            <p:nvPr/>
          </p:nvSpPr>
          <p:spPr>
            <a:xfrm>
              <a:off x="3415025" y="1205925"/>
              <a:ext cx="52325" cy="52350"/>
            </a:xfrm>
            <a:custGeom>
              <a:avLst/>
              <a:gdLst/>
              <a:ahLst/>
              <a:cxnLst/>
              <a:rect l="l" t="t" r="r" b="b"/>
              <a:pathLst>
                <a:path w="2093" h="2094" fill="none" extrusionOk="0">
                  <a:moveTo>
                    <a:pt x="2093" y="1047"/>
                  </a:moveTo>
                  <a:cubicBezTo>
                    <a:pt x="2093" y="1633"/>
                    <a:pt x="1632" y="2093"/>
                    <a:pt x="1046" y="2093"/>
                  </a:cubicBezTo>
                  <a:cubicBezTo>
                    <a:pt x="461" y="2093"/>
                    <a:pt x="0" y="1633"/>
                    <a:pt x="0" y="1047"/>
                  </a:cubicBezTo>
                  <a:cubicBezTo>
                    <a:pt x="0" y="461"/>
                    <a:pt x="461" y="1"/>
                    <a:pt x="1046" y="1"/>
                  </a:cubicBezTo>
                  <a:cubicBezTo>
                    <a:pt x="1632" y="1"/>
                    <a:pt x="2093" y="461"/>
                    <a:pt x="2093" y="1047"/>
                  </a:cubicBez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39" name="Google Shape;4602;p291">
              <a:extLst>
                <a:ext uri="{FF2B5EF4-FFF2-40B4-BE49-F238E27FC236}">
                  <a16:creationId xmlns:a16="http://schemas.microsoft.com/office/drawing/2014/main" id="{D0ECC356-A0CD-1DB7-9734-3C859D129776}"/>
                </a:ext>
              </a:extLst>
            </p:cNvPr>
            <p:cNvSpPr/>
            <p:nvPr/>
          </p:nvSpPr>
          <p:spPr>
            <a:xfrm>
              <a:off x="3488250" y="1539700"/>
              <a:ext cx="73275" cy="41875"/>
            </a:xfrm>
            <a:custGeom>
              <a:avLst/>
              <a:gdLst/>
              <a:ahLst/>
              <a:cxnLst/>
              <a:rect l="l" t="t" r="r" b="b"/>
              <a:pathLst>
                <a:path w="2931" h="1675" fill="none" extrusionOk="0">
                  <a:moveTo>
                    <a:pt x="1" y="1674"/>
                  </a:moveTo>
                  <a:lnTo>
                    <a:pt x="2930" y="0"/>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40" name="Google Shape;4603;p291">
              <a:extLst>
                <a:ext uri="{FF2B5EF4-FFF2-40B4-BE49-F238E27FC236}">
                  <a16:creationId xmlns:a16="http://schemas.microsoft.com/office/drawing/2014/main" id="{F4D99A21-610F-F49E-5303-4BDFEEEFC960}"/>
                </a:ext>
              </a:extLst>
            </p:cNvPr>
            <p:cNvSpPr/>
            <p:nvPr/>
          </p:nvSpPr>
          <p:spPr>
            <a:xfrm>
              <a:off x="3320850" y="1539700"/>
              <a:ext cx="73275" cy="41875"/>
            </a:xfrm>
            <a:custGeom>
              <a:avLst/>
              <a:gdLst/>
              <a:ahLst/>
              <a:cxnLst/>
              <a:rect l="l" t="t" r="r" b="b"/>
              <a:pathLst>
                <a:path w="2931" h="1675" fill="none" extrusionOk="0">
                  <a:moveTo>
                    <a:pt x="1" y="0"/>
                  </a:moveTo>
                  <a:lnTo>
                    <a:pt x="2930" y="1674"/>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41" name="Google Shape;4604;p291">
              <a:extLst>
                <a:ext uri="{FF2B5EF4-FFF2-40B4-BE49-F238E27FC236}">
                  <a16:creationId xmlns:a16="http://schemas.microsoft.com/office/drawing/2014/main" id="{C4CA83FC-DF5F-D680-BD4A-3B34796AF1FF}"/>
                </a:ext>
              </a:extLst>
            </p:cNvPr>
            <p:cNvSpPr/>
            <p:nvPr/>
          </p:nvSpPr>
          <p:spPr>
            <a:xfrm>
              <a:off x="3283175" y="1374375"/>
              <a:ext cx="25" cy="81650"/>
            </a:xfrm>
            <a:custGeom>
              <a:avLst/>
              <a:gdLst/>
              <a:ahLst/>
              <a:cxnLst/>
              <a:rect l="l" t="t" r="r" b="b"/>
              <a:pathLst>
                <a:path w="1" h="3266" fill="none" extrusionOk="0">
                  <a:moveTo>
                    <a:pt x="1" y="1"/>
                  </a:moveTo>
                  <a:lnTo>
                    <a:pt x="1" y="3265"/>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42" name="Google Shape;4605;p291">
              <a:extLst>
                <a:ext uri="{FF2B5EF4-FFF2-40B4-BE49-F238E27FC236}">
                  <a16:creationId xmlns:a16="http://schemas.microsoft.com/office/drawing/2014/main" id="{3D8C7442-383C-CA3A-8C1C-FF5AF2E3BDBB}"/>
                </a:ext>
              </a:extLst>
            </p:cNvPr>
            <p:cNvSpPr/>
            <p:nvPr/>
          </p:nvSpPr>
          <p:spPr>
            <a:xfrm>
              <a:off x="3320850" y="1248825"/>
              <a:ext cx="73275" cy="42925"/>
            </a:xfrm>
            <a:custGeom>
              <a:avLst/>
              <a:gdLst/>
              <a:ahLst/>
              <a:cxnLst/>
              <a:rect l="l" t="t" r="r" b="b"/>
              <a:pathLst>
                <a:path w="2931" h="1717" fill="none" extrusionOk="0">
                  <a:moveTo>
                    <a:pt x="2930" y="0"/>
                  </a:moveTo>
                  <a:lnTo>
                    <a:pt x="1" y="1716"/>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43" name="Google Shape;4606;p291">
              <a:extLst>
                <a:ext uri="{FF2B5EF4-FFF2-40B4-BE49-F238E27FC236}">
                  <a16:creationId xmlns:a16="http://schemas.microsoft.com/office/drawing/2014/main" id="{03791F12-CB4B-C75C-F7F2-AC17EB391839}"/>
                </a:ext>
              </a:extLst>
            </p:cNvPr>
            <p:cNvSpPr/>
            <p:nvPr/>
          </p:nvSpPr>
          <p:spPr>
            <a:xfrm>
              <a:off x="3488250" y="1248825"/>
              <a:ext cx="73275" cy="42925"/>
            </a:xfrm>
            <a:custGeom>
              <a:avLst/>
              <a:gdLst/>
              <a:ahLst/>
              <a:cxnLst/>
              <a:rect l="l" t="t" r="r" b="b"/>
              <a:pathLst>
                <a:path w="2931" h="1717" fill="none" extrusionOk="0">
                  <a:moveTo>
                    <a:pt x="2930" y="1716"/>
                  </a:moveTo>
                  <a:lnTo>
                    <a:pt x="1" y="0"/>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44" name="Google Shape;4607;p291">
              <a:extLst>
                <a:ext uri="{FF2B5EF4-FFF2-40B4-BE49-F238E27FC236}">
                  <a16:creationId xmlns:a16="http://schemas.microsoft.com/office/drawing/2014/main" id="{926E773C-A2A4-A216-8599-2CAD1E0C3F59}"/>
                </a:ext>
              </a:extLst>
            </p:cNvPr>
            <p:cNvSpPr/>
            <p:nvPr/>
          </p:nvSpPr>
          <p:spPr>
            <a:xfrm>
              <a:off x="3599150" y="1374375"/>
              <a:ext cx="25" cy="81650"/>
            </a:xfrm>
            <a:custGeom>
              <a:avLst/>
              <a:gdLst/>
              <a:ahLst/>
              <a:cxnLst/>
              <a:rect l="l" t="t" r="r" b="b"/>
              <a:pathLst>
                <a:path w="1" h="3266" fill="none" extrusionOk="0">
                  <a:moveTo>
                    <a:pt x="1" y="3265"/>
                  </a:moveTo>
                  <a:lnTo>
                    <a:pt x="1" y="1"/>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45" name="Google Shape;4608;p291">
              <a:extLst>
                <a:ext uri="{FF2B5EF4-FFF2-40B4-BE49-F238E27FC236}">
                  <a16:creationId xmlns:a16="http://schemas.microsoft.com/office/drawing/2014/main" id="{50CC612A-7FD9-7FBC-5A1E-7E34C140B597}"/>
                </a:ext>
              </a:extLst>
            </p:cNvPr>
            <p:cNvSpPr/>
            <p:nvPr/>
          </p:nvSpPr>
          <p:spPr>
            <a:xfrm>
              <a:off x="3415025" y="1572125"/>
              <a:ext cx="52325" cy="52350"/>
            </a:xfrm>
            <a:custGeom>
              <a:avLst/>
              <a:gdLst/>
              <a:ahLst/>
              <a:cxnLst/>
              <a:rect l="l" t="t" r="r" b="b"/>
              <a:pathLst>
                <a:path w="2093" h="2094" fill="none" extrusionOk="0">
                  <a:moveTo>
                    <a:pt x="2093" y="1047"/>
                  </a:moveTo>
                  <a:cubicBezTo>
                    <a:pt x="2093" y="1633"/>
                    <a:pt x="1632" y="2093"/>
                    <a:pt x="1046" y="2093"/>
                  </a:cubicBezTo>
                  <a:cubicBezTo>
                    <a:pt x="461" y="2093"/>
                    <a:pt x="0" y="1633"/>
                    <a:pt x="0" y="1047"/>
                  </a:cubicBezTo>
                  <a:cubicBezTo>
                    <a:pt x="0" y="461"/>
                    <a:pt x="461" y="1"/>
                    <a:pt x="1046" y="1"/>
                  </a:cubicBezTo>
                  <a:cubicBezTo>
                    <a:pt x="1632" y="1"/>
                    <a:pt x="2093" y="461"/>
                    <a:pt x="2093" y="1047"/>
                  </a:cubicBez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46" name="Google Shape;4609;p291">
              <a:extLst>
                <a:ext uri="{FF2B5EF4-FFF2-40B4-BE49-F238E27FC236}">
                  <a16:creationId xmlns:a16="http://schemas.microsoft.com/office/drawing/2014/main" id="{BED32D5B-2320-4992-3D36-1BED41835D45}"/>
                </a:ext>
              </a:extLst>
            </p:cNvPr>
            <p:cNvSpPr/>
            <p:nvPr/>
          </p:nvSpPr>
          <p:spPr>
            <a:xfrm>
              <a:off x="3253900" y="1476925"/>
              <a:ext cx="59650" cy="59650"/>
            </a:xfrm>
            <a:custGeom>
              <a:avLst/>
              <a:gdLst/>
              <a:ahLst/>
              <a:cxnLst/>
              <a:rect l="l" t="t" r="r" b="b"/>
              <a:pathLst>
                <a:path w="2386" h="2386" fill="none" extrusionOk="0">
                  <a:moveTo>
                    <a:pt x="1674" y="2093"/>
                  </a:moveTo>
                  <a:cubicBezTo>
                    <a:pt x="1172" y="2386"/>
                    <a:pt x="544" y="2176"/>
                    <a:pt x="293" y="1716"/>
                  </a:cubicBezTo>
                  <a:cubicBezTo>
                    <a:pt x="0" y="1256"/>
                    <a:pt x="167" y="586"/>
                    <a:pt x="628" y="293"/>
                  </a:cubicBezTo>
                  <a:cubicBezTo>
                    <a:pt x="1172" y="0"/>
                    <a:pt x="1800" y="209"/>
                    <a:pt x="2051" y="670"/>
                  </a:cubicBezTo>
                  <a:cubicBezTo>
                    <a:pt x="2386" y="1214"/>
                    <a:pt x="2176" y="1842"/>
                    <a:pt x="1674" y="2093"/>
                  </a:cubicBez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47" name="Google Shape;4610;p291">
              <a:extLst>
                <a:ext uri="{FF2B5EF4-FFF2-40B4-BE49-F238E27FC236}">
                  <a16:creationId xmlns:a16="http://schemas.microsoft.com/office/drawing/2014/main" id="{B86D680E-337B-E8A4-AD22-3B0713994148}"/>
                </a:ext>
              </a:extLst>
            </p:cNvPr>
            <p:cNvSpPr/>
            <p:nvPr/>
          </p:nvSpPr>
          <p:spPr>
            <a:xfrm>
              <a:off x="3569875" y="1293825"/>
              <a:ext cx="59650" cy="59650"/>
            </a:xfrm>
            <a:custGeom>
              <a:avLst/>
              <a:gdLst/>
              <a:ahLst/>
              <a:cxnLst/>
              <a:rect l="l" t="t" r="r" b="b"/>
              <a:pathLst>
                <a:path w="2386" h="2386" fill="none" extrusionOk="0">
                  <a:moveTo>
                    <a:pt x="1716" y="2093"/>
                  </a:moveTo>
                  <a:cubicBezTo>
                    <a:pt x="1172" y="2386"/>
                    <a:pt x="544" y="2176"/>
                    <a:pt x="293" y="1716"/>
                  </a:cubicBezTo>
                  <a:cubicBezTo>
                    <a:pt x="0" y="1214"/>
                    <a:pt x="209" y="586"/>
                    <a:pt x="670" y="293"/>
                  </a:cubicBezTo>
                  <a:cubicBezTo>
                    <a:pt x="1172" y="0"/>
                    <a:pt x="1800" y="209"/>
                    <a:pt x="2093" y="670"/>
                  </a:cubicBezTo>
                  <a:cubicBezTo>
                    <a:pt x="2386" y="1214"/>
                    <a:pt x="2218" y="1842"/>
                    <a:pt x="1716" y="2093"/>
                  </a:cubicBez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48" name="Google Shape;4611;p291">
              <a:extLst>
                <a:ext uri="{FF2B5EF4-FFF2-40B4-BE49-F238E27FC236}">
                  <a16:creationId xmlns:a16="http://schemas.microsoft.com/office/drawing/2014/main" id="{FDDACE76-4F99-127B-CF4C-C35CBF105699}"/>
                </a:ext>
              </a:extLst>
            </p:cNvPr>
            <p:cNvSpPr/>
            <p:nvPr/>
          </p:nvSpPr>
          <p:spPr>
            <a:xfrm>
              <a:off x="3569875" y="1476925"/>
              <a:ext cx="59650" cy="59650"/>
            </a:xfrm>
            <a:custGeom>
              <a:avLst/>
              <a:gdLst/>
              <a:ahLst/>
              <a:cxnLst/>
              <a:rect l="l" t="t" r="r" b="b"/>
              <a:pathLst>
                <a:path w="2386" h="2386" fill="none" extrusionOk="0">
                  <a:moveTo>
                    <a:pt x="1716" y="293"/>
                  </a:moveTo>
                  <a:cubicBezTo>
                    <a:pt x="2218" y="628"/>
                    <a:pt x="2386" y="1256"/>
                    <a:pt x="2093" y="1716"/>
                  </a:cubicBezTo>
                  <a:cubicBezTo>
                    <a:pt x="1758" y="2260"/>
                    <a:pt x="1130" y="2386"/>
                    <a:pt x="670" y="2093"/>
                  </a:cubicBezTo>
                  <a:cubicBezTo>
                    <a:pt x="126" y="1758"/>
                    <a:pt x="0" y="1130"/>
                    <a:pt x="293" y="670"/>
                  </a:cubicBezTo>
                  <a:cubicBezTo>
                    <a:pt x="544" y="167"/>
                    <a:pt x="1256" y="0"/>
                    <a:pt x="1716" y="293"/>
                  </a:cubicBez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49" name="Google Shape;4612;p291">
              <a:extLst>
                <a:ext uri="{FF2B5EF4-FFF2-40B4-BE49-F238E27FC236}">
                  <a16:creationId xmlns:a16="http://schemas.microsoft.com/office/drawing/2014/main" id="{C8F21032-80D1-9C98-08AF-6EBE62E93F7A}"/>
                </a:ext>
              </a:extLst>
            </p:cNvPr>
            <p:cNvSpPr/>
            <p:nvPr/>
          </p:nvSpPr>
          <p:spPr>
            <a:xfrm>
              <a:off x="3252850" y="1293825"/>
              <a:ext cx="60700" cy="59650"/>
            </a:xfrm>
            <a:custGeom>
              <a:avLst/>
              <a:gdLst/>
              <a:ahLst/>
              <a:cxnLst/>
              <a:rect l="l" t="t" r="r" b="b"/>
              <a:pathLst>
                <a:path w="2428" h="2386" fill="none" extrusionOk="0">
                  <a:moveTo>
                    <a:pt x="1716" y="293"/>
                  </a:moveTo>
                  <a:cubicBezTo>
                    <a:pt x="2260" y="628"/>
                    <a:pt x="2428" y="1256"/>
                    <a:pt x="2093" y="1716"/>
                  </a:cubicBezTo>
                  <a:cubicBezTo>
                    <a:pt x="1800" y="2260"/>
                    <a:pt x="1172" y="2386"/>
                    <a:pt x="670" y="2093"/>
                  </a:cubicBezTo>
                  <a:cubicBezTo>
                    <a:pt x="168" y="1758"/>
                    <a:pt x="0" y="1130"/>
                    <a:pt x="335" y="670"/>
                  </a:cubicBezTo>
                  <a:cubicBezTo>
                    <a:pt x="628" y="209"/>
                    <a:pt x="1214" y="0"/>
                    <a:pt x="1716" y="293"/>
                  </a:cubicBez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sp>
          <p:nvSpPr>
            <p:cNvPr id="150" name="Google Shape;4613;p291">
              <a:extLst>
                <a:ext uri="{FF2B5EF4-FFF2-40B4-BE49-F238E27FC236}">
                  <a16:creationId xmlns:a16="http://schemas.microsoft.com/office/drawing/2014/main" id="{FD969442-B407-F8F2-8F90-94E949DF23F9}"/>
                </a:ext>
              </a:extLst>
            </p:cNvPr>
            <p:cNvSpPr/>
            <p:nvPr/>
          </p:nvSpPr>
          <p:spPr>
            <a:xfrm>
              <a:off x="3394100" y="1386925"/>
              <a:ext cx="94175" cy="57575"/>
            </a:xfrm>
            <a:custGeom>
              <a:avLst/>
              <a:gdLst/>
              <a:ahLst/>
              <a:cxnLst/>
              <a:rect l="l" t="t" r="r" b="b"/>
              <a:pathLst>
                <a:path w="3767" h="2303" fill="none" extrusionOk="0">
                  <a:moveTo>
                    <a:pt x="0" y="880"/>
                  </a:moveTo>
                  <a:lnTo>
                    <a:pt x="1423" y="2303"/>
                  </a:lnTo>
                  <a:lnTo>
                    <a:pt x="3767" y="1"/>
                  </a:lnTo>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bg1"/>
                </a:solidFill>
              </a:endParaRPr>
            </a:p>
          </p:txBody>
        </p:sp>
      </p:grpSp>
    </p:spTree>
    <p:extLst>
      <p:ext uri="{BB962C8B-B14F-4D97-AF65-F5344CB8AC3E}">
        <p14:creationId xmlns:p14="http://schemas.microsoft.com/office/powerpoint/2010/main" val="273237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8" grpId="0"/>
      <p:bldP spid="105" grpId="0"/>
      <p:bldP spid="118" grpId="0"/>
      <p:bldP spid="1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3" name="Google Shape;313;p2">
            <a:extLst>
              <a:ext uri="{FF2B5EF4-FFF2-40B4-BE49-F238E27FC236}">
                <a16:creationId xmlns:a16="http://schemas.microsoft.com/office/drawing/2014/main" id="{A49E3710-855C-ED24-D17C-E2335F8785F9}"/>
              </a:ext>
            </a:extLst>
          </p:cNvPr>
          <p:cNvSpPr txBox="1">
            <a:spLocks/>
          </p:cNvSpPr>
          <p:nvPr/>
        </p:nvSpPr>
        <p:spPr>
          <a:xfrm>
            <a:off x="-80920" y="820681"/>
            <a:ext cx="12478851" cy="8111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Font typeface="Arial"/>
              <a:buNone/>
            </a:pPr>
            <a:r>
              <a:rPr lang="en-US" sz="3600" dirty="0">
                <a:solidFill>
                  <a:schemeClr val="lt1"/>
                </a:solidFill>
                <a:latin typeface="IBM Plex Sans"/>
                <a:ea typeface="IBM Plex Sans"/>
                <a:cs typeface="IBM Plex Sans"/>
                <a:sym typeface="IBM Plex Sans"/>
              </a:rPr>
              <a:t>Simple, But Not Easy</a:t>
            </a:r>
            <a:endParaRPr lang="en-US" dirty="0">
              <a:latin typeface="IBM Plex Sans"/>
              <a:ea typeface="IBM Plex Sans"/>
              <a:cs typeface="IBM Plex Sans"/>
              <a:sym typeface="IBM Plex Sans"/>
            </a:endParaRPr>
          </a:p>
          <a:p>
            <a:pPr marL="0" indent="0">
              <a:spcBef>
                <a:spcPts val="0"/>
              </a:spcBef>
              <a:buFont typeface="Arial"/>
              <a:buNone/>
            </a:pPr>
            <a:endParaRPr lang="en-US" sz="3600" dirty="0">
              <a:solidFill>
                <a:schemeClr val="lt1"/>
              </a:solidFill>
              <a:latin typeface="IBM Plex Sans"/>
              <a:ea typeface="IBM Plex Sans"/>
              <a:cs typeface="IBM Plex Sans"/>
              <a:sym typeface="IBM Plex Sans"/>
            </a:endParaRPr>
          </a:p>
        </p:txBody>
      </p:sp>
      <p:sp>
        <p:nvSpPr>
          <p:cNvPr id="2" name="Text Placeholder 3">
            <a:extLst>
              <a:ext uri="{FF2B5EF4-FFF2-40B4-BE49-F238E27FC236}">
                <a16:creationId xmlns:a16="http://schemas.microsoft.com/office/drawing/2014/main" id="{2468D21E-D82C-37DF-84A2-844B221E764C}"/>
              </a:ext>
            </a:extLst>
          </p:cNvPr>
          <p:cNvSpPr txBox="1">
            <a:spLocks/>
          </p:cNvSpPr>
          <p:nvPr/>
        </p:nvSpPr>
        <p:spPr>
          <a:xfrm>
            <a:off x="1624534" y="2391285"/>
            <a:ext cx="3757403" cy="3378336"/>
          </a:xfrm>
          <a:prstGeom prst="rect">
            <a:avLst/>
          </a:prstGeom>
          <a:ln>
            <a:solidFill>
              <a:schemeClr val="bg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1800" b="1" dirty="0">
              <a:solidFill>
                <a:schemeClr val="bg1"/>
              </a:solidFill>
              <a:latin typeface="IBM Plex Sans Medium" panose="020B0603050203000203" pitchFamily="34" charset="0"/>
            </a:endParaRPr>
          </a:p>
          <a:p>
            <a:pPr algn="ctr"/>
            <a:r>
              <a:rPr lang="en-US" sz="1800" b="1" dirty="0">
                <a:solidFill>
                  <a:schemeClr val="bg1"/>
                </a:solidFill>
                <a:latin typeface="IBM Plex Sans Medium" panose="020B0603050203000203" pitchFamily="34" charset="0"/>
              </a:rPr>
              <a:t>Foundational</a:t>
            </a:r>
          </a:p>
          <a:p>
            <a:pPr marL="285750" indent="-285750" algn="just">
              <a:lnSpc>
                <a:spcPct val="200000"/>
              </a:lnSpc>
              <a:buClr>
                <a:schemeClr val="bg1"/>
              </a:buClr>
              <a:buFont typeface="Arial" panose="020B0604020202020204" pitchFamily="34" charset="0"/>
              <a:buChar char="•"/>
            </a:pPr>
            <a:r>
              <a:rPr lang="en-US" sz="1600" dirty="0">
                <a:solidFill>
                  <a:schemeClr val="bg1"/>
                </a:solidFill>
                <a:latin typeface="IBM Plex Sans Medium" panose="020B0603050203000203" pitchFamily="34" charset="0"/>
              </a:rPr>
              <a:t>Framework </a:t>
            </a:r>
          </a:p>
          <a:p>
            <a:pPr marL="285750" indent="-285750" algn="just">
              <a:lnSpc>
                <a:spcPct val="200000"/>
              </a:lnSpc>
              <a:buClr>
                <a:schemeClr val="bg1"/>
              </a:buClr>
              <a:buFont typeface="Arial" panose="020B0604020202020204" pitchFamily="34" charset="0"/>
              <a:buChar char="•"/>
            </a:pPr>
            <a:r>
              <a:rPr lang="en-US" sz="1600" dirty="0">
                <a:solidFill>
                  <a:schemeClr val="bg1"/>
                </a:solidFill>
                <a:latin typeface="IBM Plex Sans Medium" panose="020B0603050203000203" pitchFamily="34" charset="0"/>
              </a:rPr>
              <a:t>Documented policy, standard</a:t>
            </a:r>
          </a:p>
          <a:p>
            <a:pPr marL="285750" indent="-285750" algn="just">
              <a:lnSpc>
                <a:spcPct val="200000"/>
              </a:lnSpc>
              <a:buClr>
                <a:schemeClr val="bg1"/>
              </a:buClr>
              <a:buFont typeface="Arial" panose="020B0604020202020204" pitchFamily="34" charset="0"/>
              <a:buChar char="•"/>
            </a:pPr>
            <a:r>
              <a:rPr lang="en-US" sz="1600" dirty="0">
                <a:solidFill>
                  <a:schemeClr val="bg1"/>
                </a:solidFill>
                <a:latin typeface="IBM Plex Sans Medium" panose="020B0603050203000203" pitchFamily="34" charset="0"/>
              </a:rPr>
              <a:t>RACI/RASCI</a:t>
            </a:r>
          </a:p>
          <a:p>
            <a:pPr marL="285750" indent="-285750" algn="just">
              <a:lnSpc>
                <a:spcPct val="200000"/>
              </a:lnSpc>
              <a:buClr>
                <a:schemeClr val="bg1"/>
              </a:buClr>
              <a:buFont typeface="Arial" panose="020B0604020202020204" pitchFamily="34" charset="0"/>
              <a:buChar char="•"/>
            </a:pPr>
            <a:r>
              <a:rPr lang="en-US" sz="1600" dirty="0">
                <a:solidFill>
                  <a:schemeClr val="bg1"/>
                </a:solidFill>
                <a:latin typeface="IBM Plex Sans Medium" panose="020B0603050203000203" pitchFamily="34" charset="0"/>
              </a:rPr>
              <a:t>Risk Stratification</a:t>
            </a:r>
          </a:p>
          <a:p>
            <a:pPr marL="285750" indent="-285750" algn="just">
              <a:lnSpc>
                <a:spcPct val="200000"/>
              </a:lnSpc>
              <a:buClr>
                <a:schemeClr val="bg1"/>
              </a:buClr>
              <a:buFont typeface="Arial" panose="020B0604020202020204" pitchFamily="34" charset="0"/>
              <a:buChar char="•"/>
            </a:pPr>
            <a:r>
              <a:rPr lang="en-US" sz="1600" dirty="0">
                <a:solidFill>
                  <a:schemeClr val="bg1"/>
                </a:solidFill>
                <a:latin typeface="IBM Plex Sans Medium" panose="020B0603050203000203" pitchFamily="34" charset="0"/>
              </a:rPr>
              <a:t>Qualified risk (L/M/H)</a:t>
            </a:r>
          </a:p>
          <a:p>
            <a:pPr algn="just"/>
            <a:endParaRPr lang="en-US" sz="1600" dirty="0">
              <a:solidFill>
                <a:schemeClr val="bg1"/>
              </a:solidFill>
              <a:latin typeface="IBM Plex Sans Medium" panose="020B0603050203000203" pitchFamily="34" charset="0"/>
            </a:endParaRPr>
          </a:p>
        </p:txBody>
      </p:sp>
      <p:sp>
        <p:nvSpPr>
          <p:cNvPr id="82" name="Text Placeholder 3">
            <a:extLst>
              <a:ext uri="{FF2B5EF4-FFF2-40B4-BE49-F238E27FC236}">
                <a16:creationId xmlns:a16="http://schemas.microsoft.com/office/drawing/2014/main" id="{2AF64F49-5661-457F-8EDC-A2CB5E8857FB}"/>
              </a:ext>
            </a:extLst>
          </p:cNvPr>
          <p:cNvSpPr txBox="1">
            <a:spLocks/>
          </p:cNvSpPr>
          <p:nvPr/>
        </p:nvSpPr>
        <p:spPr>
          <a:xfrm>
            <a:off x="6810062" y="2391285"/>
            <a:ext cx="4793917" cy="3378336"/>
          </a:xfrm>
          <a:prstGeom prst="rect">
            <a:avLst/>
          </a:prstGeom>
          <a:ln>
            <a:solidFill>
              <a:schemeClr val="bg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800" b="1" dirty="0">
              <a:solidFill>
                <a:schemeClr val="bg1"/>
              </a:solidFill>
              <a:latin typeface="IBM Plex Sans Medium" panose="020B0603050203000203" pitchFamily="34" charset="0"/>
            </a:endParaRPr>
          </a:p>
          <a:p>
            <a:pPr algn="ctr"/>
            <a:r>
              <a:rPr lang="en-US" sz="1800" b="1" dirty="0">
                <a:solidFill>
                  <a:schemeClr val="bg1"/>
                </a:solidFill>
                <a:latin typeface="IBM Plex Sans Medium" panose="020B0603050203000203" pitchFamily="34" charset="0"/>
              </a:rPr>
              <a:t>Mature</a:t>
            </a:r>
          </a:p>
          <a:p>
            <a:pPr algn="just">
              <a:lnSpc>
                <a:spcPct val="200000"/>
              </a:lnSpc>
              <a:buClr>
                <a:schemeClr val="bg1"/>
              </a:buClr>
            </a:pPr>
            <a:r>
              <a:rPr lang="en-US" sz="1600" dirty="0">
                <a:solidFill>
                  <a:schemeClr val="bg1"/>
                </a:solidFill>
                <a:latin typeface="IBM Plex Sans Medium" panose="020B0603050203000203" pitchFamily="34" charset="0"/>
              </a:rPr>
              <a:t>+   Tooling, automation, workflows</a:t>
            </a:r>
          </a:p>
          <a:p>
            <a:pPr algn="just">
              <a:lnSpc>
                <a:spcPct val="200000"/>
              </a:lnSpc>
              <a:buClr>
                <a:schemeClr val="bg1"/>
              </a:buClr>
            </a:pPr>
            <a:r>
              <a:rPr lang="en-US" sz="1600" dirty="0">
                <a:solidFill>
                  <a:schemeClr val="bg1"/>
                </a:solidFill>
                <a:latin typeface="IBM Plex Sans Medium" panose="020B0603050203000203" pitchFamily="34" charset="0"/>
              </a:rPr>
              <a:t>+   Continuous monitoring, improvement</a:t>
            </a:r>
          </a:p>
          <a:p>
            <a:pPr algn="just">
              <a:lnSpc>
                <a:spcPct val="200000"/>
              </a:lnSpc>
              <a:buClr>
                <a:schemeClr val="bg1"/>
              </a:buClr>
            </a:pPr>
            <a:r>
              <a:rPr lang="en-US" sz="1600" dirty="0">
                <a:solidFill>
                  <a:schemeClr val="bg1"/>
                </a:solidFill>
                <a:latin typeface="IBM Plex Sans Medium" panose="020B0603050203000203" pitchFamily="34" charset="0"/>
              </a:rPr>
              <a:t>+   Metrics, reporting, governance</a:t>
            </a:r>
          </a:p>
          <a:p>
            <a:pPr algn="just">
              <a:lnSpc>
                <a:spcPct val="200000"/>
              </a:lnSpc>
              <a:buClr>
                <a:schemeClr val="bg1"/>
              </a:buClr>
            </a:pPr>
            <a:r>
              <a:rPr lang="en-US" sz="1600" dirty="0">
                <a:solidFill>
                  <a:schemeClr val="bg1"/>
                </a:solidFill>
                <a:latin typeface="IBM Plex Sans Medium" panose="020B0603050203000203" pitchFamily="34" charset="0"/>
              </a:rPr>
              <a:t>+   Integrated with enterprise risk management</a:t>
            </a:r>
          </a:p>
          <a:p>
            <a:pPr algn="just">
              <a:lnSpc>
                <a:spcPct val="200000"/>
              </a:lnSpc>
              <a:buClr>
                <a:schemeClr val="bg1"/>
              </a:buClr>
            </a:pPr>
            <a:r>
              <a:rPr lang="en-US" sz="1600" dirty="0">
                <a:solidFill>
                  <a:schemeClr val="bg1"/>
                </a:solidFill>
                <a:latin typeface="IBM Plex Sans Medium" panose="020B0603050203000203" pitchFamily="34" charset="0"/>
              </a:rPr>
              <a:t>+   Quantified risk ($$/$$$/$$$$)</a:t>
            </a:r>
          </a:p>
          <a:p>
            <a:pPr algn="just"/>
            <a:endParaRPr lang="en-US" sz="1600" dirty="0">
              <a:solidFill>
                <a:schemeClr val="bg1"/>
              </a:solidFill>
              <a:latin typeface="IBM Plex Sans Medium" panose="020B0603050203000203" pitchFamily="34" charset="0"/>
            </a:endParaRPr>
          </a:p>
        </p:txBody>
      </p:sp>
      <p:sp>
        <p:nvSpPr>
          <p:cNvPr id="83" name="Arrow: Right 82">
            <a:extLst>
              <a:ext uri="{FF2B5EF4-FFF2-40B4-BE49-F238E27FC236}">
                <a16:creationId xmlns:a16="http://schemas.microsoft.com/office/drawing/2014/main" id="{6FCC812A-EA7D-4628-1183-775F2DD4C179}"/>
              </a:ext>
            </a:extLst>
          </p:cNvPr>
          <p:cNvSpPr/>
          <p:nvPr/>
        </p:nvSpPr>
        <p:spPr>
          <a:xfrm>
            <a:off x="5856291" y="3971348"/>
            <a:ext cx="479417" cy="317500"/>
          </a:xfrm>
          <a:prstGeom prst="rightArrow">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6756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59"/>
          <p:cNvSpPr txBox="1">
            <a:spLocks noGrp="1"/>
          </p:cNvSpPr>
          <p:nvPr>
            <p:ph type="body" idx="1"/>
          </p:nvPr>
        </p:nvSpPr>
        <p:spPr>
          <a:xfrm>
            <a:off x="854558" y="3084832"/>
            <a:ext cx="10151696" cy="774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800"/>
              <a:buFont typeface="IBM Plex Sans Medium"/>
              <a:buNone/>
            </a:pPr>
            <a:r>
              <a:rPr lang="en-US" dirty="0"/>
              <a:t>Thank You</a:t>
            </a:r>
            <a:endParaRPr dirty="0"/>
          </a:p>
        </p:txBody>
      </p:sp>
      <p:sp>
        <p:nvSpPr>
          <p:cNvPr id="958" name="Google Shape;958;p59"/>
          <p:cNvSpPr txBox="1">
            <a:spLocks noGrp="1"/>
          </p:cNvSpPr>
          <p:nvPr>
            <p:ph type="body" idx="2"/>
          </p:nvPr>
        </p:nvSpPr>
        <p:spPr>
          <a:xfrm>
            <a:off x="854558" y="4929876"/>
            <a:ext cx="8754137" cy="103144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1"/>
              </a:buClr>
              <a:buSzPts val="2200"/>
              <a:buFont typeface="IBM Plex Sans"/>
              <a:buNone/>
            </a:pPr>
            <a:r>
              <a:rPr lang="en-US" b="1" i="1" dirty="0">
                <a:solidFill>
                  <a:schemeClr val="bg1"/>
                </a:solidFill>
                <a:latin typeface="IBM Plex Sans"/>
                <a:ea typeface="IBM Plex Sans"/>
                <a:cs typeface="IBM Plex Sans"/>
                <a:sym typeface="IBM Plex Sans"/>
              </a:rPr>
              <a:t>Cybersecurity Risk Management Made Simple (But Not Easy)</a:t>
            </a:r>
            <a:r>
              <a:rPr lang="en-US" i="1" dirty="0">
                <a:solidFill>
                  <a:schemeClr val="bg1"/>
                </a:solidFill>
                <a:latin typeface="IBM Plex Sans"/>
                <a:ea typeface="IBM Plex Sans"/>
                <a:cs typeface="IBM Plex Sans"/>
                <a:sym typeface="IBM Plex Sans"/>
              </a:rPr>
              <a:t> </a:t>
            </a:r>
          </a:p>
          <a:p>
            <a:pPr marL="0" marR="0" lvl="0" indent="0" algn="l" rtl="0">
              <a:lnSpc>
                <a:spcPct val="90000"/>
              </a:lnSpc>
              <a:spcBef>
                <a:spcPts val="0"/>
              </a:spcBef>
              <a:spcAft>
                <a:spcPts val="0"/>
              </a:spcAft>
              <a:buClr>
                <a:schemeClr val="accent1"/>
              </a:buClr>
              <a:buSzPts val="2200"/>
              <a:buFont typeface="IBM Plex Sans"/>
              <a:buNone/>
            </a:pPr>
            <a:endParaRPr lang="en-US" dirty="0">
              <a:solidFill>
                <a:schemeClr val="lt1"/>
              </a:solidFill>
            </a:endParaRPr>
          </a:p>
          <a:p>
            <a:pPr marL="0" marR="0" lvl="0" indent="0" algn="l" rtl="0">
              <a:lnSpc>
                <a:spcPct val="90000"/>
              </a:lnSpc>
              <a:spcBef>
                <a:spcPts val="0"/>
              </a:spcBef>
              <a:spcAft>
                <a:spcPts val="0"/>
              </a:spcAft>
              <a:buClr>
                <a:schemeClr val="accent1"/>
              </a:buClr>
              <a:buSzPts val="2200"/>
              <a:buFont typeface="IBM Plex Sans"/>
              <a:buNone/>
            </a:pPr>
            <a:r>
              <a:rPr lang="en-US" dirty="0">
                <a:solidFill>
                  <a:schemeClr val="lt1"/>
                </a:solidFill>
                <a:latin typeface="IBM Plex Sans"/>
                <a:ea typeface="IBM Plex Sans"/>
                <a:cs typeface="IBM Plex Sans"/>
                <a:sym typeface="IBM Plex Sans"/>
              </a:rPr>
              <a:t>Ben Moreland, Risk Practice Director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50"/>
                                  </p:iterate>
                                  <p:childTnLst>
                                    <p:set>
                                      <p:cBhvr>
                                        <p:cTn id="6" dur="1" fill="hold">
                                          <p:stCondLst>
                                            <p:cond delay="0"/>
                                          </p:stCondLst>
                                        </p:cTn>
                                        <p:tgtEl>
                                          <p:spTgt spid="957">
                                            <p:txEl>
                                              <p:pRg st="0" end="0"/>
                                            </p:txEl>
                                          </p:spTgt>
                                        </p:tgtEl>
                                        <p:attrNameLst>
                                          <p:attrName>style.visibility</p:attrName>
                                        </p:attrNameLst>
                                      </p:cBhvr>
                                      <p:to>
                                        <p:strVal val="visible"/>
                                      </p:to>
                                    </p:set>
                                  </p:childTnLst>
                                </p:cTn>
                              </p:par>
                            </p:childTnLst>
                          </p:cTn>
                        </p:par>
                        <p:par>
                          <p:cTn id="7" fill="hold">
                            <p:stCondLst>
                              <p:cond delay="351"/>
                            </p:stCondLst>
                            <p:childTnLst>
                              <p:par>
                                <p:cTn id="8" presetID="10" presetClass="entr" presetSubtype="0" fill="hold" grpId="0" nodeType="afterEffect">
                                  <p:stCondLst>
                                    <p:cond delay="0"/>
                                  </p:stCondLst>
                                  <p:childTnLst>
                                    <p:set>
                                      <p:cBhvr>
                                        <p:cTn id="9" dur="1" fill="hold">
                                          <p:stCondLst>
                                            <p:cond delay="0"/>
                                          </p:stCondLst>
                                        </p:cTn>
                                        <p:tgtEl>
                                          <p:spTgt spid="958">
                                            <p:txEl>
                                              <p:pRg st="0" end="0"/>
                                            </p:txEl>
                                          </p:spTgt>
                                        </p:tgtEl>
                                        <p:attrNameLst>
                                          <p:attrName>style.visibility</p:attrName>
                                        </p:attrNameLst>
                                      </p:cBhvr>
                                      <p:to>
                                        <p:strVal val="visible"/>
                                      </p:to>
                                    </p:set>
                                    <p:animEffect transition="in" filter="fade">
                                      <p:cBhvr>
                                        <p:cTn id="10" dur="500"/>
                                        <p:tgtEl>
                                          <p:spTgt spid="958">
                                            <p:txEl>
                                              <p:pRg st="0" end="0"/>
                                            </p:txEl>
                                          </p:spTgt>
                                        </p:tgtEl>
                                      </p:cBhvr>
                                    </p:animEffect>
                                  </p:childTnLst>
                                </p:cTn>
                              </p:par>
                            </p:childTnLst>
                          </p:cTn>
                        </p:par>
                        <p:par>
                          <p:cTn id="11" fill="hold">
                            <p:stCondLst>
                              <p:cond delay="851"/>
                            </p:stCondLst>
                            <p:childTnLst>
                              <p:par>
                                <p:cTn id="12" presetID="10" presetClass="entr" presetSubtype="0" fill="hold" grpId="0" nodeType="afterEffect">
                                  <p:stCondLst>
                                    <p:cond delay="500"/>
                                  </p:stCondLst>
                                  <p:childTnLst>
                                    <p:set>
                                      <p:cBhvr>
                                        <p:cTn id="13" dur="1" fill="hold">
                                          <p:stCondLst>
                                            <p:cond delay="0"/>
                                          </p:stCondLst>
                                        </p:cTn>
                                        <p:tgtEl>
                                          <p:spTgt spid="958">
                                            <p:txEl>
                                              <p:pRg st="2" end="2"/>
                                            </p:txEl>
                                          </p:spTgt>
                                        </p:tgtEl>
                                        <p:attrNameLst>
                                          <p:attrName>style.visibility</p:attrName>
                                        </p:attrNameLst>
                                      </p:cBhvr>
                                      <p:to>
                                        <p:strVal val="visible"/>
                                      </p:to>
                                    </p:set>
                                    <p:animEffect transition="in" filter="fade">
                                      <p:cBhvr>
                                        <p:cTn id="14" dur="500"/>
                                        <p:tgtEl>
                                          <p:spTgt spid="9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 grpId="0" build="p"/>
      <p:bldP spid="95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2" name="Google Shape;556;p10">
            <a:extLst>
              <a:ext uri="{FF2B5EF4-FFF2-40B4-BE49-F238E27FC236}">
                <a16:creationId xmlns:a16="http://schemas.microsoft.com/office/drawing/2014/main" id="{128D750B-82F0-69DE-01A8-39EA68F3DAC1}"/>
              </a:ext>
            </a:extLst>
          </p:cNvPr>
          <p:cNvSpPr txBox="1"/>
          <p:nvPr/>
        </p:nvSpPr>
        <p:spPr>
          <a:xfrm>
            <a:off x="1142488" y="1631842"/>
            <a:ext cx="10106759" cy="4768957"/>
          </a:xfrm>
          <a:prstGeom prst="rect">
            <a:avLst/>
          </a:prstGeom>
          <a:noFill/>
          <a:ln>
            <a:noFill/>
          </a:ln>
        </p:spPr>
        <p:txBody>
          <a:bodyPr spcFirstLastPara="1" wrap="square" lIns="91425" tIns="45700" rIns="91425" bIns="45700" anchor="t" anchorCtr="0">
            <a:noAutofit/>
          </a:bodyPr>
          <a:lstStyle/>
          <a:p>
            <a:pPr marL="171450" marR="0" lvl="0" indent="-171450" algn="l" rtl="0">
              <a:lnSpc>
                <a:spcPct val="300000"/>
              </a:lnSpc>
              <a:spcBef>
                <a:spcPts val="0"/>
              </a:spcBef>
              <a:spcAft>
                <a:spcPts val="0"/>
              </a:spcAft>
              <a:buClr>
                <a:schemeClr val="lt1"/>
              </a:buClr>
              <a:buSzPts val="1800"/>
              <a:buFont typeface="Arial"/>
              <a:buChar char="•"/>
            </a:pPr>
            <a:r>
              <a:rPr lang="en-US" sz="2000" b="0" i="0" u="none" strike="noStrike" cap="none" dirty="0">
                <a:solidFill>
                  <a:schemeClr val="lt1"/>
                </a:solidFill>
                <a:latin typeface="IBM Plex Sans" panose="020B0503050203000203" pitchFamily="34" charset="0"/>
                <a:ea typeface="IBM Plex Sans"/>
                <a:cs typeface="IBM Plex Sans"/>
                <a:sym typeface="IBM Plex Sans"/>
              </a:rPr>
              <a:t>Start with Why</a:t>
            </a:r>
            <a:endParaRPr sz="2000" b="0" i="0" u="none" strike="noStrike" cap="none" dirty="0">
              <a:solidFill>
                <a:srgbClr val="000000"/>
              </a:solidFill>
              <a:latin typeface="IBM Plex Sans" panose="020B0503050203000203" pitchFamily="34" charset="0"/>
              <a:sym typeface="Arial"/>
            </a:endParaRPr>
          </a:p>
          <a:p>
            <a:pPr marL="171450" marR="0" lvl="0" indent="-171450" algn="l" rtl="0">
              <a:lnSpc>
                <a:spcPct val="300000"/>
              </a:lnSpc>
              <a:spcBef>
                <a:spcPts val="0"/>
              </a:spcBef>
              <a:spcAft>
                <a:spcPts val="0"/>
              </a:spcAft>
              <a:buClr>
                <a:schemeClr val="lt1"/>
              </a:buClr>
              <a:buSzPts val="1800"/>
              <a:buFont typeface="Arial"/>
              <a:buChar char="•"/>
            </a:pPr>
            <a:r>
              <a:rPr lang="en-US" sz="2000" b="0" i="0" u="none" strike="noStrike" cap="none" dirty="0">
                <a:solidFill>
                  <a:schemeClr val="lt1"/>
                </a:solidFill>
                <a:latin typeface="IBM Plex Sans" panose="020B0503050203000203" pitchFamily="34" charset="0"/>
                <a:ea typeface="IBM Plex Sans"/>
                <a:cs typeface="IBM Plex Sans"/>
                <a:sym typeface="IBM Plex Sans"/>
              </a:rPr>
              <a:t>OODA Loop</a:t>
            </a:r>
            <a:endParaRPr sz="2000" b="0" i="0" u="none" strike="noStrike" cap="none" dirty="0">
              <a:solidFill>
                <a:srgbClr val="000000"/>
              </a:solidFill>
              <a:latin typeface="IBM Plex Sans" panose="020B0503050203000203" pitchFamily="34" charset="0"/>
              <a:sym typeface="Arial"/>
            </a:endParaRPr>
          </a:p>
          <a:p>
            <a:pPr marL="171450" marR="0" lvl="0" indent="-171450" algn="l" rtl="0">
              <a:lnSpc>
                <a:spcPct val="300000"/>
              </a:lnSpc>
              <a:spcBef>
                <a:spcPts val="0"/>
              </a:spcBef>
              <a:spcAft>
                <a:spcPts val="0"/>
              </a:spcAft>
              <a:buClr>
                <a:schemeClr val="lt1"/>
              </a:buClr>
              <a:buSzPts val="1800"/>
              <a:buFont typeface="Arial"/>
              <a:buChar char="•"/>
            </a:pPr>
            <a:r>
              <a:rPr lang="en-US" sz="2000" b="0" i="0" u="none" strike="noStrike" cap="none" dirty="0">
                <a:solidFill>
                  <a:schemeClr val="lt1"/>
                </a:solidFill>
                <a:latin typeface="IBM Plex Sans" panose="020B0503050203000203" pitchFamily="34" charset="0"/>
                <a:ea typeface="IBM Plex Sans"/>
                <a:cs typeface="IBM Plex Sans"/>
                <a:sym typeface="IBM Plex Sans"/>
              </a:rPr>
              <a:t>Frameworks &amp; Standards</a:t>
            </a:r>
            <a:endParaRPr sz="2000" b="0" i="0" u="none" strike="noStrike" cap="none" dirty="0">
              <a:solidFill>
                <a:srgbClr val="000000"/>
              </a:solidFill>
              <a:latin typeface="IBM Plex Sans" panose="020B0503050203000203" pitchFamily="34" charset="0"/>
              <a:sym typeface="Arial"/>
            </a:endParaRPr>
          </a:p>
          <a:p>
            <a:pPr marL="171450" marR="0" lvl="0" indent="-171450" algn="l" rtl="0">
              <a:lnSpc>
                <a:spcPct val="300000"/>
              </a:lnSpc>
              <a:spcBef>
                <a:spcPts val="0"/>
              </a:spcBef>
              <a:spcAft>
                <a:spcPts val="0"/>
              </a:spcAft>
              <a:buClr>
                <a:schemeClr val="lt1"/>
              </a:buClr>
              <a:buSzPts val="1800"/>
              <a:buFont typeface="Arial"/>
              <a:buChar char="•"/>
            </a:pPr>
            <a:r>
              <a:rPr lang="en-US" sz="2000" b="0" i="0" u="none" strike="noStrike" cap="none" dirty="0">
                <a:solidFill>
                  <a:schemeClr val="lt1"/>
                </a:solidFill>
                <a:latin typeface="IBM Plex Sans" panose="020B0503050203000203" pitchFamily="34" charset="0"/>
                <a:ea typeface="IBM Plex Sans"/>
                <a:cs typeface="IBM Plex Sans"/>
                <a:sym typeface="IBM Plex Sans"/>
              </a:rPr>
              <a:t>Application</a:t>
            </a:r>
          </a:p>
          <a:p>
            <a:pPr marL="171450" indent="-171450">
              <a:lnSpc>
                <a:spcPct val="300000"/>
              </a:lnSpc>
              <a:buClr>
                <a:schemeClr val="lt1"/>
              </a:buClr>
              <a:buSzPts val="1800"/>
              <a:buFont typeface="Arial"/>
              <a:buChar char="•"/>
            </a:pPr>
            <a:r>
              <a:rPr lang="en-US" sz="2000" b="0" i="0" u="none" strike="noStrike" cap="none" dirty="0">
                <a:solidFill>
                  <a:schemeClr val="lt1"/>
                </a:solidFill>
                <a:latin typeface="IBM Plex Sans" panose="020B0503050203000203" pitchFamily="34" charset="0"/>
                <a:ea typeface="IBM Plex Sans"/>
                <a:cs typeface="IBM Plex Sans"/>
                <a:sym typeface="IBM Plex Sans"/>
              </a:rPr>
              <a:t>Summary</a:t>
            </a:r>
          </a:p>
        </p:txBody>
      </p:sp>
      <p:sp>
        <p:nvSpPr>
          <p:cNvPr id="3" name="Google Shape;313;p2">
            <a:extLst>
              <a:ext uri="{FF2B5EF4-FFF2-40B4-BE49-F238E27FC236}">
                <a16:creationId xmlns:a16="http://schemas.microsoft.com/office/drawing/2014/main" id="{A49E3710-855C-ED24-D17C-E2335F8785F9}"/>
              </a:ext>
            </a:extLst>
          </p:cNvPr>
          <p:cNvSpPr txBox="1">
            <a:spLocks/>
          </p:cNvSpPr>
          <p:nvPr/>
        </p:nvSpPr>
        <p:spPr>
          <a:xfrm>
            <a:off x="-80920" y="820681"/>
            <a:ext cx="12478851" cy="8111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Font typeface="Arial"/>
              <a:buNone/>
            </a:pPr>
            <a:r>
              <a:rPr lang="en-US" sz="3600" dirty="0">
                <a:solidFill>
                  <a:schemeClr val="lt1"/>
                </a:solidFill>
                <a:latin typeface="IBM Plex Sans"/>
                <a:ea typeface="IBM Plex Sans"/>
                <a:cs typeface="IBM Plex Sans"/>
                <a:sym typeface="IBM Plex Sans"/>
              </a:rPr>
              <a:t>Agenda</a:t>
            </a:r>
            <a:endParaRPr lang="en-US" dirty="0">
              <a:latin typeface="IBM Plex Sans"/>
              <a:ea typeface="IBM Plex Sans"/>
              <a:cs typeface="IBM Plex Sans"/>
              <a:sym typeface="IBM Plex Sans"/>
            </a:endParaRPr>
          </a:p>
          <a:p>
            <a:pPr marL="0" indent="0">
              <a:spcBef>
                <a:spcPts val="0"/>
              </a:spcBef>
              <a:buFont typeface="Arial"/>
              <a:buNone/>
            </a:pPr>
            <a:endParaRPr lang="en-US" sz="3600" dirty="0">
              <a:solidFill>
                <a:schemeClr val="lt1"/>
              </a:solidFill>
              <a:latin typeface="IBM Plex Sans"/>
              <a:ea typeface="IBM Plex Sans"/>
              <a:cs typeface="IBM Plex Sans"/>
              <a:sym typeface="IBM Plex Sans"/>
            </a:endParaRPr>
          </a:p>
        </p:txBody>
      </p:sp>
    </p:spTree>
    <p:extLst>
      <p:ext uri="{BB962C8B-B14F-4D97-AF65-F5344CB8AC3E}">
        <p14:creationId xmlns:p14="http://schemas.microsoft.com/office/powerpoint/2010/main" val="217944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3" name="Google Shape;313;p2">
            <a:extLst>
              <a:ext uri="{FF2B5EF4-FFF2-40B4-BE49-F238E27FC236}">
                <a16:creationId xmlns:a16="http://schemas.microsoft.com/office/drawing/2014/main" id="{A49E3710-855C-ED24-D17C-E2335F8785F9}"/>
              </a:ext>
            </a:extLst>
          </p:cNvPr>
          <p:cNvSpPr txBox="1">
            <a:spLocks/>
          </p:cNvSpPr>
          <p:nvPr/>
        </p:nvSpPr>
        <p:spPr>
          <a:xfrm>
            <a:off x="3580225" y="3023419"/>
            <a:ext cx="5031549" cy="8111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228600" algn="ctr">
              <a:buNone/>
            </a:pPr>
            <a:r>
              <a:rPr lang="en-US" sz="3600" b="0" i="0" u="none" strike="noStrike" cap="none" dirty="0">
                <a:solidFill>
                  <a:schemeClr val="lt1"/>
                </a:solidFill>
                <a:latin typeface="IBM Plex Sans Medium"/>
                <a:ea typeface="IBM Plex Sans Medium"/>
                <a:cs typeface="IBM Plex Sans Medium"/>
                <a:sym typeface="IBM Plex Sans Medium"/>
              </a:rPr>
              <a:t>Start with WHY</a:t>
            </a:r>
          </a:p>
          <a:p>
            <a:pPr indent="-228600" algn="ctr">
              <a:buNone/>
            </a:pPr>
            <a:endParaRPr lang="en-US" sz="3600" b="0" i="0" u="none" strike="noStrike" cap="none" dirty="0">
              <a:solidFill>
                <a:schemeClr val="lt1"/>
              </a:solidFill>
              <a:latin typeface="IBM Plex Sans Medium"/>
              <a:ea typeface="IBM Plex Sans Medium"/>
              <a:cs typeface="IBM Plex Sans Medium"/>
              <a:sym typeface="IBM Plex Sans Medium"/>
            </a:endParaRPr>
          </a:p>
        </p:txBody>
      </p:sp>
    </p:spTree>
    <p:extLst>
      <p:ext uri="{BB962C8B-B14F-4D97-AF65-F5344CB8AC3E}">
        <p14:creationId xmlns:p14="http://schemas.microsoft.com/office/powerpoint/2010/main" val="23443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6" name="Text Placeholder 3">
            <a:extLst>
              <a:ext uri="{FF2B5EF4-FFF2-40B4-BE49-F238E27FC236}">
                <a16:creationId xmlns:a16="http://schemas.microsoft.com/office/drawing/2014/main" id="{7CAEFAB2-2AEB-F781-4EFD-AA201C847577}"/>
              </a:ext>
            </a:extLst>
          </p:cNvPr>
          <p:cNvSpPr txBox="1">
            <a:spLocks/>
          </p:cNvSpPr>
          <p:nvPr/>
        </p:nvSpPr>
        <p:spPr>
          <a:xfrm>
            <a:off x="854562" y="2159726"/>
            <a:ext cx="10273813" cy="4333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IBM Plex Sans Medium"/>
              <a:buNone/>
              <a:defRPr sz="3600" b="0" i="0" u="none" strike="noStrike" cap="none">
                <a:solidFill>
                  <a:schemeClr val="lt1"/>
                </a:solidFill>
                <a:latin typeface="IBM Plex Sans Medium"/>
                <a:ea typeface="IBM Plex Sans Medium"/>
                <a:cs typeface="IBM Plex Sans Medium"/>
                <a:sym typeface="IBM Plex Sans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14350" indent="-285750" algn="just">
              <a:lnSpc>
                <a:spcPct val="100000"/>
              </a:lnSpc>
              <a:buClr>
                <a:schemeClr val="bg1"/>
              </a:buClr>
              <a:buFont typeface="Arial" panose="020B0604020202020204" pitchFamily="34" charset="0"/>
              <a:buChar char="•"/>
            </a:pPr>
            <a:r>
              <a:rPr lang="en-US" sz="1600" dirty="0"/>
              <a:t>Risk: The effect of uncertainty on objectives. </a:t>
            </a:r>
          </a:p>
          <a:p>
            <a:pPr marL="514350" indent="-285750" algn="just">
              <a:lnSpc>
                <a:spcPct val="100000"/>
              </a:lnSpc>
              <a:buClr>
                <a:schemeClr val="bg1"/>
              </a:buClr>
              <a:buFont typeface="Arial" panose="020B0604020202020204" pitchFamily="34" charset="0"/>
              <a:buChar char="•"/>
            </a:pPr>
            <a:endParaRPr lang="en-US" sz="1600" dirty="0"/>
          </a:p>
          <a:p>
            <a:pPr marL="514350" indent="-285750" algn="just">
              <a:lnSpc>
                <a:spcPct val="100000"/>
              </a:lnSpc>
              <a:buClr>
                <a:schemeClr val="bg1"/>
              </a:buClr>
              <a:buFont typeface="Arial" panose="020B0604020202020204" pitchFamily="34" charset="0"/>
              <a:buChar char="•"/>
            </a:pPr>
            <a:r>
              <a:rPr lang="en-US" sz="1600" dirty="0"/>
              <a:t>Risk Management: Coordinated activities to direct and control an organization with regard to risk.</a:t>
            </a:r>
          </a:p>
          <a:p>
            <a:pPr marL="514350" indent="-285750" algn="just">
              <a:lnSpc>
                <a:spcPct val="100000"/>
              </a:lnSpc>
              <a:buClr>
                <a:schemeClr val="bg1"/>
              </a:buClr>
              <a:buFont typeface="Arial" panose="020B0604020202020204" pitchFamily="34" charset="0"/>
              <a:buChar char="•"/>
            </a:pPr>
            <a:endParaRPr lang="en-US" sz="1600" dirty="0"/>
          </a:p>
          <a:p>
            <a:pPr marL="514350" indent="-285750" algn="just">
              <a:lnSpc>
                <a:spcPct val="100000"/>
              </a:lnSpc>
              <a:buClr>
                <a:schemeClr val="bg1"/>
              </a:buClr>
              <a:buFont typeface="Arial" panose="020B0604020202020204" pitchFamily="34" charset="0"/>
              <a:buChar char="•"/>
            </a:pPr>
            <a:r>
              <a:rPr lang="en-US" sz="1600" dirty="0"/>
              <a:t>Enterprise Risk: The effect of uncertainty on enterprise mission and objectives.</a:t>
            </a:r>
          </a:p>
          <a:p>
            <a:pPr marL="514350" indent="-285750" algn="just">
              <a:lnSpc>
                <a:spcPct val="100000"/>
              </a:lnSpc>
              <a:buClr>
                <a:schemeClr val="bg1"/>
              </a:buClr>
              <a:buFont typeface="Arial" panose="020B0604020202020204" pitchFamily="34" charset="0"/>
              <a:buChar char="•"/>
            </a:pPr>
            <a:endParaRPr lang="en-US" sz="1600" dirty="0"/>
          </a:p>
          <a:p>
            <a:pPr marL="514350" indent="-285750" algn="just">
              <a:lnSpc>
                <a:spcPct val="100000"/>
              </a:lnSpc>
              <a:buClr>
                <a:schemeClr val="bg1"/>
              </a:buClr>
              <a:buFont typeface="Arial" panose="020B0604020202020204" pitchFamily="34" charset="0"/>
              <a:buChar char="•"/>
            </a:pPr>
            <a:r>
              <a:rPr lang="en-US" sz="1600" dirty="0"/>
              <a:t>Enterprise Risk Management: An effective agency-wide approach to addressing the full spectrum of the organization’s significant risks by understanding the combined impact of risks as an interrelate portfolio, rather than addressing risks only within silos.</a:t>
            </a:r>
          </a:p>
          <a:p>
            <a:pPr marL="514350" indent="-285750" algn="just">
              <a:lnSpc>
                <a:spcPct val="100000"/>
              </a:lnSpc>
              <a:buClr>
                <a:schemeClr val="bg1"/>
              </a:buClr>
              <a:buFont typeface="Arial" panose="020B0604020202020204" pitchFamily="34" charset="0"/>
              <a:buChar char="•"/>
            </a:pPr>
            <a:endParaRPr lang="en-US" sz="1600" dirty="0"/>
          </a:p>
          <a:p>
            <a:pPr marL="514350" indent="-285750" algn="just">
              <a:lnSpc>
                <a:spcPct val="100000"/>
              </a:lnSpc>
              <a:buClr>
                <a:schemeClr val="bg1"/>
              </a:buClr>
              <a:buFont typeface="Arial" panose="020B0604020202020204" pitchFamily="34" charset="0"/>
              <a:buChar char="•"/>
            </a:pPr>
            <a:r>
              <a:rPr lang="en-US" sz="1600" dirty="0"/>
              <a:t>Cybersecurity Risk: An effect of uncertainty on or within information and technology. Cybersecurity risks relate to the loss of confidentiality, integrity, or availability of information, data, or information (or control) systems and reflect the potential adverse impacts to organizational operations (i.e., mission, functions, image, or reputation) and assets, individuals, other organizations, and the Nation.</a:t>
            </a:r>
          </a:p>
        </p:txBody>
      </p:sp>
      <p:sp>
        <p:nvSpPr>
          <p:cNvPr id="15" name="Text Placeholder 4">
            <a:extLst>
              <a:ext uri="{FF2B5EF4-FFF2-40B4-BE49-F238E27FC236}">
                <a16:creationId xmlns:a16="http://schemas.microsoft.com/office/drawing/2014/main" id="{2E71EDAF-E5F5-C84A-577B-B1DDE9194B3C}"/>
              </a:ext>
            </a:extLst>
          </p:cNvPr>
          <p:cNvSpPr>
            <a:spLocks noGrp="1"/>
          </p:cNvSpPr>
          <p:nvPr>
            <p:ph type="body" idx="1"/>
          </p:nvPr>
        </p:nvSpPr>
        <p:spPr>
          <a:xfrm>
            <a:off x="1739788" y="885129"/>
            <a:ext cx="9297748" cy="1388733"/>
          </a:xfrm>
        </p:spPr>
        <p:txBody>
          <a:bodyPr>
            <a:normAutofit/>
          </a:bodyPr>
          <a:lstStyle/>
          <a:p>
            <a:pPr algn="ctr"/>
            <a:r>
              <a:rPr lang="en-US" sz="2400" dirty="0"/>
              <a:t>WHY is effective Risk Management important and WHAT is Risk </a:t>
            </a:r>
            <a:br>
              <a:rPr lang="en-US" sz="2400" dirty="0"/>
            </a:br>
            <a:r>
              <a:rPr lang="en-US" sz="2400" dirty="0"/>
              <a:t>(in the context of Cybersecurity)</a:t>
            </a:r>
          </a:p>
        </p:txBody>
      </p:sp>
    </p:spTree>
    <p:extLst>
      <p:ext uri="{BB962C8B-B14F-4D97-AF65-F5344CB8AC3E}">
        <p14:creationId xmlns:p14="http://schemas.microsoft.com/office/powerpoint/2010/main" val="2775080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3" name="Google Shape;313;p2">
            <a:extLst>
              <a:ext uri="{FF2B5EF4-FFF2-40B4-BE49-F238E27FC236}">
                <a16:creationId xmlns:a16="http://schemas.microsoft.com/office/drawing/2014/main" id="{A49E3710-855C-ED24-D17C-E2335F8785F9}"/>
              </a:ext>
            </a:extLst>
          </p:cNvPr>
          <p:cNvSpPr txBox="1">
            <a:spLocks/>
          </p:cNvSpPr>
          <p:nvPr/>
        </p:nvSpPr>
        <p:spPr>
          <a:xfrm>
            <a:off x="3580225" y="3023419"/>
            <a:ext cx="5031549" cy="8111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228600" algn="ctr">
              <a:buNone/>
            </a:pPr>
            <a:r>
              <a:rPr lang="en-US" sz="3600" b="0" i="0" u="none" strike="noStrike" cap="none" dirty="0">
                <a:solidFill>
                  <a:schemeClr val="lt1"/>
                </a:solidFill>
                <a:latin typeface="IBM Plex Sans Medium"/>
                <a:ea typeface="IBM Plex Sans Medium"/>
                <a:cs typeface="IBM Plex Sans Medium"/>
                <a:sym typeface="IBM Plex Sans Medium"/>
              </a:rPr>
              <a:t>The “OODA” Loop</a:t>
            </a:r>
          </a:p>
          <a:p>
            <a:pPr indent="-228600" algn="ctr">
              <a:buNone/>
            </a:pPr>
            <a:endParaRPr lang="en-US" sz="3600" b="0" i="0" u="none" strike="noStrike" cap="none" dirty="0">
              <a:solidFill>
                <a:schemeClr val="lt1"/>
              </a:solidFill>
              <a:latin typeface="IBM Plex Sans Medium"/>
              <a:ea typeface="IBM Plex Sans Medium"/>
              <a:cs typeface="IBM Plex Sans Medium"/>
              <a:sym typeface="IBM Plex Sans Medium"/>
            </a:endParaRPr>
          </a:p>
        </p:txBody>
      </p:sp>
    </p:spTree>
    <p:extLst>
      <p:ext uri="{BB962C8B-B14F-4D97-AF65-F5344CB8AC3E}">
        <p14:creationId xmlns:p14="http://schemas.microsoft.com/office/powerpoint/2010/main" val="37058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Text Placeholder 4">
            <a:extLst>
              <a:ext uri="{FF2B5EF4-FFF2-40B4-BE49-F238E27FC236}">
                <a16:creationId xmlns:a16="http://schemas.microsoft.com/office/drawing/2014/main" id="{5B7711C4-3532-5993-336C-39220AC75C57}"/>
              </a:ext>
            </a:extLst>
          </p:cNvPr>
          <p:cNvSpPr>
            <a:spLocks noGrp="1"/>
          </p:cNvSpPr>
          <p:nvPr>
            <p:ph type="body" idx="1"/>
          </p:nvPr>
        </p:nvSpPr>
        <p:spPr>
          <a:xfrm>
            <a:off x="3071987" y="885129"/>
            <a:ext cx="6048026" cy="811162"/>
          </a:xfrm>
        </p:spPr>
        <p:txBody>
          <a:bodyPr>
            <a:normAutofit/>
          </a:bodyPr>
          <a:lstStyle/>
          <a:p>
            <a:pPr algn="ctr"/>
            <a:r>
              <a:rPr lang="en-US" sz="2400" dirty="0"/>
              <a:t>The “OODA Loop” Decision Cycle</a:t>
            </a:r>
          </a:p>
        </p:txBody>
      </p:sp>
      <p:sp>
        <p:nvSpPr>
          <p:cNvPr id="3" name="Text Placeholder 3">
            <a:extLst>
              <a:ext uri="{FF2B5EF4-FFF2-40B4-BE49-F238E27FC236}">
                <a16:creationId xmlns:a16="http://schemas.microsoft.com/office/drawing/2014/main" id="{1F6ECAA8-D1C9-087A-8848-0A7493B6F435}"/>
              </a:ext>
            </a:extLst>
          </p:cNvPr>
          <p:cNvSpPr txBox="1">
            <a:spLocks/>
          </p:cNvSpPr>
          <p:nvPr/>
        </p:nvSpPr>
        <p:spPr>
          <a:xfrm>
            <a:off x="5414464" y="2116184"/>
            <a:ext cx="5047210" cy="385668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600" dirty="0">
                <a:solidFill>
                  <a:schemeClr val="bg1"/>
                </a:solidFill>
                <a:latin typeface="IBM Plex Sans Medium" panose="020B0603050203000203" pitchFamily="34" charset="0"/>
              </a:rPr>
              <a:t>The OODA loop was developed by USAF Colonel John Boyd to help pilots make quick decisions when engaging in air combat.</a:t>
            </a:r>
          </a:p>
          <a:p>
            <a:pPr algn="just"/>
            <a:endParaRPr lang="en-US" sz="1600" dirty="0">
              <a:solidFill>
                <a:schemeClr val="bg1"/>
              </a:solidFill>
              <a:latin typeface="IBM Plex Sans Medium" panose="020B0603050203000203" pitchFamily="34" charset="0"/>
            </a:endParaRPr>
          </a:p>
          <a:p>
            <a:pPr algn="just"/>
            <a:r>
              <a:rPr lang="en-US" sz="1600" dirty="0">
                <a:solidFill>
                  <a:schemeClr val="bg1"/>
                </a:solidFill>
                <a:latin typeface="IBM Plex Sans Medium" panose="020B0603050203000203" pitchFamily="34" charset="0"/>
              </a:rPr>
              <a:t>He applied the concept to the combat operations process, often at the operational level during military campaigns. </a:t>
            </a:r>
          </a:p>
          <a:p>
            <a:pPr algn="just"/>
            <a:endParaRPr lang="en-US" sz="1600" dirty="0">
              <a:solidFill>
                <a:schemeClr val="bg1"/>
              </a:solidFill>
              <a:latin typeface="IBM Plex Sans Medium" panose="020B0603050203000203" pitchFamily="34" charset="0"/>
            </a:endParaRPr>
          </a:p>
          <a:p>
            <a:pPr algn="just"/>
            <a:r>
              <a:rPr lang="en-US" sz="1600" dirty="0">
                <a:solidFill>
                  <a:schemeClr val="bg1"/>
                </a:solidFill>
                <a:latin typeface="IBM Plex Sans Medium" panose="020B0603050203000203" pitchFamily="34" charset="0"/>
              </a:rPr>
              <a:t>It is often applied to understand commercial operations and learning processes.</a:t>
            </a:r>
          </a:p>
          <a:p>
            <a:pPr algn="just"/>
            <a:endParaRPr lang="en-US" sz="1600" dirty="0">
              <a:solidFill>
                <a:schemeClr val="bg1"/>
              </a:solidFill>
              <a:latin typeface="IBM Plex Sans Medium" panose="020B0603050203000203" pitchFamily="34" charset="0"/>
            </a:endParaRPr>
          </a:p>
          <a:p>
            <a:pPr algn="just"/>
            <a:endParaRPr lang="en-US" sz="1600" dirty="0">
              <a:solidFill>
                <a:schemeClr val="bg1"/>
              </a:solidFill>
              <a:latin typeface="IBM Plex Sans Medium" panose="020B0603050203000203" pitchFamily="34" charset="0"/>
            </a:endParaRPr>
          </a:p>
          <a:p>
            <a:pPr algn="just"/>
            <a:endParaRPr lang="en-US" sz="1600" dirty="0">
              <a:solidFill>
                <a:schemeClr val="bg1"/>
              </a:solidFill>
              <a:latin typeface="IBM Plex Sans Medium" panose="020B0603050203000203" pitchFamily="34" charset="0"/>
            </a:endParaRPr>
          </a:p>
          <a:p>
            <a:pPr algn="ctr"/>
            <a:r>
              <a:rPr lang="en-US" sz="1600" b="1" dirty="0">
                <a:solidFill>
                  <a:schemeClr val="bg1"/>
                </a:solidFill>
                <a:latin typeface="IBM Plex Sans Medium" panose="020B0603050203000203" pitchFamily="34" charset="0"/>
              </a:rPr>
              <a:t>SO HOW DOES THIS APPLY TO RISK MANAGEMENT?</a:t>
            </a:r>
          </a:p>
          <a:p>
            <a:pPr algn="just"/>
            <a:endParaRPr lang="en-US" sz="1600" dirty="0">
              <a:solidFill>
                <a:schemeClr val="bg1"/>
              </a:solidFill>
              <a:latin typeface="IBM Plex Sans Medium" panose="020B0603050203000203" pitchFamily="34" charset="0"/>
            </a:endParaRPr>
          </a:p>
          <a:p>
            <a:pPr algn="just"/>
            <a:endParaRPr lang="en-US" sz="1600" dirty="0">
              <a:solidFill>
                <a:schemeClr val="bg1"/>
              </a:solidFill>
              <a:latin typeface="IBM Plex Sans Medium" panose="020B0603050203000203" pitchFamily="34" charset="0"/>
            </a:endParaRPr>
          </a:p>
        </p:txBody>
      </p:sp>
      <p:graphicFrame>
        <p:nvGraphicFramePr>
          <p:cNvPr id="6" name="Diagram 5">
            <a:extLst>
              <a:ext uri="{FF2B5EF4-FFF2-40B4-BE49-F238E27FC236}">
                <a16:creationId xmlns:a16="http://schemas.microsoft.com/office/drawing/2014/main" id="{AC9E22E6-6317-F902-5BA6-9C5EAFB0FE06}"/>
              </a:ext>
            </a:extLst>
          </p:cNvPr>
          <p:cNvGraphicFramePr/>
          <p:nvPr>
            <p:extLst>
              <p:ext uri="{D42A27DB-BD31-4B8C-83A1-F6EECF244321}">
                <p14:modId xmlns:p14="http://schemas.microsoft.com/office/powerpoint/2010/main" val="857575969"/>
              </p:ext>
            </p:extLst>
          </p:nvPr>
        </p:nvGraphicFramePr>
        <p:xfrm>
          <a:off x="505733" y="2116184"/>
          <a:ext cx="4908731" cy="385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433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3" name="Google Shape;313;p2">
            <a:extLst>
              <a:ext uri="{FF2B5EF4-FFF2-40B4-BE49-F238E27FC236}">
                <a16:creationId xmlns:a16="http://schemas.microsoft.com/office/drawing/2014/main" id="{A49E3710-855C-ED24-D17C-E2335F8785F9}"/>
              </a:ext>
            </a:extLst>
          </p:cNvPr>
          <p:cNvSpPr txBox="1">
            <a:spLocks/>
          </p:cNvSpPr>
          <p:nvPr/>
        </p:nvSpPr>
        <p:spPr>
          <a:xfrm>
            <a:off x="2808360" y="3023419"/>
            <a:ext cx="6575279" cy="8111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228600" algn="ctr">
              <a:buNone/>
            </a:pPr>
            <a:r>
              <a:rPr lang="en-US" sz="3600" b="0" i="0" u="none" strike="noStrike" cap="none" dirty="0">
                <a:solidFill>
                  <a:schemeClr val="lt1"/>
                </a:solidFill>
                <a:latin typeface="IBM Plex Sans Medium"/>
                <a:ea typeface="IBM Plex Sans Medium"/>
                <a:cs typeface="IBM Plex Sans Medium"/>
                <a:sym typeface="IBM Plex Sans Medium"/>
              </a:rPr>
              <a:t>Frameworks &amp; Standards</a:t>
            </a:r>
          </a:p>
          <a:p>
            <a:pPr indent="-228600" algn="ctr">
              <a:buNone/>
            </a:pPr>
            <a:endParaRPr lang="en-US" sz="3600" b="0" i="0" u="none" strike="noStrike" cap="none" dirty="0">
              <a:solidFill>
                <a:schemeClr val="lt1"/>
              </a:solidFill>
              <a:latin typeface="IBM Plex Sans Medium"/>
              <a:ea typeface="IBM Plex Sans Medium"/>
              <a:cs typeface="IBM Plex Sans Medium"/>
              <a:sym typeface="IBM Plex Sans Medium"/>
            </a:endParaRPr>
          </a:p>
        </p:txBody>
      </p:sp>
    </p:spTree>
    <p:extLst>
      <p:ext uri="{BB962C8B-B14F-4D97-AF65-F5344CB8AC3E}">
        <p14:creationId xmlns:p14="http://schemas.microsoft.com/office/powerpoint/2010/main" val="323269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Text Placeholder 4">
            <a:extLst>
              <a:ext uri="{FF2B5EF4-FFF2-40B4-BE49-F238E27FC236}">
                <a16:creationId xmlns:a16="http://schemas.microsoft.com/office/drawing/2014/main" id="{5B7711C4-3532-5993-336C-39220AC75C57}"/>
              </a:ext>
            </a:extLst>
          </p:cNvPr>
          <p:cNvSpPr>
            <a:spLocks noGrp="1"/>
          </p:cNvSpPr>
          <p:nvPr>
            <p:ph type="body" idx="1"/>
          </p:nvPr>
        </p:nvSpPr>
        <p:spPr>
          <a:xfrm>
            <a:off x="3071987" y="885129"/>
            <a:ext cx="6048026" cy="811162"/>
          </a:xfrm>
        </p:spPr>
        <p:txBody>
          <a:bodyPr>
            <a:normAutofit/>
          </a:bodyPr>
          <a:lstStyle/>
          <a:p>
            <a:pPr algn="ctr"/>
            <a:r>
              <a:rPr lang="en-US" sz="2400" dirty="0"/>
              <a:t>Objectives of a Risk Framework</a:t>
            </a:r>
          </a:p>
        </p:txBody>
      </p:sp>
      <p:sp>
        <p:nvSpPr>
          <p:cNvPr id="2" name="Text Placeholder 3">
            <a:extLst>
              <a:ext uri="{FF2B5EF4-FFF2-40B4-BE49-F238E27FC236}">
                <a16:creationId xmlns:a16="http://schemas.microsoft.com/office/drawing/2014/main" id="{9C8DB5C3-EACC-C705-EE35-76D7974A3823}"/>
              </a:ext>
            </a:extLst>
          </p:cNvPr>
          <p:cNvSpPr txBox="1">
            <a:spLocks/>
          </p:cNvSpPr>
          <p:nvPr/>
        </p:nvSpPr>
        <p:spPr>
          <a:xfrm>
            <a:off x="854562" y="2159726"/>
            <a:ext cx="10273813" cy="4333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IBM Plex Sans Medium"/>
              <a:buNone/>
              <a:defRPr sz="3600" b="0" i="0" u="none" strike="noStrike" cap="none">
                <a:solidFill>
                  <a:schemeClr val="lt1"/>
                </a:solidFill>
                <a:latin typeface="IBM Plex Sans Medium"/>
                <a:ea typeface="IBM Plex Sans Medium"/>
                <a:cs typeface="IBM Plex Sans Medium"/>
                <a:sym typeface="IBM Plex Sans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14350" indent="-285750" algn="just">
              <a:lnSpc>
                <a:spcPct val="100000"/>
              </a:lnSpc>
              <a:buClr>
                <a:schemeClr val="bg1"/>
              </a:buClr>
              <a:buFont typeface="Arial" panose="020B0604020202020204" pitchFamily="34" charset="0"/>
              <a:buChar char="•"/>
            </a:pPr>
            <a:r>
              <a:rPr lang="en-US" sz="1600" dirty="0"/>
              <a:t>Establish a consistent, disciplined and integrated approach to risk management, including setting risk appetite and identifying, measuring, controlling, monitoring and reporting on material risk.</a:t>
            </a:r>
          </a:p>
          <a:p>
            <a:pPr marL="514350" indent="-285750" algn="just">
              <a:lnSpc>
                <a:spcPct val="100000"/>
              </a:lnSpc>
              <a:buClr>
                <a:schemeClr val="bg1"/>
              </a:buClr>
              <a:buFont typeface="Arial" panose="020B0604020202020204" pitchFamily="34" charset="0"/>
              <a:buChar char="•"/>
            </a:pPr>
            <a:endParaRPr lang="en-US" sz="1600" dirty="0"/>
          </a:p>
          <a:p>
            <a:pPr marL="514350" indent="-285750" algn="just">
              <a:lnSpc>
                <a:spcPct val="100000"/>
              </a:lnSpc>
              <a:buClr>
                <a:schemeClr val="bg1"/>
              </a:buClr>
              <a:buFont typeface="Arial" panose="020B0604020202020204" pitchFamily="34" charset="0"/>
              <a:buChar char="•"/>
            </a:pPr>
            <a:r>
              <a:rPr lang="en-US" sz="1600" dirty="0"/>
              <a:t>Formalize a governance structure for risk oversight, including the policies, processes and control systems that support risk-related decision making.</a:t>
            </a:r>
          </a:p>
          <a:p>
            <a:pPr marL="514350" indent="-285750" algn="just">
              <a:lnSpc>
                <a:spcPct val="100000"/>
              </a:lnSpc>
              <a:buClr>
                <a:schemeClr val="bg1"/>
              </a:buClr>
              <a:buFont typeface="Arial" panose="020B0604020202020204" pitchFamily="34" charset="0"/>
              <a:buChar char="•"/>
            </a:pPr>
            <a:endParaRPr lang="en-US" sz="1600" dirty="0"/>
          </a:p>
          <a:p>
            <a:pPr marL="514350" indent="-285750" algn="just">
              <a:lnSpc>
                <a:spcPct val="100000"/>
              </a:lnSpc>
              <a:buClr>
                <a:schemeClr val="bg1"/>
              </a:buClr>
              <a:buFont typeface="Arial" panose="020B0604020202020204" pitchFamily="34" charset="0"/>
              <a:buChar char="•"/>
            </a:pPr>
            <a:r>
              <a:rPr lang="en-US" sz="1600" dirty="0"/>
              <a:t>Establish the roles and responsibilities for lines of defense.</a:t>
            </a:r>
          </a:p>
          <a:p>
            <a:pPr marL="514350" indent="-285750" algn="just">
              <a:lnSpc>
                <a:spcPct val="100000"/>
              </a:lnSpc>
              <a:buClr>
                <a:schemeClr val="bg1"/>
              </a:buClr>
              <a:buFont typeface="Arial" panose="020B0604020202020204" pitchFamily="34" charset="0"/>
              <a:buChar char="•"/>
            </a:pPr>
            <a:endParaRPr lang="en-US" sz="1600" dirty="0"/>
          </a:p>
          <a:p>
            <a:pPr marL="514350" indent="-285750" algn="just">
              <a:lnSpc>
                <a:spcPct val="100000"/>
              </a:lnSpc>
              <a:buClr>
                <a:schemeClr val="bg1"/>
              </a:buClr>
              <a:buFont typeface="Arial" panose="020B0604020202020204" pitchFamily="34" charset="0"/>
              <a:buChar char="•"/>
            </a:pPr>
            <a:r>
              <a:rPr lang="en-US" sz="1600" dirty="0"/>
              <a:t>Establish escalation protocols for capturing and reporting concerns and risk, including breaches of risk appetite.</a:t>
            </a:r>
          </a:p>
          <a:p>
            <a:pPr marL="514350" indent="-285750" algn="just">
              <a:lnSpc>
                <a:spcPct val="100000"/>
              </a:lnSpc>
              <a:buClr>
                <a:schemeClr val="bg1"/>
              </a:buClr>
              <a:buFont typeface="Arial" panose="020B0604020202020204" pitchFamily="34" charset="0"/>
              <a:buChar char="•"/>
            </a:pPr>
            <a:endParaRPr lang="en-US" sz="1600" dirty="0"/>
          </a:p>
          <a:p>
            <a:pPr marL="514350" indent="-285750" algn="just">
              <a:lnSpc>
                <a:spcPct val="100000"/>
              </a:lnSpc>
              <a:buClr>
                <a:schemeClr val="bg1"/>
              </a:buClr>
              <a:buFont typeface="Arial" panose="020B0604020202020204" pitchFamily="34" charset="0"/>
              <a:buChar char="•"/>
            </a:pPr>
            <a:r>
              <a:rPr lang="en-US" sz="1600" dirty="0"/>
              <a:t>Fit for purpose</a:t>
            </a:r>
          </a:p>
        </p:txBody>
      </p:sp>
    </p:spTree>
    <p:extLst>
      <p:ext uri="{BB962C8B-B14F-4D97-AF65-F5344CB8AC3E}">
        <p14:creationId xmlns:p14="http://schemas.microsoft.com/office/powerpoint/2010/main" val="264086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Text Placeholder 4">
            <a:extLst>
              <a:ext uri="{FF2B5EF4-FFF2-40B4-BE49-F238E27FC236}">
                <a16:creationId xmlns:a16="http://schemas.microsoft.com/office/drawing/2014/main" id="{5B7711C4-3532-5993-336C-39220AC75C57}"/>
              </a:ext>
            </a:extLst>
          </p:cNvPr>
          <p:cNvSpPr>
            <a:spLocks noGrp="1"/>
          </p:cNvSpPr>
          <p:nvPr>
            <p:ph type="body" idx="1"/>
          </p:nvPr>
        </p:nvSpPr>
        <p:spPr>
          <a:xfrm>
            <a:off x="2864581" y="885129"/>
            <a:ext cx="6959150" cy="811162"/>
          </a:xfrm>
        </p:spPr>
        <p:txBody>
          <a:bodyPr>
            <a:normAutofit/>
          </a:bodyPr>
          <a:lstStyle/>
          <a:p>
            <a:pPr algn="ctr"/>
            <a:r>
              <a:rPr lang="en-US" sz="2400" dirty="0"/>
              <a:t>Risk Standards, Frameworks, Publications</a:t>
            </a:r>
          </a:p>
        </p:txBody>
      </p:sp>
      <p:sp>
        <p:nvSpPr>
          <p:cNvPr id="2" name="Text Placeholder 3">
            <a:extLst>
              <a:ext uri="{FF2B5EF4-FFF2-40B4-BE49-F238E27FC236}">
                <a16:creationId xmlns:a16="http://schemas.microsoft.com/office/drawing/2014/main" id="{81C4B987-BC55-E110-5829-CBDF6E981DE7}"/>
              </a:ext>
            </a:extLst>
          </p:cNvPr>
          <p:cNvSpPr txBox="1">
            <a:spLocks/>
          </p:cNvSpPr>
          <p:nvPr/>
        </p:nvSpPr>
        <p:spPr>
          <a:xfrm>
            <a:off x="854561" y="2159726"/>
            <a:ext cx="10498565" cy="4333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IBM Plex Sans Medium"/>
              <a:buNone/>
              <a:defRPr sz="3600" b="0" i="0" u="none" strike="noStrike" cap="none">
                <a:solidFill>
                  <a:schemeClr val="lt1"/>
                </a:solidFill>
                <a:latin typeface="IBM Plex Sans Medium"/>
                <a:ea typeface="IBM Plex Sans Medium"/>
                <a:cs typeface="IBM Plex Sans Medium"/>
                <a:sym typeface="IBM Plex Sans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14350" indent="-285750" algn="just">
              <a:lnSpc>
                <a:spcPct val="100000"/>
              </a:lnSpc>
              <a:buClr>
                <a:schemeClr val="bg1"/>
              </a:buClr>
              <a:buFont typeface="Arial" panose="020B0604020202020204" pitchFamily="34" charset="0"/>
              <a:buChar char="•"/>
            </a:pPr>
            <a:r>
              <a:rPr lang="en-US" sz="1600" dirty="0"/>
              <a:t>NIST SP 800-37 Rev. 2 - Risk Management Framework for Information Systems and Organizations: A System Life Cycle Approach for Security and Privacy</a:t>
            </a:r>
          </a:p>
          <a:p>
            <a:pPr marL="514350" indent="-285750" algn="just">
              <a:lnSpc>
                <a:spcPct val="100000"/>
              </a:lnSpc>
              <a:buClr>
                <a:schemeClr val="bg1"/>
              </a:buClr>
              <a:buFont typeface="Arial" panose="020B0604020202020204" pitchFamily="34" charset="0"/>
              <a:buChar char="•"/>
            </a:pPr>
            <a:endParaRPr lang="en-US" sz="1600" dirty="0"/>
          </a:p>
          <a:p>
            <a:pPr marL="514350" indent="-285750" algn="just">
              <a:lnSpc>
                <a:spcPct val="100000"/>
              </a:lnSpc>
              <a:buClr>
                <a:schemeClr val="bg1"/>
              </a:buClr>
              <a:buFont typeface="Arial" panose="020B0604020202020204" pitchFamily="34" charset="0"/>
              <a:buChar char="•"/>
            </a:pPr>
            <a:r>
              <a:rPr lang="en-US" sz="1600" dirty="0"/>
              <a:t>NIST SP 800-39 - Managing Information Security Risk: Organization, Mission, and Information System View</a:t>
            </a:r>
          </a:p>
          <a:p>
            <a:pPr marL="514350" indent="-285750" algn="just">
              <a:lnSpc>
                <a:spcPct val="100000"/>
              </a:lnSpc>
              <a:buClr>
                <a:schemeClr val="bg1"/>
              </a:buClr>
              <a:buFont typeface="Arial" panose="020B0604020202020204" pitchFamily="34" charset="0"/>
              <a:buChar char="•"/>
            </a:pPr>
            <a:endParaRPr lang="en-US" sz="1600" dirty="0"/>
          </a:p>
          <a:p>
            <a:pPr marL="514350" indent="-285750" algn="just">
              <a:lnSpc>
                <a:spcPct val="100000"/>
              </a:lnSpc>
              <a:buClr>
                <a:schemeClr val="bg1"/>
              </a:buClr>
              <a:buFont typeface="Arial" panose="020B0604020202020204" pitchFamily="34" charset="0"/>
              <a:buChar char="•"/>
            </a:pPr>
            <a:r>
              <a:rPr lang="en-US" sz="1600" dirty="0"/>
              <a:t>Factor Analysis of Information Risk (FAIR)</a:t>
            </a:r>
          </a:p>
          <a:p>
            <a:pPr marL="514350" indent="-285750" algn="just">
              <a:lnSpc>
                <a:spcPct val="100000"/>
              </a:lnSpc>
              <a:buClr>
                <a:schemeClr val="bg1"/>
              </a:buClr>
              <a:buFont typeface="Arial" panose="020B0604020202020204" pitchFamily="34" charset="0"/>
              <a:buChar char="•"/>
            </a:pPr>
            <a:endParaRPr lang="en-US" sz="1600" dirty="0"/>
          </a:p>
          <a:p>
            <a:pPr marL="514350" indent="-285750" algn="just">
              <a:lnSpc>
                <a:spcPct val="100000"/>
              </a:lnSpc>
              <a:buClr>
                <a:schemeClr val="bg1"/>
              </a:buClr>
              <a:buFont typeface="Arial" panose="020B0604020202020204" pitchFamily="34" charset="0"/>
              <a:buChar char="•"/>
            </a:pPr>
            <a:r>
              <a:rPr lang="en-US" sz="1600" dirty="0"/>
              <a:t>COSO (2017) - Enterprise Risk Management—Integrating with Strategy and Performance</a:t>
            </a:r>
          </a:p>
          <a:p>
            <a:pPr marL="514350" indent="-285750" algn="just">
              <a:lnSpc>
                <a:spcPct val="100000"/>
              </a:lnSpc>
              <a:buClr>
                <a:schemeClr val="bg1"/>
              </a:buClr>
              <a:buFont typeface="Arial" panose="020B0604020202020204" pitchFamily="34" charset="0"/>
              <a:buChar char="•"/>
            </a:pPr>
            <a:endParaRPr lang="en-US" sz="1600" dirty="0"/>
          </a:p>
          <a:p>
            <a:pPr marL="514350" indent="-285750" algn="just">
              <a:lnSpc>
                <a:spcPct val="100000"/>
              </a:lnSpc>
              <a:buClr>
                <a:schemeClr val="bg1"/>
              </a:buClr>
              <a:buFont typeface="Arial" panose="020B0604020202020204" pitchFamily="34" charset="0"/>
              <a:buChar char="•"/>
            </a:pPr>
            <a:r>
              <a:rPr lang="en-US" sz="1600" dirty="0"/>
              <a:t>ISO 31000:2018 – Risk Management – Guidelines</a:t>
            </a:r>
          </a:p>
          <a:p>
            <a:endParaRPr lang="en-US" sz="1600" dirty="0"/>
          </a:p>
        </p:txBody>
      </p:sp>
    </p:spTree>
    <p:extLst>
      <p:ext uri="{BB962C8B-B14F-4D97-AF65-F5344CB8AC3E}">
        <p14:creationId xmlns:p14="http://schemas.microsoft.com/office/powerpoint/2010/main" val="2724514732"/>
      </p:ext>
    </p:extLst>
  </p:cSld>
  <p:clrMapOvr>
    <a:masterClrMapping/>
  </p:clrMapOvr>
</p:sld>
</file>

<file path=ppt/theme/theme1.xml><?xml version="1.0" encoding="utf-8"?>
<a:theme xmlns:a="http://schemas.openxmlformats.org/drawingml/2006/main" name="Office Theme">
  <a:themeElements>
    <a:clrScheme name="GPS Theme Colors">
      <a:dk1>
        <a:srgbClr val="0E0F28"/>
      </a:dk1>
      <a:lt1>
        <a:srgbClr val="FEFFFE"/>
      </a:lt1>
      <a:dk2>
        <a:srgbClr val="0E0F28"/>
      </a:dk2>
      <a:lt2>
        <a:srgbClr val="EEF5FF"/>
      </a:lt2>
      <a:accent1>
        <a:srgbClr val="3333FF"/>
      </a:accent1>
      <a:accent2>
        <a:srgbClr val="0F0F59"/>
      </a:accent2>
      <a:accent3>
        <a:srgbClr val="C3D9FF"/>
      </a:accent3>
      <a:accent4>
        <a:srgbClr val="10BFEA"/>
      </a:accent4>
      <a:accent5>
        <a:srgbClr val="930503"/>
      </a:accent5>
      <a:accent6>
        <a:srgbClr val="F17C20"/>
      </a:accent6>
      <a:hlink>
        <a:srgbClr val="3333FF"/>
      </a:hlink>
      <a:folHlink>
        <a:srgbClr val="7FBA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5636</TotalTime>
  <Words>625</Words>
  <Application>Microsoft Office PowerPoint</Application>
  <PresentationFormat>Widescreen</PresentationFormat>
  <Paragraphs>126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IBM Plex Sans Medium</vt:lpstr>
      <vt:lpstr>Calibri</vt:lpstr>
      <vt:lpstr>IBM Plex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 Cocuzzo</dc:creator>
  <cp:lastModifiedBy>Ben Moreland</cp:lastModifiedBy>
  <cp:revision>288</cp:revision>
  <dcterms:created xsi:type="dcterms:W3CDTF">2023-04-24T15:36:26Z</dcterms:created>
  <dcterms:modified xsi:type="dcterms:W3CDTF">2025-03-19T16:33:35Z</dcterms:modified>
</cp:coreProperties>
</file>