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8" r:id="rId5"/>
    <p:sldMasterId id="2147483757" r:id="rId6"/>
  </p:sldMasterIdLst>
  <p:notesMasterIdLst>
    <p:notesMasterId r:id="rId43"/>
  </p:notesMasterIdLst>
  <p:sldIdLst>
    <p:sldId id="2142534081" r:id="rId7"/>
    <p:sldId id="4186" r:id="rId8"/>
    <p:sldId id="3941" r:id="rId9"/>
    <p:sldId id="2142534067" r:id="rId10"/>
    <p:sldId id="4207" r:id="rId11"/>
    <p:sldId id="4069" r:id="rId12"/>
    <p:sldId id="4311" r:id="rId13"/>
    <p:sldId id="2142534114" r:id="rId14"/>
    <p:sldId id="2142534115" r:id="rId15"/>
    <p:sldId id="2142534116" r:id="rId16"/>
    <p:sldId id="2142534138" r:id="rId17"/>
    <p:sldId id="2142534136" r:id="rId18"/>
    <p:sldId id="2142534137" r:id="rId19"/>
    <p:sldId id="2142534117" r:id="rId20"/>
    <p:sldId id="2142534118" r:id="rId21"/>
    <p:sldId id="2142534153" r:id="rId22"/>
    <p:sldId id="2142534119" r:id="rId23"/>
    <p:sldId id="2142534120" r:id="rId24"/>
    <p:sldId id="2142534121" r:id="rId25"/>
    <p:sldId id="2142534146" r:id="rId26"/>
    <p:sldId id="2142534123" r:id="rId27"/>
    <p:sldId id="2142534154" r:id="rId28"/>
    <p:sldId id="2142534156" r:id="rId29"/>
    <p:sldId id="2142534147" r:id="rId30"/>
    <p:sldId id="2142534152" r:id="rId31"/>
    <p:sldId id="2142534155" r:id="rId32"/>
    <p:sldId id="2142534157" r:id="rId33"/>
    <p:sldId id="2142534096" r:id="rId34"/>
    <p:sldId id="2142534158" r:id="rId35"/>
    <p:sldId id="2142534100" r:id="rId36"/>
    <p:sldId id="2142534102" r:id="rId37"/>
    <p:sldId id="4341" r:id="rId38"/>
    <p:sldId id="4344" r:id="rId39"/>
    <p:sldId id="4350" r:id="rId40"/>
    <p:sldId id="4352" r:id="rId41"/>
    <p:sldId id="3948" r:id="rId42"/>
  </p:sldIdLst>
  <p:sldSz cx="12188825" cy="6858000"/>
  <p:notesSz cx="6858000" cy="9144000"/>
  <p:defaultTextStyle>
    <a:defPPr>
      <a:defRPr lang="en-US"/>
    </a:defPPr>
    <a:lvl1pPr algn="l" defTabSz="608013"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608013" indent="-150813" algn="l" defTabSz="608013"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1217613" indent="-303213" algn="l" defTabSz="608013"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827213" indent="-455613" algn="l" defTabSz="608013"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2436813" indent="-608013" algn="l" defTabSz="608013"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Opener" id="{D060AF7B-F986-CE43-B4CD-2461975CA362}">
          <p14:sldIdLst>
            <p14:sldId id="2142534081"/>
          </p14:sldIdLst>
        </p14:section>
        <p14:section name="Content" id="{DC6BE001-33EC-DC4F-A7F7-66D2F8C15E9D}">
          <p14:sldIdLst>
            <p14:sldId id="4186"/>
            <p14:sldId id="3941"/>
            <p14:sldId id="2142534067"/>
            <p14:sldId id="4207"/>
            <p14:sldId id="4069"/>
            <p14:sldId id="4311"/>
            <p14:sldId id="2142534114"/>
            <p14:sldId id="2142534115"/>
            <p14:sldId id="2142534116"/>
            <p14:sldId id="2142534138"/>
            <p14:sldId id="2142534136"/>
            <p14:sldId id="2142534137"/>
            <p14:sldId id="2142534117"/>
            <p14:sldId id="2142534118"/>
            <p14:sldId id="2142534153"/>
            <p14:sldId id="2142534119"/>
            <p14:sldId id="2142534120"/>
            <p14:sldId id="2142534121"/>
            <p14:sldId id="2142534146"/>
            <p14:sldId id="2142534123"/>
            <p14:sldId id="2142534154"/>
            <p14:sldId id="2142534156"/>
            <p14:sldId id="2142534147"/>
            <p14:sldId id="2142534152"/>
            <p14:sldId id="2142534155"/>
            <p14:sldId id="2142534157"/>
            <p14:sldId id="2142534096"/>
            <p14:sldId id="2142534158"/>
            <p14:sldId id="2142534100"/>
            <p14:sldId id="2142534102"/>
            <p14:sldId id="4341"/>
            <p14:sldId id="4344"/>
            <p14:sldId id="4350"/>
            <p14:sldId id="4352"/>
            <p14:sldId id="3948"/>
          </p14:sldIdLst>
        </p14:section>
        <p14:section name="Closer" id="{7BEAF44B-73E5-754A-955C-40F4D783A6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tch Neff" initials="MN" lastIdx="14" clrIdx="0"/>
  <p:cmAuthor id="2" name="Jon Munshaw (jmunshaw)" initials="JM(" lastIdx="9" clrIdx="1">
    <p:extLst>
      <p:ext uri="{19B8F6BF-5375-455C-9EA6-DF929625EA0E}">
        <p15:presenceInfo xmlns:p15="http://schemas.microsoft.com/office/powerpoint/2012/main" userId="S::jmunshaw@cisco.com::13f146cb-d028-4c7f-9d2f-e605ce7c7f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73696"/>
  </p:normalViewPr>
  <p:slideViewPr>
    <p:cSldViewPr snapToGrid="0">
      <p:cViewPr varScale="1">
        <p:scale>
          <a:sx n="86" d="100"/>
          <a:sy n="86" d="100"/>
        </p:scale>
        <p:origin x="16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19:55:32.5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1 181,'50'2,"62"11,-51-4,140 24,-99-13,-38-9,-16 3,-33-9,0-1,18 3,11-4,74-2,-48-3,-43 1,39-7,-33 3,94-12,-81 11,37-3,-77 9,10 1,-1-2,0 0,1-1,24-6,-15 0,-6 2,0 0,1 1,-1 2,26-3,142 6,-81 1,611-1,-694-1,-1-2,39-8,-34 5,36-2,155 6,-112 3,-75-1,135-4,-141 1,1-1,0 0,-1-2,34-12,-43 12,20-8,63-16,203-27,-241 45,1 2,113-2,1365 13,-1520-1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19:55:38.68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22 0,'25358'0'0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19:55:49.84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42 0,'19498'0'0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06T19:56:10.907"/>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 0,'8024'0'0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5:36:10.348"/>
    </inkml:context>
    <inkml:brush xml:id="br0">
      <inkml:brushProperty name="width" value="0.1" units="cm"/>
      <inkml:brushProperty name="height" value="0.6" units="cm"/>
      <inkml:brushProperty name="color" value="#849398"/>
      <inkml:brushProperty name="inkEffects" value="pencil"/>
    </inkml:brush>
  </inkml:definitions>
  <inkml:trace contextRef="#ctx0" brushRef="#br0">1 10 16383,'41'0'0,"8"0"0,12-2 0,1 0 0,-8-1 0,-14 1 0,-13 2 0,-12 0 0,-4 0 0,-3 0 0,-1 0 0,2 0 0,5 0 0,8 0 0,7 0 0,0 0 0,-4 0 0,-8 0 0,-5 0 0,-3 0 0,-1 0 0,1 0 0,9 0 0,12 0 0,13 0 0,6 0 0,-6 0 0,-9 0 0,-13 0 0,-6 0 0,-4 0 0,1 0 0,10 0 0,11 0 0,7 0 0,0 0 0,-8 0 0,-10 0 0,-6 0 0,-5 0 0,-1 0 0,7 0 0,10 0 0,11 0 0,5 0 0,-3 0 0,-8 0 0,-10 0 0,-7 1 0,-1 1 0,5 0 0,12 2 0,12-1 0,3 0 0,-3 1 0,-12-2 0,-7 2 0,-4-1 0,3 0 0,5 0 0,5 0 0,0 0 0,-6-1 0,-6-1 0,-7-1 0,-1 0 0,-1 0 0,4 0 0,9 0 0,6 0 0,2 0 0,-5 0 0,-8 0 0,-7 0 0,-4 0 0,0 0 0,7 0 0,8 1 0,10 2 0,3-1 0,-5 0 0,-8-2 0,-9 0 0,-6 0 0,-1 0 0,8 0 0,10 0 0,8 0 0,3 0 0,-7 0 0,-8 0 0,-6 0 0,-4 0 0,2 0 0,5 0 0,1 0 0,2 0 0,-4 0 0,-5 0 0,-5-1 0,-3-1 0,2 0 0,3-1 0,6 0 0,3-1 0,1 0 0,-2 2 0,-9 0 0,-2 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5:36:16.498"/>
    </inkml:context>
    <inkml:brush xml:id="br0">
      <inkml:brushProperty name="width" value="0.1" units="cm"/>
      <inkml:brushProperty name="height" value="0.6" units="cm"/>
      <inkml:brushProperty name="color" value="#849398"/>
      <inkml:brushProperty name="inkEffects" value="pencil"/>
    </inkml:brush>
  </inkml:definitions>
  <inkml:trace contextRef="#ctx0" brushRef="#br0">0 26 16383,'26'0'0,"0"0"0,1 0 0,-2 0 0,-6 0 0,-3 0 0,-5 0 0,-1 0 0,2 0 0,4 0 0,3 0 0,0 0 0,-3 0 0,-4 0 0,-2 0 0,-2 0 0,3 0 0,4 0 0,6 0 0,3 0 0,0 0 0,-6 0 0,-6 0 0,-2 0 0,4 0 0,5 0 0,5 0 0,0 0 0,-1 0 0,0 0 0,1 0 0,-1 0 0,-2 0 0,-4 0 0,-4 0 0,-3 0 0,1 0 0,4 0 0,2 0 0,3 0 0,-3 0 0,-4 0 0,2 0 0,4 0 0,2 0 0,0 0 0,-6 0 0,-5 0 0,2 0 0,6 0 0,7 0 0,4 0 0,-2 0 0,-6 0 0,-4 0 0,-2 0 0,3 0 0,5 0 0,4 0 0,-1 0 0,-5 0 0,-6 0 0,-5 0 0,1 0 0,4 0 0,6 0 0,3 0 0,0 0 0,-5 0 0,-5 0 0,-3 0 0,4 0 0,5 0 0,6 0 0,0 0 0,-5 0 0,-6 0 0,-5 0 0,-1 0 0,3 0 0,9 0 0,10 0 0,4 0 0,-2 0 0,-8 0 0,-8 0 0,-6 0 0,-2 0 0,-1 0 0,3 0 0,5 0 0,3 0 0,0 0 0,-3 0 0,-4 0 0,-1 0 0,-1 0 0,4 0 0,1 0 0,1 0 0,0 0 0,-2 0 0,-2 0 0,0 0 0,1 0 0,5 0 0,1 0 0,0 0 0,-2 0 0,-4 0 0,-1 0 0,1 0 0,2 0 0,2 0 0,-1 0 0,-1 0 0,-3 0 0,0 0 0,1 0 0,2 0 0,4 0 0,2 0 0,1 0 0,-1 0 0,-1 0 0,3-2 0,5 0 0,5-3 0,2 1 0,-5 0 0,-5-1 0,-6 3 0,-3 0 0,-1 2 0,-3 0 0,0 0 0,-1 0 0,1 0 0,-6 0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11T15:37:00.948"/>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06T20:20:19.14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1 243,'368'23,"-248"-8,121 8,114-23,-141-1,-203 0,0-1,0 1,0-2,0 0,-1 0,16-7,-13 5,0 0,0 1,24-4,-2 6,-24 1,0 0,1 0,-1-1,17-5,12-8,-24 8,0 1,0 1,24-5,-30 8,0-1,-1 0,1 0,14-8,-12 5,20-6,15-3,52-26,-83 33,0-1,22-17,-29 18,1 1,1 0,-1 1,1 0,0 0,1 2,16-6,-4 6,0 2,0 0,46 4,-21-1,437-1,-469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243872-15BB-284D-8710-2391297EBAA9}" type="datetimeFigureOut">
              <a:rPr lang="en-US" smtClean="0"/>
              <a:t>3/19/25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FB6BC-FC15-B049-B0C7-E18A9474B942}" type="slidenum">
              <a:rPr lang="en-US" smtClean="0"/>
              <a:t>‹#›</a:t>
            </a:fld>
            <a:endParaRPr lang="en-US"/>
          </a:p>
        </p:txBody>
      </p:sp>
    </p:spTree>
    <p:extLst>
      <p:ext uri="{BB962C8B-B14F-4D97-AF65-F5344CB8AC3E}">
        <p14:creationId xmlns:p14="http://schemas.microsoft.com/office/powerpoint/2010/main" val="2139872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mission of Talos is protecting our customers and the internet at-large.</a:t>
            </a:r>
            <a:r>
              <a:rPr lang="en-US">
                <a:cs typeface="Calibri"/>
              </a:rPr>
              <a:t> </a:t>
            </a:r>
            <a:r>
              <a:rPr lang="en-US"/>
              <a:t>In this landscape you don’t just need a vendor you need a partner, someone who is going to put your defense first.</a:t>
            </a:r>
          </a:p>
          <a:p>
            <a:endParaRPr lang="en-US">
              <a:cs typeface="Calibri"/>
            </a:endParaRPr>
          </a:p>
          <a:p>
            <a:r>
              <a:rPr lang="en-US">
                <a:cs typeface="Calibri"/>
              </a:rPr>
              <a:t>Our job is your defense: </a:t>
            </a:r>
            <a:r>
              <a:rPr lang="en-US"/>
              <a:t>Customized speaker intro  </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4A4EC57A-879B-674E-A5D3-856594BB839D}" type="slidenum">
              <a:rPr lang="en-US" smtClean="0"/>
              <a:t>1</a:t>
            </a:fld>
            <a:endParaRPr lang="en-US"/>
          </a:p>
        </p:txBody>
      </p:sp>
    </p:spTree>
    <p:extLst>
      <p:ext uri="{BB962C8B-B14F-4D97-AF65-F5344CB8AC3E}">
        <p14:creationId xmlns:p14="http://schemas.microsoft.com/office/powerpoint/2010/main" val="4070045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FB6BC-FC15-B049-B0C7-E18A9474B942}" type="slidenum">
              <a:rPr lang="en-US" smtClean="0"/>
              <a:t>30</a:t>
            </a:fld>
            <a:endParaRPr lang="en-US"/>
          </a:p>
        </p:txBody>
      </p:sp>
    </p:spTree>
    <p:extLst>
      <p:ext uri="{BB962C8B-B14F-4D97-AF65-F5344CB8AC3E}">
        <p14:creationId xmlns:p14="http://schemas.microsoft.com/office/powerpoint/2010/main" val="399476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FB6BC-FC15-B049-B0C7-E18A9474B942}" type="slidenum">
              <a:rPr lang="en-US" smtClean="0"/>
              <a:t>31</a:t>
            </a:fld>
            <a:endParaRPr lang="en-US"/>
          </a:p>
        </p:txBody>
      </p:sp>
    </p:spTree>
    <p:extLst>
      <p:ext uri="{BB962C8B-B14F-4D97-AF65-F5344CB8AC3E}">
        <p14:creationId xmlns:p14="http://schemas.microsoft.com/office/powerpoint/2010/main" val="3862588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1FB6BC-FC15-B049-B0C7-E18A9474B942}" type="slidenum">
              <a:rPr lang="en-US" smtClean="0"/>
              <a:t>32</a:t>
            </a:fld>
            <a:endParaRPr lang="en-US"/>
          </a:p>
        </p:txBody>
      </p:sp>
    </p:spTree>
    <p:extLst>
      <p:ext uri="{BB962C8B-B14F-4D97-AF65-F5344CB8AC3E}">
        <p14:creationId xmlns:p14="http://schemas.microsoft.com/office/powerpoint/2010/main" val="2277187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1FB6BC-FC15-B049-B0C7-E18A9474B942}" type="slidenum">
              <a:rPr lang="en-US" smtClean="0"/>
              <a:t>33</a:t>
            </a:fld>
            <a:endParaRPr lang="en-US"/>
          </a:p>
        </p:txBody>
      </p:sp>
    </p:spTree>
    <p:extLst>
      <p:ext uri="{BB962C8B-B14F-4D97-AF65-F5344CB8AC3E}">
        <p14:creationId xmlns:p14="http://schemas.microsoft.com/office/powerpoint/2010/main" val="581704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PMU </a:t>
            </a:r>
            <a:r>
              <a:rPr lang="en-US" dirty="0" err="1"/>
              <a:t>clockClass</a:t>
            </a:r>
            <a:r>
              <a:rPr lang="en-US" dirty="0"/>
              <a:t> was the trick – within PTP standards, reserved spacing for specific messaging is vital. It took a lot of trial/error to get there.</a:t>
            </a:r>
          </a:p>
        </p:txBody>
      </p:sp>
      <p:sp>
        <p:nvSpPr>
          <p:cNvPr id="4" name="Slide Number Placeholder 3"/>
          <p:cNvSpPr>
            <a:spLocks noGrp="1"/>
          </p:cNvSpPr>
          <p:nvPr>
            <p:ph type="sldNum" sz="quarter" idx="5"/>
          </p:nvPr>
        </p:nvSpPr>
        <p:spPr/>
        <p:txBody>
          <a:bodyPr/>
          <a:lstStyle/>
          <a:p>
            <a:fld id="{481FB6BC-FC15-B049-B0C7-E18A9474B942}" type="slidenum">
              <a:rPr lang="en-US" smtClean="0"/>
              <a:t>34</a:t>
            </a:fld>
            <a:endParaRPr lang="en-US"/>
          </a:p>
        </p:txBody>
      </p:sp>
    </p:spTree>
    <p:extLst>
      <p:ext uri="{BB962C8B-B14F-4D97-AF65-F5344CB8AC3E}">
        <p14:creationId xmlns:p14="http://schemas.microsoft.com/office/powerpoint/2010/main" val="142191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copy and paste your photo bubble and enlarge it to the size above. </a:t>
            </a:r>
          </a:p>
        </p:txBody>
      </p:sp>
      <p:sp>
        <p:nvSpPr>
          <p:cNvPr id="4" name="Slide Number Placeholder 3"/>
          <p:cNvSpPr>
            <a:spLocks noGrp="1"/>
          </p:cNvSpPr>
          <p:nvPr>
            <p:ph type="sldNum" sz="quarter" idx="5"/>
          </p:nvPr>
        </p:nvSpPr>
        <p:spPr/>
        <p:txBody>
          <a:bodyPr/>
          <a:lstStyle/>
          <a:p>
            <a:pPr marL="0" marR="0" lvl="0" indent="0" algn="r" defTabSz="608013" rtl="0" eaLnBrk="1" fontAlgn="base" latinLnBrk="0" hangingPunct="1">
              <a:lnSpc>
                <a:spcPct val="100000"/>
              </a:lnSpc>
              <a:spcBef>
                <a:spcPct val="0"/>
              </a:spcBef>
              <a:spcAft>
                <a:spcPct val="0"/>
              </a:spcAft>
              <a:buClrTx/>
              <a:buSzTx/>
              <a:buFontTx/>
              <a:buNone/>
              <a:tabLst/>
              <a:defRPr/>
            </a:pPr>
            <a:fld id="{481FB6BC-FC15-B049-B0C7-E18A9474B942}"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608013"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19685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Providing this protection requires a broad talent set. To achieve this, we leverage a wide range of skills, from threat researchers, vulnerability analysts, developers, and even a few rocket scientists. We then build this organization into six key areas:</a:t>
            </a:r>
            <a:endParaRPr lang="en-US" dirty="0"/>
          </a:p>
          <a:p>
            <a:r>
              <a:rPr lang="en-US" sz="1200" kern="1200" dirty="0">
                <a:solidFill>
                  <a:schemeClr val="tx1"/>
                </a:solidFill>
                <a:effectLst/>
                <a:latin typeface="+mn-lt"/>
                <a:ea typeface="+mn-ea"/>
                <a:cs typeface="+mn-cs"/>
              </a:rPr>
              <a:t>1. Threat Intelligence &amp; Interdiction: Is focused on "getting in the way" of active threat, by surveilling active threat campaigns for intelligence and working with incident response groups.</a:t>
            </a:r>
            <a:endParaRPr lang="en-US" dirty="0"/>
          </a:p>
          <a:p>
            <a:endParaRPr lang="en-US" dirty="0"/>
          </a:p>
          <a:p>
            <a:r>
              <a:rPr lang="en-US" sz="1200" kern="1200" dirty="0">
                <a:solidFill>
                  <a:schemeClr val="tx1"/>
                </a:solidFill>
                <a:effectLst/>
                <a:latin typeface="+mn-lt"/>
                <a:ea typeface="+mn-ea"/>
                <a:cs typeface="+mn-cs"/>
              </a:rPr>
              <a:t>2. Detection Research focuses on constantly improving the methods for identifying new threat detection methods.</a:t>
            </a:r>
            <a:br>
              <a:rPr lang="en-US" dirty="0"/>
            </a:br>
            <a:endParaRPr lang="en-US" dirty="0"/>
          </a:p>
          <a:p>
            <a:r>
              <a:rPr lang="en-US" sz="1200" kern="1200" dirty="0">
                <a:solidFill>
                  <a:schemeClr val="tx1"/>
                </a:solidFill>
                <a:effectLst/>
                <a:latin typeface="+mn-lt"/>
                <a:ea typeface="+mn-ea"/>
                <a:cs typeface="+mn-cs"/>
              </a:rPr>
              <a:t>3. Engineering and Development is about creating more powerful tools that find their way back into Cisco Security Solution or the Open Source Community.</a:t>
            </a:r>
            <a:endParaRPr lang="en-US" dirty="0"/>
          </a:p>
          <a:p>
            <a:endParaRPr lang="en-US" dirty="0"/>
          </a:p>
          <a:p>
            <a:r>
              <a:rPr lang="en-US" sz="1200" kern="1200" dirty="0">
                <a:solidFill>
                  <a:schemeClr val="tx1"/>
                </a:solidFill>
                <a:effectLst/>
                <a:latin typeface="+mn-lt"/>
                <a:ea typeface="+mn-ea"/>
                <a:cs typeface="+mn-cs"/>
              </a:rPr>
              <a:t>4. Vulnerability Research &amp; Discovery is on the lookout for weaknesses in the software, hardware, and systems that drive our world.</a:t>
            </a:r>
            <a:endParaRPr lang="en-US" dirty="0"/>
          </a:p>
          <a:p>
            <a:endParaRPr lang="en-US" dirty="0"/>
          </a:p>
          <a:p>
            <a:r>
              <a:rPr lang="en-US" sz="1200" kern="1200" dirty="0">
                <a:solidFill>
                  <a:schemeClr val="tx1"/>
                </a:solidFill>
                <a:effectLst/>
                <a:latin typeface="+mn-lt"/>
                <a:ea typeface="+mn-ea"/>
                <a:cs typeface="+mn-cs"/>
              </a:rPr>
              <a:t>5. The best security research is not done in a vacuum. Our community efforts help us build partnerships with other threat researchers, our customers, and security organizations that are working to protect us all.</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6. Global Outreach team. We understand that effective security requires education and awareness. This team makes sure that our Cisco Professionals, our customers, and the world at large have the knowledge they need to be successful.</a:t>
            </a:r>
            <a:endParaRPr lang="en-US" dirty="0"/>
          </a:p>
          <a:p>
            <a:r>
              <a:rPr lang="en-US" dirty="0"/>
              <a:t>7. The newest addition to Talos is Talos Incident Response – Talos IR is the proactive and reactive response team for our customers. Before, during, and after an incident they are available on a moment’s notice - helping customers prepare for an incident or mitigate, respond, and recover with minimal disruption. </a:t>
            </a:r>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559186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Times New Roman" panose="02020603050405020304" pitchFamily="18" charset="0"/>
                <a:ea typeface="Times New Roman" panose="02020603050405020304" pitchFamily="18" charset="0"/>
              </a:rPr>
              <a:t>We have the visibility into the breadth of data to ensure you are completely covered across the threat landscape. </a:t>
            </a:r>
            <a:endParaRPr lang="en-GB" sz="1800">
              <a:effectLst/>
              <a:latin typeface="Times New Roman" panose="02020603050405020304" pitchFamily="18" charset="0"/>
              <a:ea typeface="Times New Roman" panose="02020603050405020304" pitchFamily="18" charset="0"/>
            </a:endParaRPr>
          </a:p>
          <a:p>
            <a:r>
              <a:rPr lang="en-US" sz="1800">
                <a:effectLst/>
                <a:latin typeface="Times New Roman" panose="02020603050405020304" pitchFamily="18" charset="0"/>
                <a:ea typeface="Times New Roman" panose="02020603050405020304" pitchFamily="18" charset="0"/>
              </a:rPr>
              <a:t> </a:t>
            </a:r>
            <a:endParaRPr lang="en-GB" sz="1800">
              <a:effectLst/>
              <a:latin typeface="Times New Roman" panose="02020603050405020304" pitchFamily="18" charset="0"/>
              <a:ea typeface="Times New Roman" panose="02020603050405020304" pitchFamily="18" charset="0"/>
            </a:endParaRPr>
          </a:p>
          <a:p>
            <a:r>
              <a:rPr lang="en-US" sz="1800">
                <a:effectLst/>
                <a:latin typeface="Times New Roman" panose="02020603050405020304" pitchFamily="18" charset="0"/>
                <a:ea typeface="Times New Roman" panose="02020603050405020304" pitchFamily="18" charset="0"/>
              </a:rPr>
              <a:t>We see 550 billion security events every single day. We block 9 million malicious emails per hour. We see 2000 new malware samples every minute. And block 2000 malicious domains every single second.</a:t>
            </a:r>
            <a:endParaRPr lang="en-GB" sz="1800">
              <a:effectLst/>
              <a:latin typeface="Times New Roman" panose="02020603050405020304" pitchFamily="18" charset="0"/>
              <a:ea typeface="Times New Roman" panose="02020603050405020304" pitchFamily="18" charset="0"/>
            </a:endParaRPr>
          </a:p>
          <a:p>
            <a:r>
              <a:rPr lang="en-US" sz="1800">
                <a:effectLst/>
                <a:latin typeface="Times New Roman" panose="02020603050405020304" pitchFamily="18" charset="0"/>
                <a:ea typeface="Times New Roman" panose="02020603050405020304" pitchFamily="18" charset="0"/>
              </a:rPr>
              <a:t> </a:t>
            </a:r>
            <a:endParaRPr lang="en-US"/>
          </a:p>
          <a:p>
            <a:r>
              <a:rPr lang="en-US"/>
              <a:t>Updated numbers as of November 2023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EC57A-879B-674E-A5D3-856594BB83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6661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1FB6BC-FC15-B049-B0C7-E18A9474B942}" type="slidenum">
              <a:rPr lang="en-US" smtClean="0"/>
              <a:t>5</a:t>
            </a:fld>
            <a:endParaRPr lang="en-US"/>
          </a:p>
        </p:txBody>
      </p:sp>
    </p:spTree>
    <p:extLst>
      <p:ext uri="{BB962C8B-B14F-4D97-AF65-F5344CB8AC3E}">
        <p14:creationId xmlns:p14="http://schemas.microsoft.com/office/powerpoint/2010/main" val="3381108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1FB6BC-FC15-B049-B0C7-E18A9474B942}" type="slidenum">
              <a:rPr lang="en-US" smtClean="0"/>
              <a:t>20</a:t>
            </a:fld>
            <a:endParaRPr lang="en-US"/>
          </a:p>
        </p:txBody>
      </p:sp>
    </p:spTree>
    <p:extLst>
      <p:ext uri="{BB962C8B-B14F-4D97-AF65-F5344CB8AC3E}">
        <p14:creationId xmlns:p14="http://schemas.microsoft.com/office/powerpoint/2010/main" val="1731716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FB6BC-FC15-B049-B0C7-E18A9474B942}" type="slidenum">
              <a:rPr lang="en-US" smtClean="0"/>
              <a:t>24</a:t>
            </a:fld>
            <a:endParaRPr lang="en-US"/>
          </a:p>
        </p:txBody>
      </p:sp>
    </p:spTree>
    <p:extLst>
      <p:ext uri="{BB962C8B-B14F-4D97-AF65-F5344CB8AC3E}">
        <p14:creationId xmlns:p14="http://schemas.microsoft.com/office/powerpoint/2010/main" val="329758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1FB6BC-FC15-B049-B0C7-E18A9474B942}" type="slidenum">
              <a:rPr lang="en-US" smtClean="0"/>
              <a:t>26</a:t>
            </a:fld>
            <a:endParaRPr lang="en-US"/>
          </a:p>
        </p:txBody>
      </p:sp>
    </p:spTree>
    <p:extLst>
      <p:ext uri="{BB962C8B-B14F-4D97-AF65-F5344CB8AC3E}">
        <p14:creationId xmlns:p14="http://schemas.microsoft.com/office/powerpoint/2010/main" val="3470916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F0965-B436-171D-0365-22390907CE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FB6B1-C672-C9D8-B686-A2F32D6C05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2798FE-0A79-537E-E84C-A38807CBD8D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B1B1050-1F98-717F-348A-4B573E2A62AB}"/>
              </a:ext>
            </a:extLst>
          </p:cNvPr>
          <p:cNvSpPr>
            <a:spLocks noGrp="1"/>
          </p:cNvSpPr>
          <p:nvPr>
            <p:ph type="sldNum" sz="quarter" idx="5"/>
          </p:nvPr>
        </p:nvSpPr>
        <p:spPr/>
        <p:txBody>
          <a:bodyPr/>
          <a:lstStyle/>
          <a:p>
            <a:fld id="{481FB6BC-FC15-B049-B0C7-E18A9474B942}" type="slidenum">
              <a:rPr lang="en-US" smtClean="0"/>
              <a:t>27</a:t>
            </a:fld>
            <a:endParaRPr lang="en-US"/>
          </a:p>
        </p:txBody>
      </p:sp>
    </p:spTree>
    <p:extLst>
      <p:ext uri="{BB962C8B-B14F-4D97-AF65-F5344CB8AC3E}">
        <p14:creationId xmlns:p14="http://schemas.microsoft.com/office/powerpoint/2010/main" val="3588451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 Id="rId5" Type="http://schemas.openxmlformats.org/officeDocument/2006/relationships/image" Target="../media/image10.emf"/><Relationship Id="rId4" Type="http://schemas.openxmlformats.org/officeDocument/2006/relationships/image" Target="../media/image9.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2.xml"/><Relationship Id="rId5" Type="http://schemas.openxmlformats.org/officeDocument/2006/relationships/image" Target="../media/image10.emf"/><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3.xml"/><Relationship Id="rId5" Type="http://schemas.openxmlformats.org/officeDocument/2006/relationships/image" Target="../media/image10.emf"/><Relationship Id="rId4" Type="http://schemas.openxmlformats.org/officeDocument/2006/relationships/image" Target="../media/image9.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emf"/></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29BC69-AE46-4D48-986C-A9A8C9A99369}"/>
              </a:ext>
            </a:extLst>
          </p:cNvPr>
          <p:cNvSpPr>
            <a:spLocks noGrp="1"/>
          </p:cNvSpPr>
          <p:nvPr>
            <p:ph type="title" hasCustomPrompt="1"/>
          </p:nvPr>
        </p:nvSpPr>
        <p:spPr>
          <a:xfrm>
            <a:off x="289698" y="5455921"/>
            <a:ext cx="11615086" cy="958693"/>
          </a:xfrm>
        </p:spPr>
        <p:txBody>
          <a:bodyPr anchor="t">
            <a:noAutofit/>
          </a:bodyPr>
          <a:lstStyle>
            <a:lvl1pPr marL="0" marR="0" indent="0" algn="ctr" defTabSz="609493" rtl="0" eaLnBrk="1" fontAlgn="auto" latinLnBrk="0" hangingPunct="1">
              <a:lnSpc>
                <a:spcPct val="100000"/>
              </a:lnSpc>
              <a:spcBef>
                <a:spcPts val="0"/>
              </a:spcBef>
              <a:spcAft>
                <a:spcPts val="0"/>
              </a:spcAft>
              <a:buClrTx/>
              <a:buSzTx/>
              <a:buFontTx/>
              <a:buNone/>
              <a:tabLst/>
              <a:defRPr sz="5900"/>
            </a:lvl1pPr>
          </a:lstStyle>
          <a:p>
            <a:r>
              <a:rPr lang="en-US"/>
              <a:t>Title Goes Here</a:t>
            </a:r>
          </a:p>
        </p:txBody>
      </p:sp>
      <p:pic>
        <p:nvPicPr>
          <p:cNvPr id="7" name="Picture 6">
            <a:extLst>
              <a:ext uri="{FF2B5EF4-FFF2-40B4-BE49-F238E27FC236}">
                <a16:creationId xmlns:a16="http://schemas.microsoft.com/office/drawing/2014/main" id="{C17C3388-83FD-C543-BF31-C5506A809AB9}"/>
              </a:ext>
            </a:extLst>
          </p:cNvPr>
          <p:cNvPicPr>
            <a:picLocks noChangeAspect="1"/>
          </p:cNvPicPr>
          <p:nvPr userDrawn="1"/>
        </p:nvPicPr>
        <p:blipFill>
          <a:blip r:embed="rId3"/>
          <a:stretch>
            <a:fillRect/>
          </a:stretch>
        </p:blipFill>
        <p:spPr bwMode="auto">
          <a:xfrm>
            <a:off x="4857647" y="400842"/>
            <a:ext cx="2022267" cy="6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A200DF1-EEDE-1C42-9B54-43ABA2F05517}"/>
              </a:ext>
            </a:extLst>
          </p:cNvPr>
          <p:cNvPicPr>
            <a:picLocks noChangeAspect="1"/>
          </p:cNvPicPr>
          <p:nvPr userDrawn="1"/>
        </p:nvPicPr>
        <p:blipFill>
          <a:blip r:embed="rId4"/>
          <a:stretch>
            <a:fillRect/>
          </a:stretch>
        </p:blipFill>
        <p:spPr>
          <a:xfrm>
            <a:off x="817920" y="791110"/>
            <a:ext cx="9990494" cy="5612520"/>
          </a:xfrm>
          <a:prstGeom prst="rect">
            <a:avLst/>
          </a:prstGeom>
        </p:spPr>
      </p:pic>
    </p:spTree>
    <p:extLst>
      <p:ext uri="{BB962C8B-B14F-4D97-AF65-F5344CB8AC3E}">
        <p14:creationId xmlns:p14="http://schemas.microsoft.com/office/powerpoint/2010/main" val="889170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2" name="Picture 3" descr="q-a-textbox.eps">
            <a:extLst>
              <a:ext uri="{FF2B5EF4-FFF2-40B4-BE49-F238E27FC236}">
                <a16:creationId xmlns:a16="http://schemas.microsoft.com/office/drawing/2014/main" id="{97F25052-B242-1D4C-8A29-153BD33C42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25" y="1130300"/>
            <a:ext cx="4346575"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talos-url.eps">
            <a:extLst>
              <a:ext uri="{FF2B5EF4-FFF2-40B4-BE49-F238E27FC236}">
                <a16:creationId xmlns:a16="http://schemas.microsoft.com/office/drawing/2014/main" id="{2BF3DA16-DABA-B84E-914C-389CAEF4EF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8525" y="5209278"/>
            <a:ext cx="531177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9DB0210-C2C8-DD43-BC2B-74CAA6434F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67585" y="5840035"/>
            <a:ext cx="576809" cy="576809"/>
          </a:xfrm>
          <a:prstGeom prst="rect">
            <a:avLst/>
          </a:prstGeom>
        </p:spPr>
      </p:pic>
      <p:pic>
        <p:nvPicPr>
          <p:cNvPr id="12" name="Picture 11">
            <a:extLst>
              <a:ext uri="{FF2B5EF4-FFF2-40B4-BE49-F238E27FC236}">
                <a16:creationId xmlns:a16="http://schemas.microsoft.com/office/drawing/2014/main" id="{10D6201C-8EC8-7149-9102-9747B664773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41605" y="5821002"/>
            <a:ext cx="576809" cy="576809"/>
          </a:xfrm>
          <a:prstGeom prst="rect">
            <a:avLst/>
          </a:prstGeom>
        </p:spPr>
      </p:pic>
      <p:sp>
        <p:nvSpPr>
          <p:cNvPr id="13" name="Subtitle 2">
            <a:extLst>
              <a:ext uri="{FF2B5EF4-FFF2-40B4-BE49-F238E27FC236}">
                <a16:creationId xmlns:a16="http://schemas.microsoft.com/office/drawing/2014/main" id="{7DEEC1DD-C4A2-7745-A231-704E65EA564A}"/>
              </a:ext>
            </a:extLst>
          </p:cNvPr>
          <p:cNvSpPr txBox="1">
            <a:spLocks/>
          </p:cNvSpPr>
          <p:nvPr userDrawn="1"/>
        </p:nvSpPr>
        <p:spPr>
          <a:xfrm>
            <a:off x="7407275" y="5930003"/>
            <a:ext cx="1720850" cy="573087"/>
          </a:xfrm>
          <a:prstGeom prst="rect">
            <a:avLst/>
          </a:prstGeom>
        </p:spPr>
        <p:txBody>
          <a:bodyPr lIns="121899" tIns="60949" rIns="121899" bIns="60949">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b="1">
                <a:solidFill>
                  <a:srgbClr val="FFFFFF"/>
                </a:solidFill>
              </a:rPr>
              <a:t>@talossecurity</a:t>
            </a:r>
          </a:p>
        </p:txBody>
      </p:sp>
      <p:sp>
        <p:nvSpPr>
          <p:cNvPr id="14" name="Subtitle 2">
            <a:extLst>
              <a:ext uri="{FF2B5EF4-FFF2-40B4-BE49-F238E27FC236}">
                <a16:creationId xmlns:a16="http://schemas.microsoft.com/office/drawing/2014/main" id="{ECF8FC97-35E6-0341-ACDE-855287E2F632}"/>
              </a:ext>
            </a:extLst>
          </p:cNvPr>
          <p:cNvSpPr txBox="1">
            <a:spLocks/>
          </p:cNvSpPr>
          <p:nvPr userDrawn="1"/>
        </p:nvSpPr>
        <p:spPr>
          <a:xfrm>
            <a:off x="4018414" y="5930003"/>
            <a:ext cx="2495550" cy="573087"/>
          </a:xfrm>
          <a:prstGeom prst="rect">
            <a:avLst/>
          </a:prstGeom>
        </p:spPr>
        <p:txBody>
          <a:bodyPr lIns="121899" tIns="60949" rIns="121899" bIns="60949">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b="1">
                <a:solidFill>
                  <a:schemeClr val="tx1"/>
                </a:solidFill>
              </a:rPr>
              <a:t>blog.talosintelligence.com</a:t>
            </a:r>
          </a:p>
        </p:txBody>
      </p:sp>
    </p:spTree>
    <p:extLst>
      <p:ext uri="{BB962C8B-B14F-4D97-AF65-F5344CB8AC3E}">
        <p14:creationId xmlns:p14="http://schemas.microsoft.com/office/powerpoint/2010/main" val="3901542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4" descr="talos-url.eps">
            <a:extLst>
              <a:ext uri="{FF2B5EF4-FFF2-40B4-BE49-F238E27FC236}">
                <a16:creationId xmlns:a16="http://schemas.microsoft.com/office/drawing/2014/main" id="{40C154DC-7C36-8F46-A0B9-B53EDDB2D0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8525" y="5209278"/>
            <a:ext cx="531177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DFA30D7-5E66-C74C-AC6F-5A3D901853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67585" y="5840035"/>
            <a:ext cx="576809" cy="576809"/>
          </a:xfrm>
          <a:prstGeom prst="rect">
            <a:avLst/>
          </a:prstGeom>
        </p:spPr>
      </p:pic>
      <p:pic>
        <p:nvPicPr>
          <p:cNvPr id="13" name="Picture 12">
            <a:extLst>
              <a:ext uri="{FF2B5EF4-FFF2-40B4-BE49-F238E27FC236}">
                <a16:creationId xmlns:a16="http://schemas.microsoft.com/office/drawing/2014/main" id="{7453832C-149E-DD41-9831-C96D0871EE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41605" y="5821002"/>
            <a:ext cx="576809" cy="576809"/>
          </a:xfrm>
          <a:prstGeom prst="rect">
            <a:avLst/>
          </a:prstGeom>
        </p:spPr>
      </p:pic>
      <p:pic>
        <p:nvPicPr>
          <p:cNvPr id="14" name="Picture 13">
            <a:extLst>
              <a:ext uri="{FF2B5EF4-FFF2-40B4-BE49-F238E27FC236}">
                <a16:creationId xmlns:a16="http://schemas.microsoft.com/office/drawing/2014/main" id="{1DD398C2-7A61-2B45-B30B-0A7908E61EDF}"/>
              </a:ext>
            </a:extLst>
          </p:cNvPr>
          <p:cNvPicPr>
            <a:picLocks noChangeAspect="1"/>
          </p:cNvPicPr>
          <p:nvPr userDrawn="1"/>
        </p:nvPicPr>
        <p:blipFill>
          <a:blip r:embed="rId5"/>
          <a:stretch>
            <a:fillRect/>
          </a:stretch>
        </p:blipFill>
        <p:spPr>
          <a:xfrm>
            <a:off x="3872491" y="716258"/>
            <a:ext cx="4454092" cy="3803859"/>
          </a:xfrm>
          <a:prstGeom prst="rect">
            <a:avLst/>
          </a:prstGeom>
        </p:spPr>
      </p:pic>
      <p:sp>
        <p:nvSpPr>
          <p:cNvPr id="6" name="Subtitle 2">
            <a:extLst>
              <a:ext uri="{FF2B5EF4-FFF2-40B4-BE49-F238E27FC236}">
                <a16:creationId xmlns:a16="http://schemas.microsoft.com/office/drawing/2014/main" id="{5E78DDD7-89FF-7E42-879A-AFA45CF1449C}"/>
              </a:ext>
            </a:extLst>
          </p:cNvPr>
          <p:cNvSpPr txBox="1">
            <a:spLocks/>
          </p:cNvSpPr>
          <p:nvPr/>
        </p:nvSpPr>
        <p:spPr>
          <a:xfrm>
            <a:off x="7407275" y="5930003"/>
            <a:ext cx="1720850" cy="573087"/>
          </a:xfrm>
          <a:prstGeom prst="rect">
            <a:avLst/>
          </a:prstGeom>
        </p:spPr>
        <p:txBody>
          <a:bodyPr lIns="121899" tIns="60949" rIns="121899" bIns="60949">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b="1">
                <a:solidFill>
                  <a:srgbClr val="FFFFFF"/>
                </a:solidFill>
              </a:rPr>
              <a:t>@talossecurity</a:t>
            </a:r>
          </a:p>
        </p:txBody>
      </p:sp>
      <p:sp>
        <p:nvSpPr>
          <p:cNvPr id="7" name="Subtitle 2">
            <a:extLst>
              <a:ext uri="{FF2B5EF4-FFF2-40B4-BE49-F238E27FC236}">
                <a16:creationId xmlns:a16="http://schemas.microsoft.com/office/drawing/2014/main" id="{535466D2-A41E-6F44-8D9C-47F7300098A0}"/>
              </a:ext>
            </a:extLst>
          </p:cNvPr>
          <p:cNvSpPr txBox="1">
            <a:spLocks/>
          </p:cNvSpPr>
          <p:nvPr/>
        </p:nvSpPr>
        <p:spPr>
          <a:xfrm>
            <a:off x="4018414" y="5930003"/>
            <a:ext cx="2495550" cy="573087"/>
          </a:xfrm>
          <a:prstGeom prst="rect">
            <a:avLst/>
          </a:prstGeom>
        </p:spPr>
        <p:txBody>
          <a:bodyPr lIns="121899" tIns="60949" rIns="121899" bIns="60949">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b="1">
                <a:solidFill>
                  <a:schemeClr val="tx1"/>
                </a:solidFill>
              </a:rPr>
              <a:t>blog.talosintelligence.com</a:t>
            </a:r>
          </a:p>
        </p:txBody>
      </p:sp>
    </p:spTree>
    <p:extLst>
      <p:ext uri="{BB962C8B-B14F-4D97-AF65-F5344CB8AC3E}">
        <p14:creationId xmlns:p14="http://schemas.microsoft.com/office/powerpoint/2010/main" val="15043268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los brand slide — do not edi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C196A9-EFE7-2C46-88DF-4DDA700FBB67}"/>
              </a:ext>
            </a:extLst>
          </p:cNvPr>
          <p:cNvPicPr>
            <a:picLocks noChangeAspect="1"/>
          </p:cNvPicPr>
          <p:nvPr userDrawn="1"/>
        </p:nvPicPr>
        <p:blipFill>
          <a:blip r:embed="rId2"/>
          <a:stretch>
            <a:fillRect/>
          </a:stretch>
        </p:blipFill>
        <p:spPr>
          <a:xfrm>
            <a:off x="4762" y="0"/>
            <a:ext cx="12179300" cy="6858000"/>
          </a:xfrm>
          <a:prstGeom prst="rect">
            <a:avLst/>
          </a:prstGeom>
        </p:spPr>
      </p:pic>
    </p:spTree>
    <p:extLst>
      <p:ext uri="{BB962C8B-B14F-4D97-AF65-F5344CB8AC3E}">
        <p14:creationId xmlns:p14="http://schemas.microsoft.com/office/powerpoint/2010/main" val="3365903506"/>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ver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41A253-0654-0A4F-8D5E-9050C7024A37}"/>
              </a:ext>
            </a:extLst>
          </p:cNvPr>
          <p:cNvPicPr>
            <a:picLocks noChangeAspect="1"/>
          </p:cNvPicPr>
          <p:nvPr userDrawn="1"/>
        </p:nvPicPr>
        <p:blipFill>
          <a:blip r:embed="rId2"/>
          <a:srcRect/>
          <a:stretch/>
        </p:blipFill>
        <p:spPr>
          <a:xfrm>
            <a:off x="0" y="893"/>
            <a:ext cx="12188824" cy="6856213"/>
          </a:xfrm>
          <a:prstGeom prst="rect">
            <a:avLst/>
          </a:prstGeom>
        </p:spPr>
      </p:pic>
      <p:pic>
        <p:nvPicPr>
          <p:cNvPr id="4" name="Picture 3">
            <a:extLst>
              <a:ext uri="{FF2B5EF4-FFF2-40B4-BE49-F238E27FC236}">
                <a16:creationId xmlns:a16="http://schemas.microsoft.com/office/drawing/2014/main" id="{2245CE76-B5A9-1342-B0CE-C7B9A2A72ADE}"/>
              </a:ext>
            </a:extLst>
          </p:cNvPr>
          <p:cNvPicPr>
            <a:picLocks noChangeAspect="1"/>
          </p:cNvPicPr>
          <p:nvPr userDrawn="1"/>
        </p:nvPicPr>
        <p:blipFill>
          <a:blip r:embed="rId3"/>
          <a:stretch>
            <a:fillRect/>
          </a:stretch>
        </p:blipFill>
        <p:spPr bwMode="auto">
          <a:xfrm>
            <a:off x="484130" y="6058420"/>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Placeholder 12">
            <a:extLst>
              <a:ext uri="{FF2B5EF4-FFF2-40B4-BE49-F238E27FC236}">
                <a16:creationId xmlns:a16="http://schemas.microsoft.com/office/drawing/2014/main" id="{98A97D14-FFA6-FF4E-91DF-B4168E2A0F08}"/>
              </a:ext>
            </a:extLst>
          </p:cNvPr>
          <p:cNvSpPr>
            <a:spLocks noGrp="1"/>
          </p:cNvSpPr>
          <p:nvPr>
            <p:ph type="body" sz="quarter" idx="12" hasCustomPrompt="1"/>
          </p:nvPr>
        </p:nvSpPr>
        <p:spPr>
          <a:xfrm>
            <a:off x="484130" y="546100"/>
            <a:ext cx="5202237" cy="2319338"/>
          </a:xfrm>
        </p:spPr>
        <p:txBody>
          <a:bodyPr lIns="0" tIns="64008" rIns="0" anchor="b" anchorCtr="0"/>
          <a:lstStyle>
            <a:lvl1pPr>
              <a:defRPr sz="5000">
                <a:solidFill>
                  <a:schemeClr val="tx1"/>
                </a:solidFill>
              </a:defRPr>
            </a:lvl1pPr>
          </a:lstStyle>
          <a:p>
            <a:pPr lvl="0"/>
            <a:r>
              <a:rPr lang="en-US"/>
              <a:t>Name of presentation goes here and here</a:t>
            </a:r>
          </a:p>
        </p:txBody>
      </p:sp>
      <p:sp>
        <p:nvSpPr>
          <p:cNvPr id="14" name="Text Placeholder 12">
            <a:extLst>
              <a:ext uri="{FF2B5EF4-FFF2-40B4-BE49-F238E27FC236}">
                <a16:creationId xmlns:a16="http://schemas.microsoft.com/office/drawing/2014/main" id="{134422F9-F203-934E-B5E7-A0EDDDFD0214}"/>
              </a:ext>
            </a:extLst>
          </p:cNvPr>
          <p:cNvSpPr>
            <a:spLocks noGrp="1"/>
          </p:cNvSpPr>
          <p:nvPr>
            <p:ph type="body" sz="quarter" idx="13" hasCustomPrompt="1"/>
          </p:nvPr>
        </p:nvSpPr>
        <p:spPr>
          <a:xfrm>
            <a:off x="484131" y="3085888"/>
            <a:ext cx="4210476" cy="686221"/>
          </a:xfrm>
        </p:spPr>
        <p:txBody>
          <a:bodyPr lIns="0" tIns="64008" rIns="0"/>
          <a:lstStyle>
            <a:lvl1pPr>
              <a:defRPr sz="2200" b="0" i="0">
                <a:solidFill>
                  <a:schemeClr val="tx1"/>
                </a:solidFill>
                <a:latin typeface="Calibri Light" panose="020F0302020204030204" pitchFamily="34" charset="0"/>
                <a:cs typeface="Calibri Light" panose="020F0302020204030204" pitchFamily="34" charset="0"/>
              </a:defRPr>
            </a:lvl1pPr>
          </a:lstStyle>
          <a:p>
            <a:pPr lvl="0"/>
            <a:r>
              <a:rPr lang="en-US"/>
              <a:t>Optional subhead</a:t>
            </a:r>
            <a:br>
              <a:rPr lang="en-US"/>
            </a:br>
            <a:r>
              <a:rPr lang="en-US"/>
              <a:t>or name of presenter</a:t>
            </a:r>
          </a:p>
        </p:txBody>
      </p:sp>
    </p:spTree>
    <p:extLst>
      <p:ext uri="{BB962C8B-B14F-4D97-AF65-F5344CB8AC3E}">
        <p14:creationId xmlns:p14="http://schemas.microsoft.com/office/powerpoint/2010/main" val="2351261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ide-by-side Header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5"/>
            <a:ext cx="2823754" cy="5525589"/>
          </a:xfrm>
          <a:prstGeom prst="rect">
            <a:avLst/>
          </a:prstGeom>
        </p:spPr>
      </p:pic>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3" y="6273044"/>
            <a:ext cx="1367239" cy="458492"/>
          </a:xfrm>
          <a:prstGeom prst="rect">
            <a:avLst/>
          </a:prstGeom>
          <a:noFill/>
          <a:ln>
            <a:noFill/>
          </a:ln>
        </p:spPr>
      </p:pic>
      <p:sp>
        <p:nvSpPr>
          <p:cNvPr id="9" name="Title 1">
            <a:extLst>
              <a:ext uri="{FF2B5EF4-FFF2-40B4-BE49-F238E27FC236}">
                <a16:creationId xmlns:a16="http://schemas.microsoft.com/office/drawing/2014/main" id="{D28C399E-2642-F443-B15D-79568C39CDE5}"/>
              </a:ext>
            </a:extLst>
          </p:cNvPr>
          <p:cNvSpPr>
            <a:spLocks noGrp="1"/>
          </p:cNvSpPr>
          <p:nvPr>
            <p:ph type="title" hasCustomPrompt="1"/>
          </p:nvPr>
        </p:nvSpPr>
        <p:spPr>
          <a:xfrm>
            <a:off x="725996" y="876301"/>
            <a:ext cx="4046135" cy="5278838"/>
          </a:xfrm>
        </p:spPr>
        <p:txBody>
          <a:bodyPr/>
          <a:lstStyle>
            <a:lvl1pPr>
              <a:defRPr>
                <a:solidFill>
                  <a:schemeClr val="accent1"/>
                </a:solidFill>
              </a:defRPr>
            </a:lvl1pPr>
          </a:lstStyle>
          <a:p>
            <a:r>
              <a:rPr lang="en-US"/>
              <a:t>Title only on this side</a:t>
            </a:r>
          </a:p>
        </p:txBody>
      </p:sp>
      <p:sp>
        <p:nvSpPr>
          <p:cNvPr id="11" name="Content Placeholder 3">
            <a:extLst>
              <a:ext uri="{FF2B5EF4-FFF2-40B4-BE49-F238E27FC236}">
                <a16:creationId xmlns:a16="http://schemas.microsoft.com/office/drawing/2014/main" id="{38DDBDFE-8A78-B849-B292-FCB93E262785}"/>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
        <p:nvSpPr>
          <p:cNvPr id="2" name="Footer Placeholder 1">
            <a:extLst>
              <a:ext uri="{FF2B5EF4-FFF2-40B4-BE49-F238E27FC236}">
                <a16:creationId xmlns:a16="http://schemas.microsoft.com/office/drawing/2014/main" id="{436B28D3-E0C9-014E-9DB8-F7C2B9F17ADB}"/>
              </a:ext>
            </a:extLst>
          </p:cNvPr>
          <p:cNvSpPr>
            <a:spLocks noGrp="1"/>
          </p:cNvSpPr>
          <p:nvPr>
            <p:ph type="ftr" sz="quarter" idx="12"/>
          </p:nvPr>
        </p:nvSpPr>
        <p:spPr/>
        <p:txBody>
          <a:bodyPr/>
          <a:lstStyle/>
          <a:p>
            <a:r>
              <a:rPr kumimoji="0" lang="en-US" sz="1000" b="0" i="0" u="none" strike="noStrike" kern="1200" cap="none" spc="0" normalizeH="0" baseline="0" noProof="0">
                <a:ln>
                  <a:noFill/>
                </a:ln>
                <a:solidFill>
                  <a:srgbClr val="969696"/>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Cisco Confidential</a:t>
            </a:r>
          </a:p>
        </p:txBody>
      </p:sp>
    </p:spTree>
    <p:extLst>
      <p:ext uri="{BB962C8B-B14F-4D97-AF65-F5344CB8AC3E}">
        <p14:creationId xmlns:p14="http://schemas.microsoft.com/office/powerpoint/2010/main" val="523433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DI Cov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DBC44-9299-333C-0673-0FB5AB280118}"/>
              </a:ext>
            </a:extLst>
          </p:cNvPr>
          <p:cNvPicPr>
            <a:picLocks noChangeAspect="1"/>
          </p:cNvPicPr>
          <p:nvPr userDrawn="1"/>
        </p:nvPicPr>
        <p:blipFill>
          <a:blip r:embed="rId2"/>
          <a:srcRect/>
          <a:stretch/>
        </p:blipFill>
        <p:spPr>
          <a:xfrm>
            <a:off x="0" y="1985"/>
            <a:ext cx="12187591" cy="6855122"/>
          </a:xfrm>
          <a:prstGeom prst="rect">
            <a:avLst/>
          </a:prstGeom>
        </p:spPr>
      </p:pic>
      <p:pic>
        <p:nvPicPr>
          <p:cNvPr id="6" name="Picture 5" descr="A blue and black logo&#10;&#10;Description automatically generated">
            <a:extLst>
              <a:ext uri="{FF2B5EF4-FFF2-40B4-BE49-F238E27FC236}">
                <a16:creationId xmlns:a16="http://schemas.microsoft.com/office/drawing/2014/main" id="{4690D456-1B9A-2910-BE9A-04464465F696}"/>
              </a:ext>
            </a:extLst>
          </p:cNvPr>
          <p:cNvPicPr>
            <a:picLocks noChangeAspect="1"/>
          </p:cNvPicPr>
          <p:nvPr userDrawn="1"/>
        </p:nvPicPr>
        <p:blipFill>
          <a:blip r:embed="rId3"/>
          <a:stretch>
            <a:fillRect/>
          </a:stretch>
        </p:blipFill>
        <p:spPr>
          <a:xfrm>
            <a:off x="5553980" y="1551615"/>
            <a:ext cx="1077689" cy="372135"/>
          </a:xfrm>
          <a:prstGeom prst="rect">
            <a:avLst/>
          </a:prstGeom>
        </p:spPr>
      </p:pic>
      <p:sp>
        <p:nvSpPr>
          <p:cNvPr id="7" name="Text Placeholder 6">
            <a:extLst>
              <a:ext uri="{FF2B5EF4-FFF2-40B4-BE49-F238E27FC236}">
                <a16:creationId xmlns:a16="http://schemas.microsoft.com/office/drawing/2014/main" id="{3461EEF8-57BA-41CF-AEE5-41274EA9298D}"/>
              </a:ext>
            </a:extLst>
          </p:cNvPr>
          <p:cNvSpPr>
            <a:spLocks noGrp="1"/>
          </p:cNvSpPr>
          <p:nvPr>
            <p:ph type="body" sz="quarter" idx="10" hasCustomPrompt="1"/>
          </p:nvPr>
        </p:nvSpPr>
        <p:spPr>
          <a:xfrm>
            <a:off x="4098774" y="4645986"/>
            <a:ext cx="3991278" cy="660400"/>
          </a:xfrm>
        </p:spPr>
        <p:txBody>
          <a:bodyPr/>
          <a:lstStyle>
            <a:lvl1pPr algn="ctr">
              <a:defRPr sz="1799"/>
            </a:lvl1pPr>
          </a:lstStyle>
          <a:p>
            <a:pPr lvl="0"/>
            <a:r>
              <a:rPr lang="en-US"/>
              <a:t>Subhead or presenter info goes </a:t>
            </a:r>
            <a:r>
              <a:rPr lang="en-US" err="1"/>
              <a:t>herely</a:t>
            </a:r>
            <a:r>
              <a:rPr lang="en-US"/>
              <a:t> and </a:t>
            </a:r>
            <a:r>
              <a:rPr lang="en-US" err="1"/>
              <a:t>herely</a:t>
            </a:r>
            <a:r>
              <a:rPr lang="en-US"/>
              <a:t> and </a:t>
            </a:r>
            <a:r>
              <a:rPr lang="en-US" err="1"/>
              <a:t>herely</a:t>
            </a:r>
            <a:r>
              <a:rPr lang="en-US"/>
              <a:t> and </a:t>
            </a:r>
            <a:r>
              <a:rPr lang="en-US" err="1"/>
              <a:t>herely</a:t>
            </a:r>
            <a:endParaRPr lang="en-US"/>
          </a:p>
        </p:txBody>
      </p:sp>
      <p:sp>
        <p:nvSpPr>
          <p:cNvPr id="2" name="TextBox 1">
            <a:extLst>
              <a:ext uri="{FF2B5EF4-FFF2-40B4-BE49-F238E27FC236}">
                <a16:creationId xmlns:a16="http://schemas.microsoft.com/office/drawing/2014/main" id="{D0A9732F-63B8-51D5-B340-CF02E865A166}"/>
              </a:ext>
            </a:extLst>
          </p:cNvPr>
          <p:cNvSpPr txBox="1"/>
          <p:nvPr userDrawn="1"/>
        </p:nvSpPr>
        <p:spPr>
          <a:xfrm>
            <a:off x="4098774" y="2100470"/>
            <a:ext cx="3991278" cy="2586349"/>
          </a:xfrm>
          <a:prstGeom prst="rect">
            <a:avLst/>
          </a:prstGeom>
          <a:noFill/>
        </p:spPr>
        <p:txBody>
          <a:bodyPr wrap="square" rtlCol="0">
            <a:spAutoFit/>
          </a:bodyPr>
          <a:lstStyle/>
          <a:p>
            <a:pPr algn="ctr">
              <a:lnSpc>
                <a:spcPts val="6398"/>
              </a:lnSpc>
            </a:pPr>
            <a:r>
              <a:rPr lang="en-US" sz="6998" b="0" i="1" u="none">
                <a:solidFill>
                  <a:schemeClr val="tx1"/>
                </a:solidFill>
                <a:latin typeface="Calibri" panose="020F0502020204030204" pitchFamily="34" charset="0"/>
                <a:cs typeface="Calibri" panose="020F0502020204030204" pitchFamily="34" charset="0"/>
              </a:rPr>
              <a:t>OUR JOB </a:t>
            </a:r>
            <a:br>
              <a:rPr lang="en-US" sz="6998" b="0" i="1" u="none">
                <a:solidFill>
                  <a:schemeClr val="tx1"/>
                </a:solidFill>
                <a:latin typeface="Calibri" panose="020F0502020204030204" pitchFamily="34" charset="0"/>
                <a:cs typeface="Calibri" panose="020F0502020204030204" pitchFamily="34" charset="0"/>
              </a:rPr>
            </a:br>
            <a:r>
              <a:rPr lang="en-US" sz="6998" b="0" i="1" u="none">
                <a:solidFill>
                  <a:schemeClr val="tx1"/>
                </a:solidFill>
                <a:latin typeface="Calibri" panose="020F0502020204030204" pitchFamily="34" charset="0"/>
                <a:cs typeface="Calibri" panose="020F0502020204030204" pitchFamily="34" charset="0"/>
              </a:rPr>
              <a:t>IS YOUR DEFENSE</a:t>
            </a:r>
          </a:p>
        </p:txBody>
      </p:sp>
    </p:spTree>
    <p:extLst>
      <p:ext uri="{BB962C8B-B14F-4D97-AF65-F5344CB8AC3E}">
        <p14:creationId xmlns:p14="http://schemas.microsoft.com/office/powerpoint/2010/main" val="40479425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F7F14B-56B7-F348-8542-5DFBD19B4BD3}"/>
              </a:ext>
            </a:extLst>
          </p:cNvPr>
          <p:cNvSpPr/>
          <p:nvPr/>
        </p:nvSpPr>
        <p:spPr>
          <a:xfrm flipV="1">
            <a:off x="1" y="2"/>
            <a:ext cx="12188825" cy="803275"/>
          </a:xfrm>
          <a:prstGeom prst="rect">
            <a:avLst/>
          </a:prstGeom>
          <a:solidFill>
            <a:srgbClr val="171818"/>
          </a:solidFill>
          <a:ln>
            <a:noFill/>
          </a:ln>
        </p:spPr>
        <p:style>
          <a:lnRef idx="2">
            <a:schemeClr val="accent1"/>
          </a:lnRef>
          <a:fillRef idx="1">
            <a:schemeClr val="lt1"/>
          </a:fillRef>
          <a:effectRef idx="0">
            <a:schemeClr val="accent1"/>
          </a:effectRef>
          <a:fontRef idx="minor">
            <a:schemeClr val="dk1"/>
          </a:fontRef>
        </p:style>
        <p:txBody>
          <a:bodyPr lIns="121867" tIns="60933" rIns="121867" bIns="60933" anchor="ctr"/>
          <a:lstStyle/>
          <a:p>
            <a:pPr algn="ctr" defTabSz="609310" eaLnBrk="1" fontAlgn="auto" hangingPunct="1">
              <a:spcBef>
                <a:spcPts val="0"/>
              </a:spcBef>
              <a:spcAft>
                <a:spcPts val="0"/>
              </a:spcAft>
              <a:defRPr/>
            </a:pPr>
            <a:endParaRPr lang="en-US" sz="1799">
              <a:solidFill>
                <a:srgbClr val="171818"/>
              </a:solidFill>
            </a:endParaRPr>
          </a:p>
        </p:txBody>
      </p:sp>
      <p:sp>
        <p:nvSpPr>
          <p:cNvPr id="2" name="Title 1"/>
          <p:cNvSpPr>
            <a:spLocks noGrp="1"/>
          </p:cNvSpPr>
          <p:nvPr>
            <p:ph type="title"/>
          </p:nvPr>
        </p:nvSpPr>
        <p:spPr>
          <a:xfrm>
            <a:off x="1" y="-43700"/>
            <a:ext cx="12188824" cy="837515"/>
          </a:xfrm>
        </p:spPr>
        <p:txBody>
          <a:bodyPr/>
          <a:lstStyle/>
          <a:p>
            <a:r>
              <a:rPr lang="en-US"/>
              <a:t>Click to edit Master title style</a:t>
            </a:r>
          </a:p>
        </p:txBody>
      </p:sp>
      <p:sp>
        <p:nvSpPr>
          <p:cNvPr id="10" name="Subtitle 2"/>
          <p:cNvSpPr>
            <a:spLocks noGrp="1"/>
          </p:cNvSpPr>
          <p:nvPr>
            <p:ph type="subTitle" idx="1"/>
          </p:nvPr>
        </p:nvSpPr>
        <p:spPr>
          <a:xfrm>
            <a:off x="1" y="805966"/>
            <a:ext cx="12188824" cy="735225"/>
          </a:xfrm>
        </p:spPr>
        <p:txBody>
          <a:bodyPr>
            <a:normAutofit/>
          </a:bodyPr>
          <a:lstStyle>
            <a:lvl1pPr marL="0" indent="0" algn="ctr">
              <a:buNone/>
              <a:defRPr sz="2099">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
        <p:nvSpPr>
          <p:cNvPr id="7" name="Text Placeholder 13">
            <a:extLst>
              <a:ext uri="{FF2B5EF4-FFF2-40B4-BE49-F238E27FC236}">
                <a16:creationId xmlns:a16="http://schemas.microsoft.com/office/drawing/2014/main" id="{91C5A91D-BFBF-B54C-A750-9C2F689A2796}"/>
              </a:ext>
            </a:extLst>
          </p:cNvPr>
          <p:cNvSpPr>
            <a:spLocks noGrp="1"/>
          </p:cNvSpPr>
          <p:nvPr>
            <p:ph type="body" sz="quarter" idx="11" hasCustomPrompt="1"/>
          </p:nvPr>
        </p:nvSpPr>
        <p:spPr>
          <a:xfrm>
            <a:off x="727069" y="1914513"/>
            <a:ext cx="4598318" cy="1967659"/>
          </a:xfrm>
        </p:spPr>
        <p:txBody>
          <a:bodyPr anchor="t"/>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21;p3">
            <a:extLst>
              <a:ext uri="{FF2B5EF4-FFF2-40B4-BE49-F238E27FC236}">
                <a16:creationId xmlns:a16="http://schemas.microsoft.com/office/drawing/2014/main" id="{7F609FB6-A065-42F7-A13A-318DB18726FD}"/>
              </a:ext>
            </a:extLst>
          </p:cNvPr>
          <p:cNvPicPr preferRelativeResize="0"/>
          <p:nvPr userDrawn="1"/>
        </p:nvPicPr>
        <p:blipFill rotWithShape="1">
          <a:blip r:embed="rId2">
            <a:alphaModFix/>
          </a:blip>
          <a:srcRect/>
          <a:stretch/>
        </p:blipFill>
        <p:spPr>
          <a:xfrm>
            <a:off x="10656594" y="6273044"/>
            <a:ext cx="1367239" cy="458492"/>
          </a:xfrm>
          <a:prstGeom prst="rect">
            <a:avLst/>
          </a:prstGeom>
          <a:noFill/>
          <a:ln>
            <a:noFill/>
          </a:ln>
        </p:spPr>
      </p:pic>
    </p:spTree>
    <p:extLst>
      <p:ext uri="{BB962C8B-B14F-4D97-AF65-F5344CB8AC3E}">
        <p14:creationId xmlns:p14="http://schemas.microsoft.com/office/powerpoint/2010/main" val="1313768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de-by-side Header &amp; Subhea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5"/>
            <a:ext cx="2823754" cy="5525589"/>
          </a:xfrm>
          <a:prstGeom prst="rect">
            <a:avLst/>
          </a:prstGeom>
        </p:spPr>
      </p:pic>
      <p:sp>
        <p:nvSpPr>
          <p:cNvPr id="6" name="Title 5">
            <a:extLst>
              <a:ext uri="{FF2B5EF4-FFF2-40B4-BE49-F238E27FC236}">
                <a16:creationId xmlns:a16="http://schemas.microsoft.com/office/drawing/2014/main" id="{CD586D0D-042D-2947-839E-AAA443870F53}"/>
              </a:ext>
            </a:extLst>
          </p:cNvPr>
          <p:cNvSpPr>
            <a:spLocks noGrp="1"/>
          </p:cNvSpPr>
          <p:nvPr>
            <p:ph type="title" hasCustomPrompt="1"/>
          </p:nvPr>
        </p:nvSpPr>
        <p:spPr>
          <a:xfrm>
            <a:off x="725996" y="1136431"/>
            <a:ext cx="4046135" cy="1572723"/>
          </a:xfrm>
        </p:spPr>
        <p:txBody>
          <a:bodyPr anchor="b" anchorCtr="0"/>
          <a:lstStyle>
            <a:lvl1pPr algn="l">
              <a:defRPr>
                <a:solidFill>
                  <a:schemeClr val="accent1"/>
                </a:solidFill>
              </a:defRPr>
            </a:lvl1pPr>
          </a:lstStyle>
          <a:p>
            <a:r>
              <a:rPr lang="en-US"/>
              <a:t>Title for This, Can be Two lines</a:t>
            </a:r>
          </a:p>
        </p:txBody>
      </p:sp>
      <p:sp>
        <p:nvSpPr>
          <p:cNvPr id="13" name="Text Placeholder 12">
            <a:extLst>
              <a:ext uri="{FF2B5EF4-FFF2-40B4-BE49-F238E27FC236}">
                <a16:creationId xmlns:a16="http://schemas.microsoft.com/office/drawing/2014/main" id="{20B8C2DD-D802-1148-99E8-562F1E31099B}"/>
              </a:ext>
            </a:extLst>
          </p:cNvPr>
          <p:cNvSpPr>
            <a:spLocks noGrp="1"/>
          </p:cNvSpPr>
          <p:nvPr>
            <p:ph type="body" sz="quarter" idx="10" hasCustomPrompt="1"/>
          </p:nvPr>
        </p:nvSpPr>
        <p:spPr>
          <a:xfrm>
            <a:off x="725996" y="3013008"/>
            <a:ext cx="4046135" cy="314213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Content should go here. Only use bullets if you have more than one item to address. </a:t>
            </a:r>
            <a:endParaRPr lang="en-US" sz="2000" baseline="0">
              <a:solidFill>
                <a:schemeClr val="bg1"/>
              </a:solidFill>
            </a:endParaRPr>
          </a:p>
          <a:p>
            <a:endParaRPr lang="en-US"/>
          </a:p>
          <a:p>
            <a:endParaRPr lang="en-US"/>
          </a:p>
          <a:p>
            <a:endParaRPr lang="en-US"/>
          </a:p>
        </p:txBody>
      </p:sp>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3" y="6273044"/>
            <a:ext cx="1367239" cy="458492"/>
          </a:xfrm>
          <a:prstGeom prst="rect">
            <a:avLst/>
          </a:prstGeom>
          <a:noFill/>
          <a:ln>
            <a:noFill/>
          </a:ln>
        </p:spPr>
      </p:pic>
      <p:sp>
        <p:nvSpPr>
          <p:cNvPr id="9" name="Content Placeholder 3">
            <a:extLst>
              <a:ext uri="{FF2B5EF4-FFF2-40B4-BE49-F238E27FC236}">
                <a16:creationId xmlns:a16="http://schemas.microsoft.com/office/drawing/2014/main" id="{11F462A8-E66A-EC49-81CD-C12CCE658C5F}"/>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
        <p:nvSpPr>
          <p:cNvPr id="2" name="Footer Placeholder 1">
            <a:extLst>
              <a:ext uri="{FF2B5EF4-FFF2-40B4-BE49-F238E27FC236}">
                <a16:creationId xmlns:a16="http://schemas.microsoft.com/office/drawing/2014/main" id="{A31E64A7-85BA-E44B-AFF5-068C84E82219}"/>
              </a:ext>
            </a:extLst>
          </p:cNvPr>
          <p:cNvSpPr>
            <a:spLocks noGrp="1"/>
          </p:cNvSpPr>
          <p:nvPr>
            <p:ph type="ftr" sz="quarter" idx="12"/>
          </p:nvPr>
        </p:nvSpPr>
        <p:spPr/>
        <p:txBody>
          <a:bodyPr/>
          <a:lstStyle/>
          <a:p>
            <a:r>
              <a:rPr kumimoji="0" lang="en-US" sz="1000" b="0" i="0" u="none" strike="noStrike" kern="1200" cap="none" spc="0" normalizeH="0" baseline="0" noProof="0">
                <a:ln>
                  <a:noFill/>
                </a:ln>
                <a:solidFill>
                  <a:srgbClr val="969696"/>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Cisco Confidential</a:t>
            </a:r>
          </a:p>
        </p:txBody>
      </p:sp>
    </p:spTree>
    <p:extLst>
      <p:ext uri="{BB962C8B-B14F-4D97-AF65-F5344CB8AC3E}">
        <p14:creationId xmlns:p14="http://schemas.microsoft.com/office/powerpoint/2010/main" val="1468986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Right Sideba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813ACAB-F96A-6A97-94AF-DE54A0842429}"/>
              </a:ext>
            </a:extLst>
          </p:cNvPr>
          <p:cNvGrpSpPr/>
          <p:nvPr/>
        </p:nvGrpSpPr>
        <p:grpSpPr>
          <a:xfrm>
            <a:off x="8922918" y="1"/>
            <a:ext cx="3265907" cy="6857999"/>
            <a:chOff x="8922918" y="0"/>
            <a:chExt cx="3265907" cy="6857999"/>
          </a:xfrm>
        </p:grpSpPr>
        <p:sp>
          <p:nvSpPr>
            <p:cNvPr id="5" name="object 495">
              <a:extLst>
                <a:ext uri="{FF2B5EF4-FFF2-40B4-BE49-F238E27FC236}">
                  <a16:creationId xmlns:a16="http://schemas.microsoft.com/office/drawing/2014/main" id="{61B6329F-50A7-1931-0BFA-5E103F814150}"/>
                </a:ext>
              </a:extLst>
            </p:cNvPr>
            <p:cNvSpPr/>
            <p:nvPr/>
          </p:nvSpPr>
          <p:spPr>
            <a:xfrm>
              <a:off x="8922918" y="0"/>
              <a:ext cx="3265907" cy="6857999"/>
            </a:xfrm>
            <a:custGeom>
              <a:avLst/>
              <a:gdLst/>
              <a:ahLst/>
              <a:cxnLst/>
              <a:rect l="l" t="t" r="r" b="b"/>
              <a:pathLst>
                <a:path w="4062095" h="3835400">
                  <a:moveTo>
                    <a:pt x="0" y="3835077"/>
                  </a:moveTo>
                  <a:lnTo>
                    <a:pt x="4061904" y="3835077"/>
                  </a:lnTo>
                  <a:lnTo>
                    <a:pt x="4061904" y="0"/>
                  </a:lnTo>
                  <a:lnTo>
                    <a:pt x="0" y="0"/>
                  </a:lnTo>
                  <a:lnTo>
                    <a:pt x="0" y="3835077"/>
                  </a:lnTo>
                  <a:close/>
                </a:path>
              </a:pathLst>
            </a:custGeom>
            <a:solidFill>
              <a:schemeClr val="bg1">
                <a:lumMod val="95000"/>
                <a:lumOff val="5000"/>
              </a:schemeClr>
            </a:solidFill>
          </p:spPr>
          <p:txBody>
            <a:bodyPr wrap="square" lIns="0" tIns="0" rIns="0" bIns="0" rtlCol="0"/>
            <a:lstStyle/>
            <a:p>
              <a:endParaRPr b="0" i="0">
                <a:latin typeface="CiscoSansTT Light" panose="020B0503020201020303" pitchFamily="34" charset="0"/>
              </a:endParaRPr>
            </a:p>
          </p:txBody>
        </p:sp>
        <p:pic>
          <p:nvPicPr>
            <p:cNvPr id="7" name="Picture 8">
              <a:extLst>
                <a:ext uri="{FF2B5EF4-FFF2-40B4-BE49-F238E27FC236}">
                  <a16:creationId xmlns:a16="http://schemas.microsoft.com/office/drawing/2014/main" id="{F53D6A2B-25EA-A387-040E-316E3E4252AE}"/>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2067" t="-3208" r="48713" b="-3494"/>
            <a:stretch/>
          </p:blipFill>
          <p:spPr>
            <a:xfrm>
              <a:off x="9278182" y="518604"/>
              <a:ext cx="2910643" cy="5820787"/>
            </a:xfrm>
            <a:prstGeom prst="rect">
              <a:avLst/>
            </a:prstGeom>
          </p:spPr>
        </p:pic>
      </p:grpSp>
      <p:sp>
        <p:nvSpPr>
          <p:cNvPr id="12" name="Title 1">
            <a:extLst>
              <a:ext uri="{FF2B5EF4-FFF2-40B4-BE49-F238E27FC236}">
                <a16:creationId xmlns:a16="http://schemas.microsoft.com/office/drawing/2014/main" id="{63FC484B-004D-7248-AC20-A803DC9DBDB4}"/>
              </a:ext>
            </a:extLst>
          </p:cNvPr>
          <p:cNvSpPr>
            <a:spLocks noGrp="1"/>
          </p:cNvSpPr>
          <p:nvPr>
            <p:ph type="title" hasCustomPrompt="1"/>
          </p:nvPr>
        </p:nvSpPr>
        <p:spPr>
          <a:xfrm>
            <a:off x="366713" y="457200"/>
            <a:ext cx="8175067" cy="793815"/>
          </a:xfrm>
        </p:spPr>
        <p:txBody>
          <a:bodyPr/>
          <a:lstStyle>
            <a:lvl1pPr algn="l" defTabSz="608013" rtl="0" eaLnBrk="1" fontAlgn="base" hangingPunct="1">
              <a:spcBef>
                <a:spcPct val="0"/>
              </a:spcBef>
              <a:spcAft>
                <a:spcPct val="0"/>
              </a:spcAft>
              <a:defRPr lang="en-US" sz="4300" b="0" i="0" kern="1200" dirty="0">
                <a:solidFill>
                  <a:schemeClr val="accent1"/>
                </a:solidFill>
                <a:latin typeface="CiscoSansTT ExtraLight" panose="020B0303020201020303" pitchFamily="34" charset="0"/>
                <a:ea typeface="ＭＳ Ｐゴシック" panose="020B0600070205080204" pitchFamily="34" charset="-128"/>
                <a:cs typeface="CiscoSansTT ExtraLight" panose="020B0303020201020303" pitchFamily="34" charset="0"/>
              </a:defRPr>
            </a:lvl1pPr>
          </a:lstStyle>
          <a:p>
            <a:r>
              <a:rPr lang="en-US"/>
              <a:t>Title Goes Here</a:t>
            </a:r>
          </a:p>
        </p:txBody>
      </p:sp>
      <p:sp>
        <p:nvSpPr>
          <p:cNvPr id="13" name="Subtitle 2">
            <a:extLst>
              <a:ext uri="{FF2B5EF4-FFF2-40B4-BE49-F238E27FC236}">
                <a16:creationId xmlns:a16="http://schemas.microsoft.com/office/drawing/2014/main" id="{5C868001-F619-C848-8D44-7D6C8C8194B3}"/>
              </a:ext>
            </a:extLst>
          </p:cNvPr>
          <p:cNvSpPr>
            <a:spLocks noGrp="1"/>
          </p:cNvSpPr>
          <p:nvPr>
            <p:ph type="subTitle" idx="1" hasCustomPrompt="1"/>
          </p:nvPr>
        </p:nvSpPr>
        <p:spPr>
          <a:xfrm>
            <a:off x="366713" y="1307592"/>
            <a:ext cx="8175067" cy="703674"/>
          </a:xfrm>
        </p:spPr>
        <p:txBody>
          <a:bodyPr lIns="91440">
            <a:normAutofit/>
          </a:bodyPr>
          <a:lstStyle>
            <a:lvl1pPr marL="0" indent="0" algn="l">
              <a:buNone/>
              <a:defRPr sz="2100" b="0" i="0">
                <a:solidFill>
                  <a:schemeClr val="tx1"/>
                </a:solidFill>
                <a:latin typeface="CiscoSansTT Light" panose="020B0503020201020303" pitchFamily="34" charset="0"/>
                <a:cs typeface="CiscoSansTT Light" panose="020B0503020201020303" pitchFamily="34" charset="0"/>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Here’s the Subtitle: Leave blank if there isn’t one</a:t>
            </a:r>
          </a:p>
        </p:txBody>
      </p:sp>
      <p:sp>
        <p:nvSpPr>
          <p:cNvPr id="17" name="Text Placeholder 4">
            <a:extLst>
              <a:ext uri="{FF2B5EF4-FFF2-40B4-BE49-F238E27FC236}">
                <a16:creationId xmlns:a16="http://schemas.microsoft.com/office/drawing/2014/main" id="{B9FAD361-15FC-2C4A-8776-B14F71407C20}"/>
              </a:ext>
            </a:extLst>
          </p:cNvPr>
          <p:cNvSpPr>
            <a:spLocks noGrp="1"/>
          </p:cNvSpPr>
          <p:nvPr>
            <p:ph type="body" sz="quarter" idx="12"/>
          </p:nvPr>
        </p:nvSpPr>
        <p:spPr>
          <a:xfrm>
            <a:off x="9267824" y="1307592"/>
            <a:ext cx="2539863" cy="4710149"/>
          </a:xfrm>
        </p:spPr>
        <p:txBody>
          <a:bodyPr/>
          <a:lstStyle>
            <a:lvl1pPr marL="0" indent="0" defTabSz="301752">
              <a:buFont typeface="Arial" panose="020B0604020202020204" pitchFamily="34" charset="0"/>
              <a:buNone/>
              <a:defRPr/>
            </a:lvl1pPr>
            <a:lvl2pPr marL="0" indent="-379413" defTabSz="301752">
              <a:buFont typeface="Arial" panose="020B0604020202020204" pitchFamily="34" charset="0"/>
              <a:buChar char="•"/>
              <a:defRPr i="1"/>
            </a:lvl2pPr>
            <a:lvl3pPr marL="914400" indent="-303213" defTabSz="301752">
              <a:buFont typeface="Arial" panose="020B0604020202020204" pitchFamily="34" charset="0"/>
              <a:buChar char="•"/>
              <a:defRPr sz="1500">
                <a:solidFill>
                  <a:schemeClr val="tx1"/>
                </a:solidFill>
              </a:defRPr>
            </a:lvl3pPr>
            <a:lvl4pPr marL="1188720" indent="-303213" defTabSz="301752">
              <a:buFont typeface="Arial" panose="020B0604020202020204" pitchFamily="34" charset="0"/>
              <a:buChar char="•"/>
              <a:defRPr/>
            </a:lvl4pPr>
            <a:lvl5pPr marL="2741613" indent="-303213" defTabSz="301752">
              <a:buFont typeface="Arial" panose="020B0604020202020204" pitchFamily="34" charset="0"/>
              <a:buChar char="•"/>
              <a:defRPr/>
            </a:lvl5pPr>
          </a:lstStyle>
          <a:p>
            <a:pPr lvl="0"/>
            <a:r>
              <a:rPr lang="en-US"/>
              <a:t>Click to edit Master text styles</a:t>
            </a:r>
          </a:p>
          <a:p>
            <a:pPr lvl="1"/>
            <a:r>
              <a:rPr lang="en-US"/>
              <a:t>Second level</a:t>
            </a:r>
          </a:p>
        </p:txBody>
      </p:sp>
      <p:sp>
        <p:nvSpPr>
          <p:cNvPr id="9" name="Text Placeholder 2">
            <a:extLst>
              <a:ext uri="{FF2B5EF4-FFF2-40B4-BE49-F238E27FC236}">
                <a16:creationId xmlns:a16="http://schemas.microsoft.com/office/drawing/2014/main" id="{7D415A1A-A709-318D-26E8-DCA8E1511F1C}"/>
              </a:ext>
            </a:extLst>
          </p:cNvPr>
          <p:cNvSpPr>
            <a:spLocks noGrp="1"/>
          </p:cNvSpPr>
          <p:nvPr>
            <p:ph idx="14"/>
          </p:nvPr>
        </p:nvSpPr>
        <p:spPr bwMode="auto">
          <a:xfrm>
            <a:off x="366713" y="2125362"/>
            <a:ext cx="8175067" cy="3892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Footer Placeholder 2">
            <a:extLst>
              <a:ext uri="{FF2B5EF4-FFF2-40B4-BE49-F238E27FC236}">
                <a16:creationId xmlns:a16="http://schemas.microsoft.com/office/drawing/2014/main" id="{2A2A01E5-C6CD-01E3-CB3B-43314E9F5206}"/>
              </a:ext>
            </a:extLst>
          </p:cNvPr>
          <p:cNvSpPr>
            <a:spLocks noGrp="1"/>
          </p:cNvSpPr>
          <p:nvPr>
            <p:ph type="ftr" sz="quarter" idx="15"/>
          </p:nvPr>
        </p:nvSpPr>
        <p:spPr/>
        <p:txBody>
          <a:bodyPr/>
          <a:lstStyle/>
          <a:p>
            <a:r>
              <a:rPr lang="en-US">
                <a:ea typeface="+mn-ea"/>
              </a:rPr>
              <a:t>© 2024  Cisco and/or its affiliates. All rights reserved.   Cisco Confidential</a:t>
            </a:r>
          </a:p>
        </p:txBody>
      </p:sp>
    </p:spTree>
    <p:extLst>
      <p:ext uri="{BB962C8B-B14F-4D97-AF65-F5344CB8AC3E}">
        <p14:creationId xmlns:p14="http://schemas.microsoft.com/office/powerpoint/2010/main" val="1958380483"/>
      </p:ext>
    </p:extLst>
  </p:cSld>
  <p:clrMapOvr>
    <a:masterClrMapping/>
  </p:clrMapOvr>
  <p:extLst>
    <p:ext uri="{DCECCB84-F9BA-43D5-87BE-67443E8EF086}">
      <p15:sldGuideLst xmlns:p15="http://schemas.microsoft.com/office/powerpoint/2012/main">
        <p15:guide id="3" orient="horz" pos="2160">
          <p15:clr>
            <a:srgbClr val="FBAE40"/>
          </p15:clr>
        </p15:guide>
        <p15:guide id="4" pos="3839">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ro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29BC69-AE46-4D48-986C-A9A8C9A99369}"/>
              </a:ext>
            </a:extLst>
          </p:cNvPr>
          <p:cNvSpPr>
            <a:spLocks noGrp="1"/>
          </p:cNvSpPr>
          <p:nvPr>
            <p:ph type="title" hasCustomPrompt="1"/>
          </p:nvPr>
        </p:nvSpPr>
        <p:spPr>
          <a:xfrm>
            <a:off x="289698" y="5455923"/>
            <a:ext cx="11615086" cy="958693"/>
          </a:xfrm>
        </p:spPr>
        <p:txBody>
          <a:bodyPr anchor="t">
            <a:noAutofit/>
          </a:bodyPr>
          <a:lstStyle>
            <a:lvl1pPr marL="0" marR="0" indent="0" algn="ctr" defTabSz="609310" rtl="0" eaLnBrk="1" fontAlgn="auto" latinLnBrk="0" hangingPunct="1">
              <a:lnSpc>
                <a:spcPct val="100000"/>
              </a:lnSpc>
              <a:spcBef>
                <a:spcPts val="0"/>
              </a:spcBef>
              <a:spcAft>
                <a:spcPts val="0"/>
              </a:spcAft>
              <a:buClrTx/>
              <a:buSzTx/>
              <a:buFontTx/>
              <a:buNone/>
              <a:tabLst/>
              <a:defRPr sz="5898"/>
            </a:lvl1pPr>
          </a:lstStyle>
          <a:p>
            <a:r>
              <a:rPr lang="en-US"/>
              <a:t>Title Goes Here</a:t>
            </a:r>
          </a:p>
        </p:txBody>
      </p:sp>
      <p:pic>
        <p:nvPicPr>
          <p:cNvPr id="7" name="Picture 6">
            <a:extLst>
              <a:ext uri="{FF2B5EF4-FFF2-40B4-BE49-F238E27FC236}">
                <a16:creationId xmlns:a16="http://schemas.microsoft.com/office/drawing/2014/main" id="{C17C3388-83FD-C543-BF31-C5506A809AB9}"/>
              </a:ext>
            </a:extLst>
          </p:cNvPr>
          <p:cNvPicPr>
            <a:picLocks noChangeAspect="1"/>
          </p:cNvPicPr>
          <p:nvPr userDrawn="1"/>
        </p:nvPicPr>
        <p:blipFill>
          <a:blip r:embed="rId3"/>
          <a:stretch>
            <a:fillRect/>
          </a:stretch>
        </p:blipFill>
        <p:spPr bwMode="auto">
          <a:xfrm>
            <a:off x="4857648" y="400842"/>
            <a:ext cx="2022267" cy="6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A200DF1-EEDE-1C42-9B54-43ABA2F05517}"/>
              </a:ext>
            </a:extLst>
          </p:cNvPr>
          <p:cNvPicPr>
            <a:picLocks noChangeAspect="1"/>
          </p:cNvPicPr>
          <p:nvPr userDrawn="1"/>
        </p:nvPicPr>
        <p:blipFill>
          <a:blip r:embed="rId4"/>
          <a:stretch>
            <a:fillRect/>
          </a:stretch>
        </p:blipFill>
        <p:spPr>
          <a:xfrm>
            <a:off x="817920" y="791110"/>
            <a:ext cx="9990494" cy="5612520"/>
          </a:xfrm>
          <a:prstGeom prst="rect">
            <a:avLst/>
          </a:prstGeom>
        </p:spPr>
      </p:pic>
    </p:spTree>
    <p:extLst>
      <p:ext uri="{BB962C8B-B14F-4D97-AF65-F5344CB8AC3E}">
        <p14:creationId xmlns:p14="http://schemas.microsoft.com/office/powerpoint/2010/main" val="2529636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itle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698" y="5455921"/>
            <a:ext cx="11615086" cy="958693"/>
          </a:xfrm>
        </p:spPr>
        <p:txBody>
          <a:bodyPr anchor="t">
            <a:noAutofit/>
          </a:bodyPr>
          <a:lstStyle>
            <a:lvl1pPr marL="0" marR="0" indent="0" algn="ctr" defTabSz="609493" rtl="0" eaLnBrk="1" fontAlgn="auto" latinLnBrk="0" hangingPunct="1">
              <a:lnSpc>
                <a:spcPct val="100000"/>
              </a:lnSpc>
              <a:spcBef>
                <a:spcPts val="0"/>
              </a:spcBef>
              <a:spcAft>
                <a:spcPts val="0"/>
              </a:spcAft>
              <a:buClrTx/>
              <a:buSzTx/>
              <a:buFontTx/>
              <a:buNone/>
              <a:tabLst/>
              <a:defRPr sz="5900"/>
            </a:lvl1pPr>
          </a:lstStyle>
          <a:p>
            <a:r>
              <a:rPr lang="en-US" altLang="en-US">
                <a:latin typeface="Calibri Light" panose="020F0302020204030204" pitchFamily="34" charset="0"/>
              </a:rPr>
              <a:t>Title Goes Here</a:t>
            </a:r>
            <a:endParaRPr lang="en-US"/>
          </a:p>
        </p:txBody>
      </p:sp>
      <p:pic>
        <p:nvPicPr>
          <p:cNvPr id="6" name="Picture 5">
            <a:extLst>
              <a:ext uri="{FF2B5EF4-FFF2-40B4-BE49-F238E27FC236}">
                <a16:creationId xmlns:a16="http://schemas.microsoft.com/office/drawing/2014/main" id="{55C3EF7E-2F64-D944-82A1-714A67E9D14A}"/>
              </a:ext>
            </a:extLst>
          </p:cNvPr>
          <p:cNvPicPr>
            <a:picLocks noChangeAspect="1"/>
          </p:cNvPicPr>
          <p:nvPr userDrawn="1"/>
        </p:nvPicPr>
        <p:blipFill>
          <a:blip r:embed="rId2"/>
          <a:stretch>
            <a:fillRect/>
          </a:stretch>
        </p:blipFill>
        <p:spPr bwMode="auto">
          <a:xfrm>
            <a:off x="4857647" y="400842"/>
            <a:ext cx="2022267" cy="6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50A1E65-4A36-0C4A-BCBD-6DC84ADE528F}"/>
              </a:ext>
            </a:extLst>
          </p:cNvPr>
          <p:cNvPicPr>
            <a:picLocks noChangeAspect="1"/>
          </p:cNvPicPr>
          <p:nvPr userDrawn="1"/>
        </p:nvPicPr>
        <p:blipFill>
          <a:blip r:embed="rId3"/>
          <a:stretch>
            <a:fillRect/>
          </a:stretch>
        </p:blipFill>
        <p:spPr>
          <a:xfrm>
            <a:off x="817920" y="791110"/>
            <a:ext cx="9990494" cy="5612520"/>
          </a:xfrm>
          <a:prstGeom prst="rect">
            <a:avLst/>
          </a:prstGeom>
        </p:spPr>
      </p:pic>
    </p:spTree>
    <p:extLst>
      <p:ext uri="{BB962C8B-B14F-4D97-AF65-F5344CB8AC3E}">
        <p14:creationId xmlns:p14="http://schemas.microsoft.com/office/powerpoint/2010/main" val="26853102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tro Title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698" y="5455923"/>
            <a:ext cx="11615086" cy="958693"/>
          </a:xfrm>
        </p:spPr>
        <p:txBody>
          <a:bodyPr anchor="t">
            <a:noAutofit/>
          </a:bodyPr>
          <a:lstStyle>
            <a:lvl1pPr marL="0" marR="0" indent="0" algn="ctr" defTabSz="609310" rtl="0" eaLnBrk="1" fontAlgn="auto" latinLnBrk="0" hangingPunct="1">
              <a:lnSpc>
                <a:spcPct val="100000"/>
              </a:lnSpc>
              <a:spcBef>
                <a:spcPts val="0"/>
              </a:spcBef>
              <a:spcAft>
                <a:spcPts val="0"/>
              </a:spcAft>
              <a:buClrTx/>
              <a:buSzTx/>
              <a:buFontTx/>
              <a:buNone/>
              <a:tabLst/>
              <a:defRPr sz="5898"/>
            </a:lvl1pPr>
          </a:lstStyle>
          <a:p>
            <a:r>
              <a:rPr lang="en-US" altLang="en-US">
                <a:latin typeface="Calibri Light" panose="020F0302020204030204" pitchFamily="34" charset="0"/>
              </a:rPr>
              <a:t>Title Goes Here</a:t>
            </a:r>
            <a:endParaRPr lang="en-US"/>
          </a:p>
        </p:txBody>
      </p:sp>
      <p:pic>
        <p:nvPicPr>
          <p:cNvPr id="6" name="Picture 5">
            <a:extLst>
              <a:ext uri="{FF2B5EF4-FFF2-40B4-BE49-F238E27FC236}">
                <a16:creationId xmlns:a16="http://schemas.microsoft.com/office/drawing/2014/main" id="{55C3EF7E-2F64-D944-82A1-714A67E9D14A}"/>
              </a:ext>
            </a:extLst>
          </p:cNvPr>
          <p:cNvPicPr>
            <a:picLocks noChangeAspect="1"/>
          </p:cNvPicPr>
          <p:nvPr userDrawn="1"/>
        </p:nvPicPr>
        <p:blipFill>
          <a:blip r:embed="rId2"/>
          <a:stretch>
            <a:fillRect/>
          </a:stretch>
        </p:blipFill>
        <p:spPr bwMode="auto">
          <a:xfrm>
            <a:off x="4857648" y="400842"/>
            <a:ext cx="2022267" cy="6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50A1E65-4A36-0C4A-BCBD-6DC84ADE528F}"/>
              </a:ext>
            </a:extLst>
          </p:cNvPr>
          <p:cNvPicPr>
            <a:picLocks noChangeAspect="1"/>
          </p:cNvPicPr>
          <p:nvPr userDrawn="1"/>
        </p:nvPicPr>
        <p:blipFill>
          <a:blip r:embed="rId3"/>
          <a:stretch>
            <a:fillRect/>
          </a:stretch>
        </p:blipFill>
        <p:spPr>
          <a:xfrm>
            <a:off x="817920" y="791110"/>
            <a:ext cx="9990494" cy="5612520"/>
          </a:xfrm>
          <a:prstGeom prst="rect">
            <a:avLst/>
          </a:prstGeom>
        </p:spPr>
      </p:pic>
    </p:spTree>
    <p:extLst>
      <p:ext uri="{BB962C8B-B14F-4D97-AF65-F5344CB8AC3E}">
        <p14:creationId xmlns:p14="http://schemas.microsoft.com/office/powerpoint/2010/main" val="1931304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551ACC-9863-4B43-A921-DDEB6B692791}"/>
              </a:ext>
            </a:extLst>
          </p:cNvPr>
          <p:cNvSpPr>
            <a:spLocks noGrp="1"/>
          </p:cNvSpPr>
          <p:nvPr>
            <p:ph type="title" hasCustomPrompt="1"/>
          </p:nvPr>
        </p:nvSpPr>
        <p:spPr>
          <a:xfrm>
            <a:off x="474011" y="2847685"/>
            <a:ext cx="11240805" cy="837515"/>
          </a:xfrm>
        </p:spPr>
        <p:txBody>
          <a:bodyPr>
            <a:noAutofit/>
          </a:bodyPr>
          <a:lstStyle>
            <a:lvl1pPr algn="ctr">
              <a:defRPr sz="6398">
                <a:solidFill>
                  <a:schemeClr val="tx1"/>
                </a:solidFill>
              </a:defRPr>
            </a:lvl1pPr>
          </a:lstStyle>
          <a:p>
            <a:r>
              <a:rPr lang="en-US"/>
              <a:t>Title of New Section</a:t>
            </a:r>
          </a:p>
        </p:txBody>
      </p:sp>
      <p:sp>
        <p:nvSpPr>
          <p:cNvPr id="10" name="Subtitle 2">
            <a:extLst>
              <a:ext uri="{FF2B5EF4-FFF2-40B4-BE49-F238E27FC236}">
                <a16:creationId xmlns:a16="http://schemas.microsoft.com/office/drawing/2014/main" id="{FB6016DE-7897-0C4C-AA88-44123DD67F59}"/>
              </a:ext>
            </a:extLst>
          </p:cNvPr>
          <p:cNvSpPr>
            <a:spLocks noGrp="1"/>
          </p:cNvSpPr>
          <p:nvPr>
            <p:ph type="subTitle" idx="1" hasCustomPrompt="1"/>
          </p:nvPr>
        </p:nvSpPr>
        <p:spPr>
          <a:xfrm>
            <a:off x="474011" y="4094655"/>
            <a:ext cx="11240805" cy="735225"/>
          </a:xfrm>
        </p:spPr>
        <p:txBody>
          <a:bodyPr>
            <a:normAutofit/>
          </a:bodyPr>
          <a:lstStyle>
            <a:lvl1pPr marL="0" indent="0" algn="ctr">
              <a:buNone/>
              <a:defRPr sz="2099" b="0" baseline="0">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Subtitle of New Section Goes Here (not necessary)</a:t>
            </a:r>
          </a:p>
        </p:txBody>
      </p:sp>
      <p:pic>
        <p:nvPicPr>
          <p:cNvPr id="6" name="Picture 5">
            <a:extLst>
              <a:ext uri="{FF2B5EF4-FFF2-40B4-BE49-F238E27FC236}">
                <a16:creationId xmlns:a16="http://schemas.microsoft.com/office/drawing/2014/main" id="{8D0A8853-A2CD-7747-BA96-185EF4EC0061}"/>
              </a:ext>
            </a:extLst>
          </p:cNvPr>
          <p:cNvPicPr>
            <a:picLocks noChangeAspect="1"/>
          </p:cNvPicPr>
          <p:nvPr userDrawn="1"/>
        </p:nvPicPr>
        <p:blipFill>
          <a:blip r:embed="rId3"/>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434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011" y="2847685"/>
            <a:ext cx="11240805" cy="837515"/>
          </a:xfrm>
        </p:spPr>
        <p:txBody>
          <a:bodyPr>
            <a:noAutofit/>
          </a:bodyPr>
          <a:lstStyle>
            <a:lvl1pPr algn="ctr">
              <a:defRPr sz="6398"/>
            </a:lvl1pPr>
          </a:lstStyle>
          <a:p>
            <a:r>
              <a:rPr lang="en-US"/>
              <a:t>Title of New Section</a:t>
            </a:r>
          </a:p>
        </p:txBody>
      </p:sp>
      <p:sp>
        <p:nvSpPr>
          <p:cNvPr id="4" name="Subtitle 2"/>
          <p:cNvSpPr>
            <a:spLocks noGrp="1"/>
          </p:cNvSpPr>
          <p:nvPr>
            <p:ph type="subTitle" idx="1" hasCustomPrompt="1"/>
          </p:nvPr>
        </p:nvSpPr>
        <p:spPr>
          <a:xfrm>
            <a:off x="474011" y="4094655"/>
            <a:ext cx="11240805" cy="735225"/>
          </a:xfrm>
        </p:spPr>
        <p:txBody>
          <a:bodyPr>
            <a:normAutofit/>
          </a:bodyPr>
          <a:lstStyle>
            <a:lvl1pPr marL="0" indent="0" algn="ctr">
              <a:buNone/>
              <a:defRPr sz="2099" b="0" baseline="0">
                <a:solidFill>
                  <a:srgbClr val="FFFFFF"/>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Subtitle of New Section Goes Here (not necessary)</a:t>
            </a:r>
          </a:p>
        </p:txBody>
      </p:sp>
      <p:pic>
        <p:nvPicPr>
          <p:cNvPr id="5" name="Picture 4">
            <a:extLst>
              <a:ext uri="{FF2B5EF4-FFF2-40B4-BE49-F238E27FC236}">
                <a16:creationId xmlns:a16="http://schemas.microsoft.com/office/drawing/2014/main" id="{EDF0FFA6-5E8A-C84F-82A4-2FEF73572AD7}"/>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546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136FB-54EE-6443-9A61-4A46853FAEB5}"/>
              </a:ext>
            </a:extLst>
          </p:cNvPr>
          <p:cNvSpPr/>
          <p:nvPr userDrawn="1"/>
        </p:nvSpPr>
        <p:spPr>
          <a:xfrm>
            <a:off x="1" y="2"/>
            <a:ext cx="12188824" cy="7938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hasCustomPrompt="1"/>
          </p:nvPr>
        </p:nvSpPr>
        <p:spPr>
          <a:xfrm>
            <a:off x="1" y="-43700"/>
            <a:ext cx="12188824" cy="837515"/>
          </a:xfrm>
        </p:spPr>
        <p:txBody>
          <a:bodyPr/>
          <a:lstStyle>
            <a:lvl1pPr>
              <a:defRPr/>
            </a:lvl1pPr>
          </a:lstStyle>
          <a:p>
            <a:r>
              <a:rPr lang="en-US"/>
              <a:t>Title Goes Here</a:t>
            </a:r>
          </a:p>
        </p:txBody>
      </p:sp>
      <p:sp>
        <p:nvSpPr>
          <p:cNvPr id="10" name="Subtitle 2"/>
          <p:cNvSpPr>
            <a:spLocks noGrp="1"/>
          </p:cNvSpPr>
          <p:nvPr>
            <p:ph type="subTitle" idx="1" hasCustomPrompt="1"/>
          </p:nvPr>
        </p:nvSpPr>
        <p:spPr>
          <a:xfrm>
            <a:off x="1" y="805966"/>
            <a:ext cx="12188824" cy="735225"/>
          </a:xfrm>
        </p:spPr>
        <p:txBody>
          <a:bodyPr>
            <a:normAutofit/>
          </a:bodyPr>
          <a:lstStyle>
            <a:lvl1pPr marL="0" indent="0" algn="ctr">
              <a:buNone/>
              <a:defRPr sz="2099">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Here’s the Subtitle: Leave blank if there isn’t one</a:t>
            </a:r>
          </a:p>
        </p:txBody>
      </p:sp>
      <p:pic>
        <p:nvPicPr>
          <p:cNvPr id="8" name="Picture 7">
            <a:extLst>
              <a:ext uri="{FF2B5EF4-FFF2-40B4-BE49-F238E27FC236}">
                <a16:creationId xmlns:a16="http://schemas.microsoft.com/office/drawing/2014/main" id="{4E46E1D1-92FA-0149-AC3B-47EBB014C2AB}"/>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BD888096-271E-D246-8D2B-A1B8B80106DD}"/>
              </a:ext>
            </a:extLst>
          </p:cNvPr>
          <p:cNvSpPr>
            <a:spLocks noGrp="1"/>
          </p:cNvSpPr>
          <p:nvPr>
            <p:ph idx="10" hasCustomPrompt="1"/>
          </p:nvPr>
        </p:nvSpPr>
        <p:spPr bwMode="auto">
          <a:xfrm>
            <a:off x="666964" y="1864224"/>
            <a:ext cx="8367854" cy="39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indent="0">
              <a:buNone/>
              <a:defRPr/>
            </a:lvl1pPr>
          </a:lstStyle>
          <a:p>
            <a:pPr lvl="0"/>
            <a:r>
              <a:rPr lang="en-US" altLang="en-US"/>
              <a:t>Content should go here. Only use bullets if you have more than one item to address. Most slides will use this format.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265438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7"/>
            <a:ext cx="2823754" cy="5525589"/>
          </a:xfrm>
          <a:prstGeom prst="rect">
            <a:avLst/>
          </a:prstGeom>
        </p:spPr>
      </p:pic>
      <p:sp>
        <p:nvSpPr>
          <p:cNvPr id="6" name="Title 5">
            <a:extLst>
              <a:ext uri="{FF2B5EF4-FFF2-40B4-BE49-F238E27FC236}">
                <a16:creationId xmlns:a16="http://schemas.microsoft.com/office/drawing/2014/main" id="{CD586D0D-042D-2947-839E-AAA443870F53}"/>
              </a:ext>
            </a:extLst>
          </p:cNvPr>
          <p:cNvSpPr>
            <a:spLocks noGrp="1"/>
          </p:cNvSpPr>
          <p:nvPr>
            <p:ph type="title" hasCustomPrompt="1"/>
          </p:nvPr>
        </p:nvSpPr>
        <p:spPr>
          <a:xfrm>
            <a:off x="725997" y="1136431"/>
            <a:ext cx="4046135" cy="1572723"/>
          </a:xfrm>
        </p:spPr>
        <p:txBody>
          <a:bodyPr anchor="b" anchorCtr="0"/>
          <a:lstStyle>
            <a:lvl1pPr algn="l">
              <a:defRPr>
                <a:solidFill>
                  <a:schemeClr val="accent1"/>
                </a:solidFill>
              </a:defRPr>
            </a:lvl1pPr>
          </a:lstStyle>
          <a:p>
            <a:r>
              <a:rPr lang="en-US"/>
              <a:t>Title for This, Can be Two lines</a:t>
            </a:r>
          </a:p>
        </p:txBody>
      </p:sp>
      <p:sp>
        <p:nvSpPr>
          <p:cNvPr id="13" name="Text Placeholder 12">
            <a:extLst>
              <a:ext uri="{FF2B5EF4-FFF2-40B4-BE49-F238E27FC236}">
                <a16:creationId xmlns:a16="http://schemas.microsoft.com/office/drawing/2014/main" id="{20B8C2DD-D802-1148-99E8-562F1E31099B}"/>
              </a:ext>
            </a:extLst>
          </p:cNvPr>
          <p:cNvSpPr>
            <a:spLocks noGrp="1"/>
          </p:cNvSpPr>
          <p:nvPr>
            <p:ph type="body" sz="quarter" idx="10" hasCustomPrompt="1"/>
          </p:nvPr>
        </p:nvSpPr>
        <p:spPr>
          <a:xfrm>
            <a:off x="725997" y="3013010"/>
            <a:ext cx="4046135" cy="3142131"/>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Content should go here. Only use bullets if you have more than one item to address. </a:t>
            </a:r>
            <a:endParaRPr lang="en-US" sz="1999" baseline="0">
              <a:solidFill>
                <a:schemeClr val="bg1"/>
              </a:solidFill>
            </a:endParaRPr>
          </a:p>
          <a:p>
            <a:endParaRPr lang="en-US"/>
          </a:p>
          <a:p>
            <a:endParaRPr lang="en-US"/>
          </a:p>
          <a:p>
            <a:endParaRPr lang="en-US"/>
          </a:p>
        </p:txBody>
      </p:sp>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4" y="6273044"/>
            <a:ext cx="1367239" cy="458492"/>
          </a:xfrm>
          <a:prstGeom prst="rect">
            <a:avLst/>
          </a:prstGeom>
          <a:noFill/>
          <a:ln>
            <a:noFill/>
          </a:ln>
        </p:spPr>
      </p:pic>
      <p:sp>
        <p:nvSpPr>
          <p:cNvPr id="9" name="Content Placeholder 3">
            <a:extLst>
              <a:ext uri="{FF2B5EF4-FFF2-40B4-BE49-F238E27FC236}">
                <a16:creationId xmlns:a16="http://schemas.microsoft.com/office/drawing/2014/main" id="{11F462A8-E66A-EC49-81CD-C12CCE658C5F}"/>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Tree>
    <p:extLst>
      <p:ext uri="{BB962C8B-B14F-4D97-AF65-F5344CB8AC3E}">
        <p14:creationId xmlns:p14="http://schemas.microsoft.com/office/powerpoint/2010/main" val="2083786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7"/>
            <a:ext cx="2823754" cy="5525589"/>
          </a:xfrm>
          <a:prstGeom prst="rect">
            <a:avLst/>
          </a:prstGeom>
        </p:spPr>
      </p:pic>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4" y="6273044"/>
            <a:ext cx="1367239" cy="458492"/>
          </a:xfrm>
          <a:prstGeom prst="rect">
            <a:avLst/>
          </a:prstGeom>
          <a:noFill/>
          <a:ln>
            <a:noFill/>
          </a:ln>
        </p:spPr>
      </p:pic>
      <p:sp>
        <p:nvSpPr>
          <p:cNvPr id="9" name="Title 1">
            <a:extLst>
              <a:ext uri="{FF2B5EF4-FFF2-40B4-BE49-F238E27FC236}">
                <a16:creationId xmlns:a16="http://schemas.microsoft.com/office/drawing/2014/main" id="{D28C399E-2642-F443-B15D-79568C39CDE5}"/>
              </a:ext>
            </a:extLst>
          </p:cNvPr>
          <p:cNvSpPr>
            <a:spLocks noGrp="1"/>
          </p:cNvSpPr>
          <p:nvPr>
            <p:ph type="title" hasCustomPrompt="1"/>
          </p:nvPr>
        </p:nvSpPr>
        <p:spPr>
          <a:xfrm>
            <a:off x="725997" y="876301"/>
            <a:ext cx="4046135" cy="5278838"/>
          </a:xfrm>
        </p:spPr>
        <p:txBody>
          <a:bodyPr/>
          <a:lstStyle>
            <a:lvl1pPr>
              <a:defRPr>
                <a:solidFill>
                  <a:schemeClr val="accent1"/>
                </a:solidFill>
              </a:defRPr>
            </a:lvl1pPr>
          </a:lstStyle>
          <a:p>
            <a:r>
              <a:rPr lang="en-US"/>
              <a:t>Title only on this side</a:t>
            </a:r>
          </a:p>
        </p:txBody>
      </p:sp>
      <p:sp>
        <p:nvSpPr>
          <p:cNvPr id="10" name="Text Placeholder 2">
            <a:extLst>
              <a:ext uri="{FF2B5EF4-FFF2-40B4-BE49-F238E27FC236}">
                <a16:creationId xmlns:a16="http://schemas.microsoft.com/office/drawing/2014/main" id="{ABFDC0A1-C750-DC42-9EF5-F47296AF9634}"/>
              </a:ext>
            </a:extLst>
          </p:cNvPr>
          <p:cNvSpPr>
            <a:spLocks noGrp="1"/>
          </p:cNvSpPr>
          <p:nvPr>
            <p:ph type="body" sz="quarter" idx="11" hasCustomPrompt="1"/>
          </p:nvPr>
        </p:nvSpPr>
        <p:spPr>
          <a:xfrm>
            <a:off x="6985747" y="876302"/>
            <a:ext cx="4178937" cy="5278839"/>
          </a:xfrm>
        </p:spPr>
        <p:txBody>
          <a:bodyPr anchor="ctr" anchorCtr="0"/>
          <a:lstStyle>
            <a:lvl1pPr marL="342797" indent="-342797">
              <a:buFont typeface="Arial" panose="020B0604020202020204" pitchFamily="34" charset="0"/>
              <a:buChar char="•"/>
              <a:defRPr/>
            </a:lvl1pPr>
          </a:lstStyle>
          <a:p>
            <a:r>
              <a:rPr lang="en-US"/>
              <a:t>Content on this side</a:t>
            </a:r>
          </a:p>
          <a:p>
            <a:r>
              <a:rPr lang="en-US"/>
              <a:t>Great for bullets</a:t>
            </a:r>
          </a:p>
          <a:p>
            <a:r>
              <a:rPr lang="en-US"/>
              <a:t>And more bullets</a:t>
            </a:r>
          </a:p>
          <a:p>
            <a:r>
              <a:rPr lang="en-US"/>
              <a:t>And more</a:t>
            </a:r>
          </a:p>
        </p:txBody>
      </p:sp>
    </p:spTree>
    <p:extLst>
      <p:ext uri="{BB962C8B-B14F-4D97-AF65-F5344CB8AC3E}">
        <p14:creationId xmlns:p14="http://schemas.microsoft.com/office/powerpoint/2010/main" val="10342824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plit 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77A164-8D37-4248-B3BA-7D7C01816269}"/>
              </a:ext>
            </a:extLst>
          </p:cNvPr>
          <p:cNvSpPr/>
          <p:nvPr userDrawn="1"/>
        </p:nvSpPr>
        <p:spPr>
          <a:xfrm>
            <a:off x="2" y="2"/>
            <a:ext cx="8922917" cy="7938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2" name="Title 1">
            <a:extLst>
              <a:ext uri="{FF2B5EF4-FFF2-40B4-BE49-F238E27FC236}">
                <a16:creationId xmlns:a16="http://schemas.microsoft.com/office/drawing/2014/main" id="{63FC484B-004D-7248-AC20-A803DC9DBDB4}"/>
              </a:ext>
            </a:extLst>
          </p:cNvPr>
          <p:cNvSpPr>
            <a:spLocks noGrp="1"/>
          </p:cNvSpPr>
          <p:nvPr>
            <p:ph type="title" hasCustomPrompt="1"/>
          </p:nvPr>
        </p:nvSpPr>
        <p:spPr>
          <a:xfrm>
            <a:off x="1" y="2"/>
            <a:ext cx="8922917" cy="793815"/>
          </a:xfrm>
        </p:spPr>
        <p:txBody>
          <a:bodyPr/>
          <a:lstStyle>
            <a:lvl1pPr>
              <a:defRPr/>
            </a:lvl1pPr>
          </a:lstStyle>
          <a:p>
            <a:r>
              <a:rPr lang="en-US"/>
              <a:t>Title Goes Here</a:t>
            </a:r>
          </a:p>
        </p:txBody>
      </p:sp>
      <p:sp>
        <p:nvSpPr>
          <p:cNvPr id="13" name="Subtitle 2">
            <a:extLst>
              <a:ext uri="{FF2B5EF4-FFF2-40B4-BE49-F238E27FC236}">
                <a16:creationId xmlns:a16="http://schemas.microsoft.com/office/drawing/2014/main" id="{5C868001-F619-C848-8D44-7D6C8C8194B3}"/>
              </a:ext>
            </a:extLst>
          </p:cNvPr>
          <p:cNvSpPr>
            <a:spLocks noGrp="1"/>
          </p:cNvSpPr>
          <p:nvPr>
            <p:ph type="subTitle" idx="1" hasCustomPrompt="1"/>
          </p:nvPr>
        </p:nvSpPr>
        <p:spPr>
          <a:xfrm>
            <a:off x="1" y="793815"/>
            <a:ext cx="8922917" cy="703674"/>
          </a:xfrm>
        </p:spPr>
        <p:txBody>
          <a:bodyPr>
            <a:normAutofit/>
          </a:bodyPr>
          <a:lstStyle>
            <a:lvl1pPr marL="0" indent="0" algn="ctr">
              <a:buNone/>
              <a:defRPr sz="2099">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Here’s the Subtitle: Leave blank if there isn’t one</a:t>
            </a:r>
          </a:p>
        </p:txBody>
      </p:sp>
      <p:sp>
        <p:nvSpPr>
          <p:cNvPr id="14" name="Text Placeholder 2">
            <a:extLst>
              <a:ext uri="{FF2B5EF4-FFF2-40B4-BE49-F238E27FC236}">
                <a16:creationId xmlns:a16="http://schemas.microsoft.com/office/drawing/2014/main" id="{9BE38400-583F-8F48-988E-87F142B77008}"/>
              </a:ext>
            </a:extLst>
          </p:cNvPr>
          <p:cNvSpPr>
            <a:spLocks noGrp="1"/>
          </p:cNvSpPr>
          <p:nvPr>
            <p:ph idx="10" hasCustomPrompt="1"/>
          </p:nvPr>
        </p:nvSpPr>
        <p:spPr bwMode="auto">
          <a:xfrm>
            <a:off x="666964" y="1873651"/>
            <a:ext cx="7713465" cy="432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indent="0">
              <a:buNone/>
              <a:defRPr/>
            </a:lvl1pPr>
            <a:lvl2pPr marL="988716" indent="-379299">
              <a:buFont typeface="Arial" panose="020B0604020202020204" pitchFamily="34" charset="0"/>
              <a:buChar char="•"/>
              <a:defRPr/>
            </a:lvl2pPr>
            <a:lvl3pPr>
              <a:defRPr sz="1899"/>
            </a:lvl3pPr>
            <a:lvl4pPr marL="2131373" indent="-303122">
              <a:buFont typeface="Arial" panose="020B0604020202020204" pitchFamily="34" charset="0"/>
              <a:buChar char="•"/>
              <a:defRPr/>
            </a:lvl4pPr>
            <a:lvl5pPr marL="2740791" indent="-303122">
              <a:buFont typeface="Arial" panose="020B0604020202020204" pitchFamily="34" charset="0"/>
              <a:buChar char="•"/>
              <a:defRPr/>
            </a:lvl5pPr>
          </a:lstStyle>
          <a:p>
            <a:pPr lvl="0"/>
            <a:r>
              <a:rPr lang="en-US" altLang="en-US"/>
              <a:t>Content should go here. Only use bullets if you have more than one item to address. Most slides will use this format.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object 495">
            <a:extLst>
              <a:ext uri="{FF2B5EF4-FFF2-40B4-BE49-F238E27FC236}">
                <a16:creationId xmlns:a16="http://schemas.microsoft.com/office/drawing/2014/main" id="{751CA9D3-FA96-7349-A7F5-FDA9AC7F5284}"/>
              </a:ext>
            </a:extLst>
          </p:cNvPr>
          <p:cNvSpPr/>
          <p:nvPr userDrawn="1"/>
        </p:nvSpPr>
        <p:spPr>
          <a:xfrm>
            <a:off x="8922919" y="2"/>
            <a:ext cx="3265907" cy="6857999"/>
          </a:xfrm>
          <a:custGeom>
            <a:avLst/>
            <a:gdLst/>
            <a:ahLst/>
            <a:cxnLst/>
            <a:rect l="l" t="t" r="r" b="b"/>
            <a:pathLst>
              <a:path w="4062095" h="3835400">
                <a:moveTo>
                  <a:pt x="0" y="3835077"/>
                </a:moveTo>
                <a:lnTo>
                  <a:pt x="4061904" y="3835077"/>
                </a:lnTo>
                <a:lnTo>
                  <a:pt x="4061904" y="0"/>
                </a:lnTo>
                <a:lnTo>
                  <a:pt x="0" y="0"/>
                </a:lnTo>
                <a:lnTo>
                  <a:pt x="0" y="3835077"/>
                </a:lnTo>
                <a:close/>
              </a:path>
            </a:pathLst>
          </a:custGeom>
          <a:solidFill>
            <a:srgbClr val="363638"/>
          </a:solidFill>
        </p:spPr>
        <p:txBody>
          <a:bodyPr wrap="square" lIns="0" tIns="0" rIns="0" bIns="0" rtlCol="0"/>
          <a:lstStyle/>
          <a:p>
            <a:endParaRPr sz="1799"/>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rot="10800000">
            <a:off x="9365071" y="666206"/>
            <a:ext cx="2823754" cy="5525589"/>
          </a:xfrm>
          <a:prstGeom prst="rect">
            <a:avLst/>
          </a:prstGeom>
        </p:spPr>
      </p:pic>
      <p:sp>
        <p:nvSpPr>
          <p:cNvPr id="17" name="Text Placeholder 4">
            <a:extLst>
              <a:ext uri="{FF2B5EF4-FFF2-40B4-BE49-F238E27FC236}">
                <a16:creationId xmlns:a16="http://schemas.microsoft.com/office/drawing/2014/main" id="{B9FAD361-15FC-2C4A-8776-B14F71407C20}"/>
              </a:ext>
            </a:extLst>
          </p:cNvPr>
          <p:cNvSpPr>
            <a:spLocks noGrp="1"/>
          </p:cNvSpPr>
          <p:nvPr>
            <p:ph type="body" sz="quarter" idx="12"/>
          </p:nvPr>
        </p:nvSpPr>
        <p:spPr>
          <a:xfrm>
            <a:off x="9267825" y="1873251"/>
            <a:ext cx="2539863" cy="4329113"/>
          </a:xfrm>
        </p:spPr>
        <p:txBody>
          <a:bodyPr/>
          <a:lstStyle>
            <a:lvl1pPr marL="342797" indent="-342797" defTabSz="301661">
              <a:buFont typeface="Arial" panose="020B0604020202020204" pitchFamily="34" charset="0"/>
              <a:buChar char="•"/>
              <a:defRPr/>
            </a:lvl1pPr>
            <a:lvl2pPr marL="685594" indent="-379299" defTabSz="301661">
              <a:buFont typeface="Arial" panose="020B0604020202020204" pitchFamily="34" charset="0"/>
              <a:buChar char="•"/>
              <a:defRPr i="1"/>
            </a:lvl2pPr>
            <a:lvl3pPr marL="914126" indent="-303122" defTabSz="301661">
              <a:buFont typeface="Arial" panose="020B0604020202020204" pitchFamily="34" charset="0"/>
              <a:buChar char="•"/>
              <a:defRPr sz="1500">
                <a:solidFill>
                  <a:schemeClr val="tx1"/>
                </a:solidFill>
              </a:defRPr>
            </a:lvl3pPr>
            <a:lvl4pPr marL="1188363" indent="-303122" defTabSz="301661">
              <a:buFont typeface="Arial" panose="020B0604020202020204" pitchFamily="34" charset="0"/>
              <a:buChar char="•"/>
              <a:defRPr/>
            </a:lvl4pPr>
            <a:lvl5pPr marL="2740791" indent="-303122" defTabSz="30166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04505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0FFA6-5E8A-C84F-82A4-2FEF73572AD7}"/>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8764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2" name="Picture 3" descr="q-a-textbox.eps">
            <a:extLst>
              <a:ext uri="{FF2B5EF4-FFF2-40B4-BE49-F238E27FC236}">
                <a16:creationId xmlns:a16="http://schemas.microsoft.com/office/drawing/2014/main" id="{97F25052-B242-1D4C-8A29-153BD33C42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26" y="1130302"/>
            <a:ext cx="4346575"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talos-url.eps">
            <a:extLst>
              <a:ext uri="{FF2B5EF4-FFF2-40B4-BE49-F238E27FC236}">
                <a16:creationId xmlns:a16="http://schemas.microsoft.com/office/drawing/2014/main" id="{2BF3DA16-DABA-B84E-914C-389CAEF4EF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8526" y="5209280"/>
            <a:ext cx="531177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9DB0210-C2C8-DD43-BC2B-74CAA6434F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67586" y="5840037"/>
            <a:ext cx="576809" cy="576809"/>
          </a:xfrm>
          <a:prstGeom prst="rect">
            <a:avLst/>
          </a:prstGeom>
        </p:spPr>
      </p:pic>
      <p:pic>
        <p:nvPicPr>
          <p:cNvPr id="12" name="Picture 11">
            <a:extLst>
              <a:ext uri="{FF2B5EF4-FFF2-40B4-BE49-F238E27FC236}">
                <a16:creationId xmlns:a16="http://schemas.microsoft.com/office/drawing/2014/main" id="{10D6201C-8EC8-7149-9102-9747B664773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41606" y="5821004"/>
            <a:ext cx="576809" cy="576809"/>
          </a:xfrm>
          <a:prstGeom prst="rect">
            <a:avLst/>
          </a:prstGeom>
        </p:spPr>
      </p:pic>
      <p:sp>
        <p:nvSpPr>
          <p:cNvPr id="13" name="Subtitle 2">
            <a:extLst>
              <a:ext uri="{FF2B5EF4-FFF2-40B4-BE49-F238E27FC236}">
                <a16:creationId xmlns:a16="http://schemas.microsoft.com/office/drawing/2014/main" id="{7DEEC1DD-C4A2-7745-A231-704E65EA564A}"/>
              </a:ext>
            </a:extLst>
          </p:cNvPr>
          <p:cNvSpPr txBox="1">
            <a:spLocks/>
          </p:cNvSpPr>
          <p:nvPr userDrawn="1"/>
        </p:nvSpPr>
        <p:spPr>
          <a:xfrm>
            <a:off x="7407275" y="5930005"/>
            <a:ext cx="17208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rgbClr val="FFFFFF"/>
                </a:solidFill>
              </a:rPr>
              <a:t>@talossecurity</a:t>
            </a:r>
          </a:p>
        </p:txBody>
      </p:sp>
      <p:sp>
        <p:nvSpPr>
          <p:cNvPr id="14" name="Subtitle 2">
            <a:extLst>
              <a:ext uri="{FF2B5EF4-FFF2-40B4-BE49-F238E27FC236}">
                <a16:creationId xmlns:a16="http://schemas.microsoft.com/office/drawing/2014/main" id="{ECF8FC97-35E6-0341-ACDE-855287E2F632}"/>
              </a:ext>
            </a:extLst>
          </p:cNvPr>
          <p:cNvSpPr txBox="1">
            <a:spLocks/>
          </p:cNvSpPr>
          <p:nvPr userDrawn="1"/>
        </p:nvSpPr>
        <p:spPr>
          <a:xfrm>
            <a:off x="4018414" y="5930005"/>
            <a:ext cx="24955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chemeClr val="tx1"/>
                </a:solidFill>
              </a:rPr>
              <a:t>blog.talosintelligence.com</a:t>
            </a:r>
          </a:p>
        </p:txBody>
      </p:sp>
    </p:spTree>
    <p:extLst>
      <p:ext uri="{BB962C8B-B14F-4D97-AF65-F5344CB8AC3E}">
        <p14:creationId xmlns:p14="http://schemas.microsoft.com/office/powerpoint/2010/main" val="8670676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4" descr="talos-url.eps">
            <a:extLst>
              <a:ext uri="{FF2B5EF4-FFF2-40B4-BE49-F238E27FC236}">
                <a16:creationId xmlns:a16="http://schemas.microsoft.com/office/drawing/2014/main" id="{40C154DC-7C36-8F46-A0B9-B53EDDB2D0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8526" y="5209280"/>
            <a:ext cx="531177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DFA30D7-5E66-C74C-AC6F-5A3D901853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67586" y="5840037"/>
            <a:ext cx="576809" cy="576809"/>
          </a:xfrm>
          <a:prstGeom prst="rect">
            <a:avLst/>
          </a:prstGeom>
        </p:spPr>
      </p:pic>
      <p:pic>
        <p:nvPicPr>
          <p:cNvPr id="13" name="Picture 12">
            <a:extLst>
              <a:ext uri="{FF2B5EF4-FFF2-40B4-BE49-F238E27FC236}">
                <a16:creationId xmlns:a16="http://schemas.microsoft.com/office/drawing/2014/main" id="{7453832C-149E-DD41-9831-C96D0871EE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41606" y="5821004"/>
            <a:ext cx="576809" cy="576809"/>
          </a:xfrm>
          <a:prstGeom prst="rect">
            <a:avLst/>
          </a:prstGeom>
        </p:spPr>
      </p:pic>
      <p:pic>
        <p:nvPicPr>
          <p:cNvPr id="14" name="Picture 13">
            <a:extLst>
              <a:ext uri="{FF2B5EF4-FFF2-40B4-BE49-F238E27FC236}">
                <a16:creationId xmlns:a16="http://schemas.microsoft.com/office/drawing/2014/main" id="{1DD398C2-7A61-2B45-B30B-0A7908E61EDF}"/>
              </a:ext>
            </a:extLst>
          </p:cNvPr>
          <p:cNvPicPr>
            <a:picLocks noChangeAspect="1"/>
          </p:cNvPicPr>
          <p:nvPr userDrawn="1"/>
        </p:nvPicPr>
        <p:blipFill>
          <a:blip r:embed="rId5"/>
          <a:stretch>
            <a:fillRect/>
          </a:stretch>
        </p:blipFill>
        <p:spPr>
          <a:xfrm>
            <a:off x="3872491" y="716260"/>
            <a:ext cx="4454092" cy="3803859"/>
          </a:xfrm>
          <a:prstGeom prst="rect">
            <a:avLst/>
          </a:prstGeom>
        </p:spPr>
      </p:pic>
      <p:sp>
        <p:nvSpPr>
          <p:cNvPr id="6" name="Subtitle 2">
            <a:extLst>
              <a:ext uri="{FF2B5EF4-FFF2-40B4-BE49-F238E27FC236}">
                <a16:creationId xmlns:a16="http://schemas.microsoft.com/office/drawing/2014/main" id="{5E78DDD7-89FF-7E42-879A-AFA45CF1449C}"/>
              </a:ext>
            </a:extLst>
          </p:cNvPr>
          <p:cNvSpPr txBox="1">
            <a:spLocks/>
          </p:cNvSpPr>
          <p:nvPr/>
        </p:nvSpPr>
        <p:spPr>
          <a:xfrm>
            <a:off x="7407275" y="5930005"/>
            <a:ext cx="17208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rgbClr val="FFFFFF"/>
                </a:solidFill>
              </a:rPr>
              <a:t>@talossecurity</a:t>
            </a:r>
          </a:p>
        </p:txBody>
      </p:sp>
      <p:sp>
        <p:nvSpPr>
          <p:cNvPr id="7" name="Subtitle 2">
            <a:extLst>
              <a:ext uri="{FF2B5EF4-FFF2-40B4-BE49-F238E27FC236}">
                <a16:creationId xmlns:a16="http://schemas.microsoft.com/office/drawing/2014/main" id="{535466D2-A41E-6F44-8D9C-47F7300098A0}"/>
              </a:ext>
            </a:extLst>
          </p:cNvPr>
          <p:cNvSpPr txBox="1">
            <a:spLocks/>
          </p:cNvSpPr>
          <p:nvPr/>
        </p:nvSpPr>
        <p:spPr>
          <a:xfrm>
            <a:off x="4018414" y="5930005"/>
            <a:ext cx="24955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chemeClr val="tx1"/>
                </a:solidFill>
              </a:rPr>
              <a:t>blog.talosintelligence.com</a:t>
            </a:r>
          </a:p>
        </p:txBody>
      </p:sp>
    </p:spTree>
    <p:extLst>
      <p:ext uri="{BB962C8B-B14F-4D97-AF65-F5344CB8AC3E}">
        <p14:creationId xmlns:p14="http://schemas.microsoft.com/office/powerpoint/2010/main" val="403861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551ACC-9863-4B43-A921-DDEB6B692791}"/>
              </a:ext>
            </a:extLst>
          </p:cNvPr>
          <p:cNvSpPr>
            <a:spLocks noGrp="1"/>
          </p:cNvSpPr>
          <p:nvPr>
            <p:ph type="title" hasCustomPrompt="1"/>
          </p:nvPr>
        </p:nvSpPr>
        <p:spPr>
          <a:xfrm>
            <a:off x="474010" y="2847683"/>
            <a:ext cx="11240805" cy="837515"/>
          </a:xfrm>
        </p:spPr>
        <p:txBody>
          <a:bodyPr>
            <a:noAutofit/>
          </a:bodyPr>
          <a:lstStyle>
            <a:lvl1pPr algn="ctr">
              <a:defRPr sz="6400">
                <a:solidFill>
                  <a:schemeClr val="tx1"/>
                </a:solidFill>
              </a:defRPr>
            </a:lvl1pPr>
          </a:lstStyle>
          <a:p>
            <a:r>
              <a:rPr lang="en-US"/>
              <a:t>Title of New Section</a:t>
            </a:r>
          </a:p>
        </p:txBody>
      </p:sp>
      <p:sp>
        <p:nvSpPr>
          <p:cNvPr id="10" name="Subtitle 2">
            <a:extLst>
              <a:ext uri="{FF2B5EF4-FFF2-40B4-BE49-F238E27FC236}">
                <a16:creationId xmlns:a16="http://schemas.microsoft.com/office/drawing/2014/main" id="{FB6016DE-7897-0C4C-AA88-44123DD67F59}"/>
              </a:ext>
            </a:extLst>
          </p:cNvPr>
          <p:cNvSpPr>
            <a:spLocks noGrp="1"/>
          </p:cNvSpPr>
          <p:nvPr>
            <p:ph type="subTitle" idx="1" hasCustomPrompt="1"/>
          </p:nvPr>
        </p:nvSpPr>
        <p:spPr>
          <a:xfrm>
            <a:off x="474010" y="4094653"/>
            <a:ext cx="11240805" cy="735225"/>
          </a:xfrm>
        </p:spPr>
        <p:txBody>
          <a:bodyPr>
            <a:normAutofit/>
          </a:bodyPr>
          <a:lstStyle>
            <a:lvl1pPr marL="0" indent="0" algn="ctr">
              <a:buNone/>
              <a:defRPr sz="2100" b="0" baseline="0">
                <a:solidFill>
                  <a:schemeClr val="tx1"/>
                </a:solidFill>
                <a:latin typeface="Calibri Light"/>
                <a:cs typeface="Calibri Ligh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Subtitle of New Section Goes Here (not necessary)</a:t>
            </a:r>
          </a:p>
        </p:txBody>
      </p:sp>
      <p:pic>
        <p:nvPicPr>
          <p:cNvPr id="6" name="Picture 5">
            <a:extLst>
              <a:ext uri="{FF2B5EF4-FFF2-40B4-BE49-F238E27FC236}">
                <a16:creationId xmlns:a16="http://schemas.microsoft.com/office/drawing/2014/main" id="{8D0A8853-A2CD-7747-BA96-185EF4EC0061}"/>
              </a:ext>
            </a:extLst>
          </p:cNvPr>
          <p:cNvPicPr>
            <a:picLocks noChangeAspect="1"/>
          </p:cNvPicPr>
          <p:nvPr userDrawn="1"/>
        </p:nvPicPr>
        <p:blipFill>
          <a:blip r:embed="rId3"/>
          <a:stretch>
            <a:fillRect/>
          </a:stretch>
        </p:blipFill>
        <p:spPr bwMode="auto">
          <a:xfrm>
            <a:off x="10656593"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65570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los brand slide — do not edi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C196A9-EFE7-2C46-88DF-4DDA700FBB67}"/>
              </a:ext>
            </a:extLst>
          </p:cNvPr>
          <p:cNvPicPr>
            <a:picLocks noChangeAspect="1"/>
          </p:cNvPicPr>
          <p:nvPr userDrawn="1"/>
        </p:nvPicPr>
        <p:blipFill>
          <a:blip r:embed="rId2"/>
          <a:stretch>
            <a:fillRect/>
          </a:stretch>
        </p:blipFill>
        <p:spPr>
          <a:xfrm>
            <a:off x="4763" y="0"/>
            <a:ext cx="12179300" cy="6858000"/>
          </a:xfrm>
          <a:prstGeom prst="rect">
            <a:avLst/>
          </a:prstGeom>
        </p:spPr>
      </p:pic>
    </p:spTree>
    <p:extLst>
      <p:ext uri="{BB962C8B-B14F-4D97-AF65-F5344CB8AC3E}">
        <p14:creationId xmlns:p14="http://schemas.microsoft.com/office/powerpoint/2010/main" val="83435123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3" name="Google Shape;21;p3">
            <a:extLst>
              <a:ext uri="{FF2B5EF4-FFF2-40B4-BE49-F238E27FC236}">
                <a16:creationId xmlns:a16="http://schemas.microsoft.com/office/drawing/2014/main" id="{2A7356C3-5761-7643-B8AB-801DC0AA62E9}"/>
              </a:ext>
            </a:extLst>
          </p:cNvPr>
          <p:cNvPicPr preferRelativeResize="0"/>
          <p:nvPr userDrawn="1"/>
        </p:nvPicPr>
        <p:blipFill rotWithShape="1">
          <a:blip r:embed="rId2">
            <a:alphaModFix/>
          </a:blip>
          <a:srcRect/>
          <a:stretch/>
        </p:blipFill>
        <p:spPr>
          <a:xfrm>
            <a:off x="10656594" y="6273044"/>
            <a:ext cx="1367239" cy="458492"/>
          </a:xfrm>
          <a:prstGeom prst="rect">
            <a:avLst/>
          </a:prstGeom>
          <a:noFill/>
          <a:ln>
            <a:noFill/>
          </a:ln>
        </p:spPr>
      </p:pic>
    </p:spTree>
    <p:extLst>
      <p:ext uri="{BB962C8B-B14F-4D97-AF65-F5344CB8AC3E}">
        <p14:creationId xmlns:p14="http://schemas.microsoft.com/office/powerpoint/2010/main" val="25876922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43700"/>
            <a:ext cx="12188824" cy="837515"/>
          </a:xfrm>
        </p:spPr>
        <p:txBody>
          <a:bodyPr/>
          <a:lstStyle/>
          <a:p>
            <a:r>
              <a:rPr lang="en-US"/>
              <a:t>Click to edit Master title style</a:t>
            </a:r>
          </a:p>
        </p:txBody>
      </p:sp>
      <p:sp>
        <p:nvSpPr>
          <p:cNvPr id="10" name="Subtitle 2"/>
          <p:cNvSpPr>
            <a:spLocks noGrp="1"/>
          </p:cNvSpPr>
          <p:nvPr>
            <p:ph type="subTitle" idx="1"/>
          </p:nvPr>
        </p:nvSpPr>
        <p:spPr>
          <a:xfrm>
            <a:off x="1" y="793817"/>
            <a:ext cx="12188824" cy="735225"/>
          </a:xfrm>
        </p:spPr>
        <p:txBody>
          <a:bodyPr>
            <a:normAutofit/>
          </a:bodyPr>
          <a:lstStyle>
            <a:lvl1pPr marL="0" indent="0" algn="ctr">
              <a:buNone/>
              <a:defRPr sz="2099">
                <a:solidFill>
                  <a:srgbClr val="FFFFFF"/>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
        <p:nvSpPr>
          <p:cNvPr id="14" name="Text Placeholder 13"/>
          <p:cNvSpPr>
            <a:spLocks noGrp="1"/>
          </p:cNvSpPr>
          <p:nvPr>
            <p:ph type="body" sz="quarter" idx="11"/>
          </p:nvPr>
        </p:nvSpPr>
        <p:spPr>
          <a:xfrm>
            <a:off x="214113" y="1914513"/>
            <a:ext cx="4598318" cy="1967659"/>
          </a:xfrm>
        </p:spPr>
        <p:txBody>
          <a:bodyPr anchor="b"/>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BE36513-FC85-D249-B4AC-77F84198F8B2}"/>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466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ide-by-side Header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685DC8-17D2-BC40-A025-44716A2AD3D4}"/>
              </a:ext>
            </a:extLst>
          </p:cNvPr>
          <p:cNvSpPr/>
          <p:nvPr/>
        </p:nvSpPr>
        <p:spPr>
          <a:xfrm>
            <a:off x="0" y="10886"/>
            <a:ext cx="6096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799"/>
          </a:p>
        </p:txBody>
      </p:sp>
      <p:pic>
        <p:nvPicPr>
          <p:cNvPr id="12" name="Picture 11">
            <a:extLst>
              <a:ext uri="{FF2B5EF4-FFF2-40B4-BE49-F238E27FC236}">
                <a16:creationId xmlns:a16="http://schemas.microsoft.com/office/drawing/2014/main" id="{D17FE6EA-4BB0-744F-8707-2DDED108FA8A}"/>
              </a:ext>
            </a:extLst>
          </p:cNvPr>
          <p:cNvPicPr>
            <a:picLocks noChangeAspect="1"/>
          </p:cNvPicPr>
          <p:nvPr/>
        </p:nvPicPr>
        <p:blipFill rotWithShape="1">
          <a:blip r:embed="rId2">
            <a:alphaModFix amt="80000"/>
          </a:blip>
          <a:srcRect l="48897"/>
          <a:stretch/>
        </p:blipFill>
        <p:spPr>
          <a:xfrm>
            <a:off x="0" y="666207"/>
            <a:ext cx="2823754" cy="5525589"/>
          </a:xfrm>
          <a:prstGeom prst="rect">
            <a:avLst/>
          </a:prstGeom>
        </p:spPr>
      </p:pic>
      <p:sp>
        <p:nvSpPr>
          <p:cNvPr id="9" name="Title 1">
            <a:extLst>
              <a:ext uri="{FF2B5EF4-FFF2-40B4-BE49-F238E27FC236}">
                <a16:creationId xmlns:a16="http://schemas.microsoft.com/office/drawing/2014/main" id="{D28C399E-2642-F443-B15D-79568C39CDE5}"/>
              </a:ext>
            </a:extLst>
          </p:cNvPr>
          <p:cNvSpPr>
            <a:spLocks noGrp="1"/>
          </p:cNvSpPr>
          <p:nvPr>
            <p:ph type="title" hasCustomPrompt="1"/>
          </p:nvPr>
        </p:nvSpPr>
        <p:spPr>
          <a:xfrm>
            <a:off x="725997" y="876301"/>
            <a:ext cx="4046135" cy="5278838"/>
          </a:xfrm>
        </p:spPr>
        <p:txBody>
          <a:bodyPr/>
          <a:lstStyle>
            <a:lvl1pPr>
              <a:defRPr>
                <a:solidFill>
                  <a:schemeClr val="accent1"/>
                </a:solidFill>
              </a:defRPr>
            </a:lvl1pPr>
          </a:lstStyle>
          <a:p>
            <a:r>
              <a:rPr lang="en-US"/>
              <a:t>Title only on this side</a:t>
            </a:r>
          </a:p>
        </p:txBody>
      </p:sp>
      <p:sp>
        <p:nvSpPr>
          <p:cNvPr id="11" name="Content Placeholder 3">
            <a:extLst>
              <a:ext uri="{FF2B5EF4-FFF2-40B4-BE49-F238E27FC236}">
                <a16:creationId xmlns:a16="http://schemas.microsoft.com/office/drawing/2014/main" id="{38DDBDFE-8A78-B849-B292-FCB93E262785}"/>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
        <p:nvSpPr>
          <p:cNvPr id="2" name="Footer Placeholder 1">
            <a:extLst>
              <a:ext uri="{FF2B5EF4-FFF2-40B4-BE49-F238E27FC236}">
                <a16:creationId xmlns:a16="http://schemas.microsoft.com/office/drawing/2014/main" id="{436B28D3-E0C9-014E-9DB8-F7C2B9F17ADB}"/>
              </a:ext>
            </a:extLst>
          </p:cNvPr>
          <p:cNvSpPr>
            <a:spLocks noGrp="1"/>
          </p:cNvSpPr>
          <p:nvPr>
            <p:ph type="ftr" sz="quarter" idx="12"/>
          </p:nvPr>
        </p:nvSpPr>
        <p:spPr/>
        <p:txBody>
          <a:bodyPr/>
          <a:lstStyle/>
          <a:p>
            <a:r>
              <a:rPr kumimoji="0" lang="en-US" sz="1000" b="0" i="0" u="none" strike="noStrike" kern="1200" cap="none" spc="0" normalizeH="0" baseline="0" noProof="0">
                <a:ln>
                  <a:noFill/>
                </a:ln>
                <a:solidFill>
                  <a:srgbClr val="969696"/>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Cisco Confidential</a:t>
            </a:r>
          </a:p>
        </p:txBody>
      </p:sp>
      <p:sp>
        <p:nvSpPr>
          <p:cNvPr id="3" name="Rectangle 2">
            <a:extLst>
              <a:ext uri="{FF2B5EF4-FFF2-40B4-BE49-F238E27FC236}">
                <a16:creationId xmlns:a16="http://schemas.microsoft.com/office/drawing/2014/main" id="{372D12AC-C0E7-138A-59BB-4A7402B03221}"/>
              </a:ext>
            </a:extLst>
          </p:cNvPr>
          <p:cNvSpPr/>
          <p:nvPr/>
        </p:nvSpPr>
        <p:spPr>
          <a:xfrm>
            <a:off x="0" y="10886"/>
            <a:ext cx="6096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799"/>
          </a:p>
        </p:txBody>
      </p:sp>
      <p:pic>
        <p:nvPicPr>
          <p:cNvPr id="6" name="Picture 5" descr="A blue and black logo&#10;&#10;Description automatically generated">
            <a:extLst>
              <a:ext uri="{FF2B5EF4-FFF2-40B4-BE49-F238E27FC236}">
                <a16:creationId xmlns:a16="http://schemas.microsoft.com/office/drawing/2014/main" id="{D425E1A8-0D5F-9201-0B08-5357743DFEA3}"/>
              </a:ext>
            </a:extLst>
          </p:cNvPr>
          <p:cNvPicPr>
            <a:picLocks noChangeAspect="1"/>
          </p:cNvPicPr>
          <p:nvPr/>
        </p:nvPicPr>
        <p:blipFill>
          <a:blip r:embed="rId3"/>
          <a:stretch>
            <a:fillRect/>
          </a:stretch>
        </p:blipFill>
        <p:spPr>
          <a:xfrm>
            <a:off x="10680363" y="6227815"/>
            <a:ext cx="1328124" cy="458493"/>
          </a:xfrm>
          <a:prstGeom prst="rect">
            <a:avLst/>
          </a:prstGeom>
        </p:spPr>
      </p:pic>
      <p:pic>
        <p:nvPicPr>
          <p:cNvPr id="7" name="Picture 8">
            <a:extLst>
              <a:ext uri="{FF2B5EF4-FFF2-40B4-BE49-F238E27FC236}">
                <a16:creationId xmlns:a16="http://schemas.microsoft.com/office/drawing/2014/main" id="{B8CDF658-2262-645C-FD57-459FA00B404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067" t="-3208" r="48713" b="-3494"/>
          <a:stretch/>
        </p:blipFill>
        <p:spPr>
          <a:xfrm rot="10800000">
            <a:off x="24321" y="518607"/>
            <a:ext cx="2910643" cy="5820787"/>
          </a:xfrm>
          <a:prstGeom prst="rect">
            <a:avLst/>
          </a:prstGeom>
        </p:spPr>
      </p:pic>
    </p:spTree>
    <p:extLst>
      <p:ext uri="{BB962C8B-B14F-4D97-AF65-F5344CB8AC3E}">
        <p14:creationId xmlns:p14="http://schemas.microsoft.com/office/powerpoint/2010/main" val="13348672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ro 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29BC69-AE46-4D48-986C-A9A8C9A99369}"/>
              </a:ext>
            </a:extLst>
          </p:cNvPr>
          <p:cNvSpPr>
            <a:spLocks noGrp="1"/>
          </p:cNvSpPr>
          <p:nvPr>
            <p:ph type="title" hasCustomPrompt="1"/>
          </p:nvPr>
        </p:nvSpPr>
        <p:spPr>
          <a:xfrm>
            <a:off x="289698" y="5455923"/>
            <a:ext cx="11615086" cy="958693"/>
          </a:xfrm>
        </p:spPr>
        <p:txBody>
          <a:bodyPr anchor="t">
            <a:noAutofit/>
          </a:bodyPr>
          <a:lstStyle>
            <a:lvl1pPr marL="0" marR="0" indent="0" algn="ctr" defTabSz="609310" rtl="0" eaLnBrk="1" fontAlgn="auto" latinLnBrk="0" hangingPunct="1">
              <a:lnSpc>
                <a:spcPct val="100000"/>
              </a:lnSpc>
              <a:spcBef>
                <a:spcPts val="0"/>
              </a:spcBef>
              <a:spcAft>
                <a:spcPts val="0"/>
              </a:spcAft>
              <a:buClrTx/>
              <a:buSzTx/>
              <a:buFontTx/>
              <a:buNone/>
              <a:tabLst/>
              <a:defRPr sz="5898"/>
            </a:lvl1pPr>
          </a:lstStyle>
          <a:p>
            <a:r>
              <a:rPr lang="en-US"/>
              <a:t>Title Goes Here</a:t>
            </a:r>
          </a:p>
        </p:txBody>
      </p:sp>
      <p:pic>
        <p:nvPicPr>
          <p:cNvPr id="7" name="Picture 6">
            <a:extLst>
              <a:ext uri="{FF2B5EF4-FFF2-40B4-BE49-F238E27FC236}">
                <a16:creationId xmlns:a16="http://schemas.microsoft.com/office/drawing/2014/main" id="{C17C3388-83FD-C543-BF31-C5506A809AB9}"/>
              </a:ext>
            </a:extLst>
          </p:cNvPr>
          <p:cNvPicPr>
            <a:picLocks noChangeAspect="1"/>
          </p:cNvPicPr>
          <p:nvPr userDrawn="1"/>
        </p:nvPicPr>
        <p:blipFill>
          <a:blip r:embed="rId3"/>
          <a:stretch>
            <a:fillRect/>
          </a:stretch>
        </p:blipFill>
        <p:spPr bwMode="auto">
          <a:xfrm>
            <a:off x="4857648" y="400842"/>
            <a:ext cx="2022267" cy="6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7A200DF1-EEDE-1C42-9B54-43ABA2F05517}"/>
              </a:ext>
            </a:extLst>
          </p:cNvPr>
          <p:cNvPicPr>
            <a:picLocks noChangeAspect="1"/>
          </p:cNvPicPr>
          <p:nvPr userDrawn="1"/>
        </p:nvPicPr>
        <p:blipFill>
          <a:blip r:embed="rId4"/>
          <a:stretch>
            <a:fillRect/>
          </a:stretch>
        </p:blipFill>
        <p:spPr>
          <a:xfrm>
            <a:off x="817920" y="791110"/>
            <a:ext cx="9990494" cy="5612520"/>
          </a:xfrm>
          <a:prstGeom prst="rect">
            <a:avLst/>
          </a:prstGeom>
        </p:spPr>
      </p:pic>
    </p:spTree>
    <p:extLst>
      <p:ext uri="{BB962C8B-B14F-4D97-AF65-F5344CB8AC3E}">
        <p14:creationId xmlns:p14="http://schemas.microsoft.com/office/powerpoint/2010/main" val="13492966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ro Title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698" y="5455923"/>
            <a:ext cx="11615086" cy="958693"/>
          </a:xfrm>
        </p:spPr>
        <p:txBody>
          <a:bodyPr anchor="t">
            <a:noAutofit/>
          </a:bodyPr>
          <a:lstStyle>
            <a:lvl1pPr marL="0" marR="0" indent="0" algn="ctr" defTabSz="609310" rtl="0" eaLnBrk="1" fontAlgn="auto" latinLnBrk="0" hangingPunct="1">
              <a:lnSpc>
                <a:spcPct val="100000"/>
              </a:lnSpc>
              <a:spcBef>
                <a:spcPts val="0"/>
              </a:spcBef>
              <a:spcAft>
                <a:spcPts val="0"/>
              </a:spcAft>
              <a:buClrTx/>
              <a:buSzTx/>
              <a:buFontTx/>
              <a:buNone/>
              <a:tabLst/>
              <a:defRPr sz="5898"/>
            </a:lvl1pPr>
          </a:lstStyle>
          <a:p>
            <a:r>
              <a:rPr lang="en-US" altLang="en-US">
                <a:latin typeface="Calibri Light" panose="020F0302020204030204" pitchFamily="34" charset="0"/>
              </a:rPr>
              <a:t>Title Goes Here</a:t>
            </a:r>
            <a:endParaRPr lang="en-US"/>
          </a:p>
        </p:txBody>
      </p:sp>
      <p:pic>
        <p:nvPicPr>
          <p:cNvPr id="6" name="Picture 5">
            <a:extLst>
              <a:ext uri="{FF2B5EF4-FFF2-40B4-BE49-F238E27FC236}">
                <a16:creationId xmlns:a16="http://schemas.microsoft.com/office/drawing/2014/main" id="{55C3EF7E-2F64-D944-82A1-714A67E9D14A}"/>
              </a:ext>
            </a:extLst>
          </p:cNvPr>
          <p:cNvPicPr>
            <a:picLocks noChangeAspect="1"/>
          </p:cNvPicPr>
          <p:nvPr userDrawn="1"/>
        </p:nvPicPr>
        <p:blipFill>
          <a:blip r:embed="rId2"/>
          <a:stretch>
            <a:fillRect/>
          </a:stretch>
        </p:blipFill>
        <p:spPr bwMode="auto">
          <a:xfrm>
            <a:off x="4857648" y="400842"/>
            <a:ext cx="2022267" cy="6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C50A1E65-4A36-0C4A-BCBD-6DC84ADE528F}"/>
              </a:ext>
            </a:extLst>
          </p:cNvPr>
          <p:cNvPicPr>
            <a:picLocks noChangeAspect="1"/>
          </p:cNvPicPr>
          <p:nvPr userDrawn="1"/>
        </p:nvPicPr>
        <p:blipFill>
          <a:blip r:embed="rId3"/>
          <a:stretch>
            <a:fillRect/>
          </a:stretch>
        </p:blipFill>
        <p:spPr>
          <a:xfrm>
            <a:off x="817920" y="791110"/>
            <a:ext cx="9990494" cy="5612520"/>
          </a:xfrm>
          <a:prstGeom prst="rect">
            <a:avLst/>
          </a:prstGeom>
        </p:spPr>
      </p:pic>
    </p:spTree>
    <p:extLst>
      <p:ext uri="{BB962C8B-B14F-4D97-AF65-F5344CB8AC3E}">
        <p14:creationId xmlns:p14="http://schemas.microsoft.com/office/powerpoint/2010/main" val="39805020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C551ACC-9863-4B43-A921-DDEB6B692791}"/>
              </a:ext>
            </a:extLst>
          </p:cNvPr>
          <p:cNvSpPr>
            <a:spLocks noGrp="1"/>
          </p:cNvSpPr>
          <p:nvPr>
            <p:ph type="title" hasCustomPrompt="1"/>
          </p:nvPr>
        </p:nvSpPr>
        <p:spPr>
          <a:xfrm>
            <a:off x="474011" y="2847685"/>
            <a:ext cx="11240805" cy="837515"/>
          </a:xfrm>
        </p:spPr>
        <p:txBody>
          <a:bodyPr>
            <a:noAutofit/>
          </a:bodyPr>
          <a:lstStyle>
            <a:lvl1pPr algn="ctr">
              <a:defRPr sz="6398">
                <a:solidFill>
                  <a:schemeClr val="tx1"/>
                </a:solidFill>
              </a:defRPr>
            </a:lvl1pPr>
          </a:lstStyle>
          <a:p>
            <a:r>
              <a:rPr lang="en-US"/>
              <a:t>Title of New Section</a:t>
            </a:r>
          </a:p>
        </p:txBody>
      </p:sp>
      <p:sp>
        <p:nvSpPr>
          <p:cNvPr id="10" name="Subtitle 2">
            <a:extLst>
              <a:ext uri="{FF2B5EF4-FFF2-40B4-BE49-F238E27FC236}">
                <a16:creationId xmlns:a16="http://schemas.microsoft.com/office/drawing/2014/main" id="{FB6016DE-7897-0C4C-AA88-44123DD67F59}"/>
              </a:ext>
            </a:extLst>
          </p:cNvPr>
          <p:cNvSpPr>
            <a:spLocks noGrp="1"/>
          </p:cNvSpPr>
          <p:nvPr>
            <p:ph type="subTitle" idx="1" hasCustomPrompt="1"/>
          </p:nvPr>
        </p:nvSpPr>
        <p:spPr>
          <a:xfrm>
            <a:off x="474011" y="4094655"/>
            <a:ext cx="11240805" cy="735225"/>
          </a:xfrm>
        </p:spPr>
        <p:txBody>
          <a:bodyPr>
            <a:normAutofit/>
          </a:bodyPr>
          <a:lstStyle>
            <a:lvl1pPr marL="0" indent="0" algn="ctr">
              <a:buNone/>
              <a:defRPr sz="2099" b="0" baseline="0">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Subtitle of New Section Goes Here (not necessary)</a:t>
            </a:r>
          </a:p>
        </p:txBody>
      </p:sp>
      <p:pic>
        <p:nvPicPr>
          <p:cNvPr id="6" name="Picture 5">
            <a:extLst>
              <a:ext uri="{FF2B5EF4-FFF2-40B4-BE49-F238E27FC236}">
                <a16:creationId xmlns:a16="http://schemas.microsoft.com/office/drawing/2014/main" id="{8D0A8853-A2CD-7747-BA96-185EF4EC0061}"/>
              </a:ext>
            </a:extLst>
          </p:cNvPr>
          <p:cNvPicPr>
            <a:picLocks noChangeAspect="1"/>
          </p:cNvPicPr>
          <p:nvPr userDrawn="1"/>
        </p:nvPicPr>
        <p:blipFill>
          <a:blip r:embed="rId3"/>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978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011" y="2847685"/>
            <a:ext cx="11240805" cy="837515"/>
          </a:xfrm>
        </p:spPr>
        <p:txBody>
          <a:bodyPr>
            <a:noAutofit/>
          </a:bodyPr>
          <a:lstStyle>
            <a:lvl1pPr algn="ctr">
              <a:defRPr sz="6398"/>
            </a:lvl1pPr>
          </a:lstStyle>
          <a:p>
            <a:r>
              <a:rPr lang="en-US"/>
              <a:t>Title of New Section</a:t>
            </a:r>
          </a:p>
        </p:txBody>
      </p:sp>
      <p:sp>
        <p:nvSpPr>
          <p:cNvPr id="4" name="Subtitle 2"/>
          <p:cNvSpPr>
            <a:spLocks noGrp="1"/>
          </p:cNvSpPr>
          <p:nvPr>
            <p:ph type="subTitle" idx="1" hasCustomPrompt="1"/>
          </p:nvPr>
        </p:nvSpPr>
        <p:spPr>
          <a:xfrm>
            <a:off x="474011" y="4094655"/>
            <a:ext cx="11240805" cy="735225"/>
          </a:xfrm>
        </p:spPr>
        <p:txBody>
          <a:bodyPr>
            <a:normAutofit/>
          </a:bodyPr>
          <a:lstStyle>
            <a:lvl1pPr marL="0" indent="0" algn="ctr">
              <a:buNone/>
              <a:defRPr sz="2099" b="0" baseline="0">
                <a:solidFill>
                  <a:srgbClr val="FFFFFF"/>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Subtitle of New Section Goes Here (not necessary)</a:t>
            </a:r>
          </a:p>
        </p:txBody>
      </p:sp>
      <p:pic>
        <p:nvPicPr>
          <p:cNvPr id="5" name="Picture 4">
            <a:extLst>
              <a:ext uri="{FF2B5EF4-FFF2-40B4-BE49-F238E27FC236}">
                <a16:creationId xmlns:a16="http://schemas.microsoft.com/office/drawing/2014/main" id="{EDF0FFA6-5E8A-C84F-82A4-2FEF73572AD7}"/>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8009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136FB-54EE-6443-9A61-4A46853FAEB5}"/>
              </a:ext>
            </a:extLst>
          </p:cNvPr>
          <p:cNvSpPr/>
          <p:nvPr userDrawn="1"/>
        </p:nvSpPr>
        <p:spPr>
          <a:xfrm>
            <a:off x="1" y="2"/>
            <a:ext cx="12188824" cy="7938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2" name="Title 1"/>
          <p:cNvSpPr>
            <a:spLocks noGrp="1"/>
          </p:cNvSpPr>
          <p:nvPr>
            <p:ph type="title" hasCustomPrompt="1"/>
          </p:nvPr>
        </p:nvSpPr>
        <p:spPr>
          <a:xfrm>
            <a:off x="1" y="-43700"/>
            <a:ext cx="12188824" cy="837515"/>
          </a:xfrm>
        </p:spPr>
        <p:txBody>
          <a:bodyPr/>
          <a:lstStyle>
            <a:lvl1pPr>
              <a:defRPr/>
            </a:lvl1pPr>
          </a:lstStyle>
          <a:p>
            <a:r>
              <a:rPr lang="en-US"/>
              <a:t>Title Goes Here</a:t>
            </a:r>
          </a:p>
        </p:txBody>
      </p:sp>
      <p:sp>
        <p:nvSpPr>
          <p:cNvPr id="10" name="Subtitle 2"/>
          <p:cNvSpPr>
            <a:spLocks noGrp="1"/>
          </p:cNvSpPr>
          <p:nvPr>
            <p:ph type="subTitle" idx="1" hasCustomPrompt="1"/>
          </p:nvPr>
        </p:nvSpPr>
        <p:spPr>
          <a:xfrm>
            <a:off x="1" y="805966"/>
            <a:ext cx="12188824" cy="735225"/>
          </a:xfrm>
        </p:spPr>
        <p:txBody>
          <a:bodyPr>
            <a:normAutofit/>
          </a:bodyPr>
          <a:lstStyle>
            <a:lvl1pPr marL="0" indent="0" algn="ctr">
              <a:buNone/>
              <a:defRPr sz="2099">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Here’s the Subtitle: Leave blank if there isn’t one</a:t>
            </a:r>
          </a:p>
        </p:txBody>
      </p:sp>
      <p:pic>
        <p:nvPicPr>
          <p:cNvPr id="8" name="Picture 7">
            <a:extLst>
              <a:ext uri="{FF2B5EF4-FFF2-40B4-BE49-F238E27FC236}">
                <a16:creationId xmlns:a16="http://schemas.microsoft.com/office/drawing/2014/main" id="{4E46E1D1-92FA-0149-AC3B-47EBB014C2AB}"/>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BD888096-271E-D246-8D2B-A1B8B80106DD}"/>
              </a:ext>
            </a:extLst>
          </p:cNvPr>
          <p:cNvSpPr>
            <a:spLocks noGrp="1"/>
          </p:cNvSpPr>
          <p:nvPr>
            <p:ph idx="10" hasCustomPrompt="1"/>
          </p:nvPr>
        </p:nvSpPr>
        <p:spPr bwMode="auto">
          <a:xfrm>
            <a:off x="666964" y="1864224"/>
            <a:ext cx="8367854" cy="39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indent="0">
              <a:buNone/>
              <a:defRPr/>
            </a:lvl1pPr>
          </a:lstStyle>
          <a:p>
            <a:pPr lvl="0"/>
            <a:r>
              <a:rPr lang="en-US" altLang="en-US"/>
              <a:t>Content should go here. Only use bullets if you have more than one item to address. Most slides will use this format.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541802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7"/>
            <a:ext cx="2823754" cy="5525589"/>
          </a:xfrm>
          <a:prstGeom prst="rect">
            <a:avLst/>
          </a:prstGeom>
        </p:spPr>
      </p:pic>
      <p:sp>
        <p:nvSpPr>
          <p:cNvPr id="6" name="Title 5">
            <a:extLst>
              <a:ext uri="{FF2B5EF4-FFF2-40B4-BE49-F238E27FC236}">
                <a16:creationId xmlns:a16="http://schemas.microsoft.com/office/drawing/2014/main" id="{CD586D0D-042D-2947-839E-AAA443870F53}"/>
              </a:ext>
            </a:extLst>
          </p:cNvPr>
          <p:cNvSpPr>
            <a:spLocks noGrp="1"/>
          </p:cNvSpPr>
          <p:nvPr>
            <p:ph type="title" hasCustomPrompt="1"/>
          </p:nvPr>
        </p:nvSpPr>
        <p:spPr>
          <a:xfrm>
            <a:off x="725997" y="1136431"/>
            <a:ext cx="4046135" cy="1572723"/>
          </a:xfrm>
        </p:spPr>
        <p:txBody>
          <a:bodyPr anchor="b" anchorCtr="0"/>
          <a:lstStyle>
            <a:lvl1pPr algn="l">
              <a:defRPr>
                <a:solidFill>
                  <a:schemeClr val="accent1"/>
                </a:solidFill>
              </a:defRPr>
            </a:lvl1pPr>
          </a:lstStyle>
          <a:p>
            <a:r>
              <a:rPr lang="en-US"/>
              <a:t>Title for This, Can be Two lines</a:t>
            </a:r>
          </a:p>
        </p:txBody>
      </p:sp>
      <p:sp>
        <p:nvSpPr>
          <p:cNvPr id="13" name="Text Placeholder 12">
            <a:extLst>
              <a:ext uri="{FF2B5EF4-FFF2-40B4-BE49-F238E27FC236}">
                <a16:creationId xmlns:a16="http://schemas.microsoft.com/office/drawing/2014/main" id="{20B8C2DD-D802-1148-99E8-562F1E31099B}"/>
              </a:ext>
            </a:extLst>
          </p:cNvPr>
          <p:cNvSpPr>
            <a:spLocks noGrp="1"/>
          </p:cNvSpPr>
          <p:nvPr>
            <p:ph type="body" sz="quarter" idx="10" hasCustomPrompt="1"/>
          </p:nvPr>
        </p:nvSpPr>
        <p:spPr>
          <a:xfrm>
            <a:off x="725997" y="3013010"/>
            <a:ext cx="4046135" cy="3142131"/>
          </a:xfrm>
        </p:spPr>
        <p:txBody>
          <a:bodyPr/>
          <a:lstStyle>
            <a:lvl1pPr marL="0" marR="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Content should go here. Only use bullets if you have more than one item to address. </a:t>
            </a:r>
            <a:endParaRPr lang="en-US" sz="1999" baseline="0">
              <a:solidFill>
                <a:schemeClr val="bg1"/>
              </a:solidFill>
            </a:endParaRPr>
          </a:p>
          <a:p>
            <a:endParaRPr lang="en-US"/>
          </a:p>
          <a:p>
            <a:endParaRPr lang="en-US"/>
          </a:p>
          <a:p>
            <a:endParaRPr lang="en-US"/>
          </a:p>
        </p:txBody>
      </p:sp>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4" y="6273044"/>
            <a:ext cx="1367239" cy="458492"/>
          </a:xfrm>
          <a:prstGeom prst="rect">
            <a:avLst/>
          </a:prstGeom>
          <a:noFill/>
          <a:ln>
            <a:noFill/>
          </a:ln>
        </p:spPr>
      </p:pic>
      <p:sp>
        <p:nvSpPr>
          <p:cNvPr id="9" name="Content Placeholder 3">
            <a:extLst>
              <a:ext uri="{FF2B5EF4-FFF2-40B4-BE49-F238E27FC236}">
                <a16:creationId xmlns:a16="http://schemas.microsoft.com/office/drawing/2014/main" id="{11F462A8-E66A-EC49-81CD-C12CCE658C5F}"/>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Tree>
    <p:extLst>
      <p:ext uri="{BB962C8B-B14F-4D97-AF65-F5344CB8AC3E}">
        <p14:creationId xmlns:p14="http://schemas.microsoft.com/office/powerpoint/2010/main" val="301391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4010" y="2847683"/>
            <a:ext cx="11240805" cy="837515"/>
          </a:xfrm>
        </p:spPr>
        <p:txBody>
          <a:bodyPr>
            <a:noAutofit/>
          </a:bodyPr>
          <a:lstStyle>
            <a:lvl1pPr algn="ctr">
              <a:defRPr sz="6400"/>
            </a:lvl1pPr>
          </a:lstStyle>
          <a:p>
            <a:r>
              <a:rPr lang="en-US"/>
              <a:t>Title of New Section</a:t>
            </a:r>
          </a:p>
        </p:txBody>
      </p:sp>
      <p:sp>
        <p:nvSpPr>
          <p:cNvPr id="4" name="Subtitle 2"/>
          <p:cNvSpPr>
            <a:spLocks noGrp="1"/>
          </p:cNvSpPr>
          <p:nvPr>
            <p:ph type="subTitle" idx="1" hasCustomPrompt="1"/>
          </p:nvPr>
        </p:nvSpPr>
        <p:spPr>
          <a:xfrm>
            <a:off x="474010" y="4094653"/>
            <a:ext cx="11240805" cy="735225"/>
          </a:xfrm>
        </p:spPr>
        <p:txBody>
          <a:bodyPr>
            <a:normAutofit/>
          </a:bodyPr>
          <a:lstStyle>
            <a:lvl1pPr marL="0" indent="0" algn="ctr">
              <a:buNone/>
              <a:defRPr sz="2100" b="0" baseline="0">
                <a:solidFill>
                  <a:srgbClr val="FFFFFF"/>
                </a:solidFill>
                <a:latin typeface="Calibri Light"/>
                <a:cs typeface="Calibri Ligh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Subtitle of New Section Goes Here (not necessary)</a:t>
            </a:r>
          </a:p>
        </p:txBody>
      </p:sp>
      <p:pic>
        <p:nvPicPr>
          <p:cNvPr id="5" name="Picture 4">
            <a:extLst>
              <a:ext uri="{FF2B5EF4-FFF2-40B4-BE49-F238E27FC236}">
                <a16:creationId xmlns:a16="http://schemas.microsoft.com/office/drawing/2014/main" id="{EDF0FFA6-5E8A-C84F-82A4-2FEF73572AD7}"/>
              </a:ext>
            </a:extLst>
          </p:cNvPr>
          <p:cNvPicPr>
            <a:picLocks noChangeAspect="1"/>
          </p:cNvPicPr>
          <p:nvPr userDrawn="1"/>
        </p:nvPicPr>
        <p:blipFill>
          <a:blip r:embed="rId2"/>
          <a:stretch>
            <a:fillRect/>
          </a:stretch>
        </p:blipFill>
        <p:spPr bwMode="auto">
          <a:xfrm>
            <a:off x="10656593"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4945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7"/>
            <a:ext cx="2823754" cy="5525589"/>
          </a:xfrm>
          <a:prstGeom prst="rect">
            <a:avLst/>
          </a:prstGeom>
        </p:spPr>
      </p:pic>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4" y="6273044"/>
            <a:ext cx="1367239" cy="458492"/>
          </a:xfrm>
          <a:prstGeom prst="rect">
            <a:avLst/>
          </a:prstGeom>
          <a:noFill/>
          <a:ln>
            <a:noFill/>
          </a:ln>
        </p:spPr>
      </p:pic>
      <p:sp>
        <p:nvSpPr>
          <p:cNvPr id="9" name="Title 1">
            <a:extLst>
              <a:ext uri="{FF2B5EF4-FFF2-40B4-BE49-F238E27FC236}">
                <a16:creationId xmlns:a16="http://schemas.microsoft.com/office/drawing/2014/main" id="{D28C399E-2642-F443-B15D-79568C39CDE5}"/>
              </a:ext>
            </a:extLst>
          </p:cNvPr>
          <p:cNvSpPr>
            <a:spLocks noGrp="1"/>
          </p:cNvSpPr>
          <p:nvPr>
            <p:ph type="title" hasCustomPrompt="1"/>
          </p:nvPr>
        </p:nvSpPr>
        <p:spPr>
          <a:xfrm>
            <a:off x="725997" y="876301"/>
            <a:ext cx="4046135" cy="5278838"/>
          </a:xfrm>
        </p:spPr>
        <p:txBody>
          <a:bodyPr/>
          <a:lstStyle>
            <a:lvl1pPr>
              <a:defRPr>
                <a:solidFill>
                  <a:schemeClr val="accent1"/>
                </a:solidFill>
              </a:defRPr>
            </a:lvl1pPr>
          </a:lstStyle>
          <a:p>
            <a:r>
              <a:rPr lang="en-US"/>
              <a:t>Title only on this side</a:t>
            </a:r>
          </a:p>
        </p:txBody>
      </p:sp>
      <p:sp>
        <p:nvSpPr>
          <p:cNvPr id="10" name="Text Placeholder 2">
            <a:extLst>
              <a:ext uri="{FF2B5EF4-FFF2-40B4-BE49-F238E27FC236}">
                <a16:creationId xmlns:a16="http://schemas.microsoft.com/office/drawing/2014/main" id="{ABFDC0A1-C750-DC42-9EF5-F47296AF9634}"/>
              </a:ext>
            </a:extLst>
          </p:cNvPr>
          <p:cNvSpPr>
            <a:spLocks noGrp="1"/>
          </p:cNvSpPr>
          <p:nvPr>
            <p:ph type="body" sz="quarter" idx="11" hasCustomPrompt="1"/>
          </p:nvPr>
        </p:nvSpPr>
        <p:spPr>
          <a:xfrm>
            <a:off x="6985747" y="876302"/>
            <a:ext cx="4178937" cy="5278839"/>
          </a:xfrm>
        </p:spPr>
        <p:txBody>
          <a:bodyPr anchor="ctr" anchorCtr="0"/>
          <a:lstStyle>
            <a:lvl1pPr marL="342797" indent="-342797">
              <a:buFont typeface="Arial" panose="020B0604020202020204" pitchFamily="34" charset="0"/>
              <a:buChar char="•"/>
              <a:defRPr/>
            </a:lvl1pPr>
          </a:lstStyle>
          <a:p>
            <a:r>
              <a:rPr lang="en-US"/>
              <a:t>Content on this side</a:t>
            </a:r>
          </a:p>
          <a:p>
            <a:r>
              <a:rPr lang="en-US"/>
              <a:t>Great for bullets</a:t>
            </a:r>
          </a:p>
          <a:p>
            <a:r>
              <a:rPr lang="en-US"/>
              <a:t>And more bullets</a:t>
            </a:r>
          </a:p>
          <a:p>
            <a:r>
              <a:rPr lang="en-US"/>
              <a:t>And more</a:t>
            </a:r>
          </a:p>
        </p:txBody>
      </p:sp>
    </p:spTree>
    <p:extLst>
      <p:ext uri="{BB962C8B-B14F-4D97-AF65-F5344CB8AC3E}">
        <p14:creationId xmlns:p14="http://schemas.microsoft.com/office/powerpoint/2010/main" val="11204078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Split 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77A164-8D37-4248-B3BA-7D7C01816269}"/>
              </a:ext>
            </a:extLst>
          </p:cNvPr>
          <p:cNvSpPr/>
          <p:nvPr userDrawn="1"/>
        </p:nvSpPr>
        <p:spPr>
          <a:xfrm>
            <a:off x="2" y="2"/>
            <a:ext cx="8922917" cy="7938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12" name="Title 1">
            <a:extLst>
              <a:ext uri="{FF2B5EF4-FFF2-40B4-BE49-F238E27FC236}">
                <a16:creationId xmlns:a16="http://schemas.microsoft.com/office/drawing/2014/main" id="{63FC484B-004D-7248-AC20-A803DC9DBDB4}"/>
              </a:ext>
            </a:extLst>
          </p:cNvPr>
          <p:cNvSpPr>
            <a:spLocks noGrp="1"/>
          </p:cNvSpPr>
          <p:nvPr>
            <p:ph type="title" hasCustomPrompt="1"/>
          </p:nvPr>
        </p:nvSpPr>
        <p:spPr>
          <a:xfrm>
            <a:off x="1" y="2"/>
            <a:ext cx="8922917" cy="793815"/>
          </a:xfrm>
        </p:spPr>
        <p:txBody>
          <a:bodyPr/>
          <a:lstStyle>
            <a:lvl1pPr>
              <a:defRPr/>
            </a:lvl1pPr>
          </a:lstStyle>
          <a:p>
            <a:r>
              <a:rPr lang="en-US"/>
              <a:t>Title Goes Here</a:t>
            </a:r>
          </a:p>
        </p:txBody>
      </p:sp>
      <p:sp>
        <p:nvSpPr>
          <p:cNvPr id="13" name="Subtitle 2">
            <a:extLst>
              <a:ext uri="{FF2B5EF4-FFF2-40B4-BE49-F238E27FC236}">
                <a16:creationId xmlns:a16="http://schemas.microsoft.com/office/drawing/2014/main" id="{5C868001-F619-C848-8D44-7D6C8C8194B3}"/>
              </a:ext>
            </a:extLst>
          </p:cNvPr>
          <p:cNvSpPr>
            <a:spLocks noGrp="1"/>
          </p:cNvSpPr>
          <p:nvPr>
            <p:ph type="subTitle" idx="1" hasCustomPrompt="1"/>
          </p:nvPr>
        </p:nvSpPr>
        <p:spPr>
          <a:xfrm>
            <a:off x="1" y="793815"/>
            <a:ext cx="8922917" cy="703674"/>
          </a:xfrm>
        </p:spPr>
        <p:txBody>
          <a:bodyPr>
            <a:normAutofit/>
          </a:bodyPr>
          <a:lstStyle>
            <a:lvl1pPr marL="0" indent="0" algn="ctr">
              <a:buNone/>
              <a:defRPr sz="2099">
                <a:solidFill>
                  <a:schemeClr val="tx1"/>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Here’s the Subtitle: Leave blank if there isn’t one</a:t>
            </a:r>
          </a:p>
        </p:txBody>
      </p:sp>
      <p:sp>
        <p:nvSpPr>
          <p:cNvPr id="14" name="Text Placeholder 2">
            <a:extLst>
              <a:ext uri="{FF2B5EF4-FFF2-40B4-BE49-F238E27FC236}">
                <a16:creationId xmlns:a16="http://schemas.microsoft.com/office/drawing/2014/main" id="{9BE38400-583F-8F48-988E-87F142B77008}"/>
              </a:ext>
            </a:extLst>
          </p:cNvPr>
          <p:cNvSpPr>
            <a:spLocks noGrp="1"/>
          </p:cNvSpPr>
          <p:nvPr>
            <p:ph idx="10" hasCustomPrompt="1"/>
          </p:nvPr>
        </p:nvSpPr>
        <p:spPr bwMode="auto">
          <a:xfrm>
            <a:off x="666964" y="1873651"/>
            <a:ext cx="7713465" cy="432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indent="0">
              <a:buNone/>
              <a:defRPr/>
            </a:lvl1pPr>
            <a:lvl2pPr marL="988716" indent="-379299">
              <a:buFont typeface="Arial" panose="020B0604020202020204" pitchFamily="34" charset="0"/>
              <a:buChar char="•"/>
              <a:defRPr/>
            </a:lvl2pPr>
            <a:lvl3pPr>
              <a:defRPr sz="1899"/>
            </a:lvl3pPr>
            <a:lvl4pPr marL="2131373" indent="-303122">
              <a:buFont typeface="Arial" panose="020B0604020202020204" pitchFamily="34" charset="0"/>
              <a:buChar char="•"/>
              <a:defRPr/>
            </a:lvl4pPr>
            <a:lvl5pPr marL="2740791" indent="-303122">
              <a:buFont typeface="Arial" panose="020B0604020202020204" pitchFamily="34" charset="0"/>
              <a:buChar char="•"/>
              <a:defRPr/>
            </a:lvl5pPr>
          </a:lstStyle>
          <a:p>
            <a:pPr lvl="0"/>
            <a:r>
              <a:rPr lang="en-US" altLang="en-US"/>
              <a:t>Content should go here. Only use bullets if you have more than one item to address. Most slides will use this format.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object 495">
            <a:extLst>
              <a:ext uri="{FF2B5EF4-FFF2-40B4-BE49-F238E27FC236}">
                <a16:creationId xmlns:a16="http://schemas.microsoft.com/office/drawing/2014/main" id="{751CA9D3-FA96-7349-A7F5-FDA9AC7F5284}"/>
              </a:ext>
            </a:extLst>
          </p:cNvPr>
          <p:cNvSpPr/>
          <p:nvPr userDrawn="1"/>
        </p:nvSpPr>
        <p:spPr>
          <a:xfrm>
            <a:off x="8922919" y="2"/>
            <a:ext cx="3265907" cy="6857999"/>
          </a:xfrm>
          <a:custGeom>
            <a:avLst/>
            <a:gdLst/>
            <a:ahLst/>
            <a:cxnLst/>
            <a:rect l="l" t="t" r="r" b="b"/>
            <a:pathLst>
              <a:path w="4062095" h="3835400">
                <a:moveTo>
                  <a:pt x="0" y="3835077"/>
                </a:moveTo>
                <a:lnTo>
                  <a:pt x="4061904" y="3835077"/>
                </a:lnTo>
                <a:lnTo>
                  <a:pt x="4061904" y="0"/>
                </a:lnTo>
                <a:lnTo>
                  <a:pt x="0" y="0"/>
                </a:lnTo>
                <a:lnTo>
                  <a:pt x="0" y="3835077"/>
                </a:lnTo>
                <a:close/>
              </a:path>
            </a:pathLst>
          </a:custGeom>
          <a:solidFill>
            <a:srgbClr val="363638"/>
          </a:solidFill>
        </p:spPr>
        <p:txBody>
          <a:bodyPr wrap="square" lIns="0" tIns="0" rIns="0" bIns="0" rtlCol="0"/>
          <a:lstStyle/>
          <a:p>
            <a:endParaRPr sz="1799"/>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rot="10800000">
            <a:off x="9365071" y="666206"/>
            <a:ext cx="2823754" cy="5525589"/>
          </a:xfrm>
          <a:prstGeom prst="rect">
            <a:avLst/>
          </a:prstGeom>
        </p:spPr>
      </p:pic>
      <p:sp>
        <p:nvSpPr>
          <p:cNvPr id="17" name="Text Placeholder 4">
            <a:extLst>
              <a:ext uri="{FF2B5EF4-FFF2-40B4-BE49-F238E27FC236}">
                <a16:creationId xmlns:a16="http://schemas.microsoft.com/office/drawing/2014/main" id="{B9FAD361-15FC-2C4A-8776-B14F71407C20}"/>
              </a:ext>
            </a:extLst>
          </p:cNvPr>
          <p:cNvSpPr>
            <a:spLocks noGrp="1"/>
          </p:cNvSpPr>
          <p:nvPr>
            <p:ph type="body" sz="quarter" idx="12"/>
          </p:nvPr>
        </p:nvSpPr>
        <p:spPr>
          <a:xfrm>
            <a:off x="9267825" y="1873251"/>
            <a:ext cx="2539863" cy="4329113"/>
          </a:xfrm>
        </p:spPr>
        <p:txBody>
          <a:bodyPr/>
          <a:lstStyle>
            <a:lvl1pPr marL="342797" indent="-342797" defTabSz="301661">
              <a:buFont typeface="Arial" panose="020B0604020202020204" pitchFamily="34" charset="0"/>
              <a:buChar char="•"/>
              <a:defRPr/>
            </a:lvl1pPr>
            <a:lvl2pPr marL="685594" indent="-379299" defTabSz="301661">
              <a:buFont typeface="Arial" panose="020B0604020202020204" pitchFamily="34" charset="0"/>
              <a:buChar char="•"/>
              <a:defRPr i="1"/>
            </a:lvl2pPr>
            <a:lvl3pPr marL="914126" indent="-303122" defTabSz="301661">
              <a:buFont typeface="Arial" panose="020B0604020202020204" pitchFamily="34" charset="0"/>
              <a:buChar char="•"/>
              <a:defRPr sz="1500">
                <a:solidFill>
                  <a:schemeClr val="tx1"/>
                </a:solidFill>
              </a:defRPr>
            </a:lvl3pPr>
            <a:lvl4pPr marL="1188363" indent="-303122" defTabSz="301661">
              <a:buFont typeface="Arial" panose="020B0604020202020204" pitchFamily="34" charset="0"/>
              <a:buChar char="•"/>
              <a:defRPr/>
            </a:lvl4pPr>
            <a:lvl5pPr marL="2740791" indent="-303122" defTabSz="301661">
              <a:buFont typeface="Arial" panose="020B0604020202020204" pitchFamily="34" charset="0"/>
              <a:buChar char="•"/>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5262575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0FFA6-5E8A-C84F-82A4-2FEF73572AD7}"/>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96587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pic>
        <p:nvPicPr>
          <p:cNvPr id="2" name="Picture 3" descr="q-a-textbox.eps">
            <a:extLst>
              <a:ext uri="{FF2B5EF4-FFF2-40B4-BE49-F238E27FC236}">
                <a16:creationId xmlns:a16="http://schemas.microsoft.com/office/drawing/2014/main" id="{97F25052-B242-1D4C-8A29-153BD33C421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21126" y="1130302"/>
            <a:ext cx="4346575" cy="320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4" descr="talos-url.eps">
            <a:extLst>
              <a:ext uri="{FF2B5EF4-FFF2-40B4-BE49-F238E27FC236}">
                <a16:creationId xmlns:a16="http://schemas.microsoft.com/office/drawing/2014/main" id="{2BF3DA16-DABA-B84E-914C-389CAEF4EF7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38526" y="5209280"/>
            <a:ext cx="531177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9DB0210-C2C8-DD43-BC2B-74CAA6434FD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67586" y="5840037"/>
            <a:ext cx="576809" cy="576809"/>
          </a:xfrm>
          <a:prstGeom prst="rect">
            <a:avLst/>
          </a:prstGeom>
        </p:spPr>
      </p:pic>
      <p:pic>
        <p:nvPicPr>
          <p:cNvPr id="12" name="Picture 11">
            <a:extLst>
              <a:ext uri="{FF2B5EF4-FFF2-40B4-BE49-F238E27FC236}">
                <a16:creationId xmlns:a16="http://schemas.microsoft.com/office/drawing/2014/main" id="{10D6201C-8EC8-7149-9102-9747B664773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3441606" y="5821004"/>
            <a:ext cx="576809" cy="576809"/>
          </a:xfrm>
          <a:prstGeom prst="rect">
            <a:avLst/>
          </a:prstGeom>
        </p:spPr>
      </p:pic>
      <p:sp>
        <p:nvSpPr>
          <p:cNvPr id="13" name="Subtitle 2">
            <a:extLst>
              <a:ext uri="{FF2B5EF4-FFF2-40B4-BE49-F238E27FC236}">
                <a16:creationId xmlns:a16="http://schemas.microsoft.com/office/drawing/2014/main" id="{7DEEC1DD-C4A2-7745-A231-704E65EA564A}"/>
              </a:ext>
            </a:extLst>
          </p:cNvPr>
          <p:cNvSpPr txBox="1">
            <a:spLocks/>
          </p:cNvSpPr>
          <p:nvPr userDrawn="1"/>
        </p:nvSpPr>
        <p:spPr>
          <a:xfrm>
            <a:off x="7407275" y="5930005"/>
            <a:ext cx="17208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rgbClr val="FFFFFF"/>
                </a:solidFill>
              </a:rPr>
              <a:t>@talossecurity</a:t>
            </a:r>
          </a:p>
        </p:txBody>
      </p:sp>
      <p:sp>
        <p:nvSpPr>
          <p:cNvPr id="14" name="Subtitle 2">
            <a:extLst>
              <a:ext uri="{FF2B5EF4-FFF2-40B4-BE49-F238E27FC236}">
                <a16:creationId xmlns:a16="http://schemas.microsoft.com/office/drawing/2014/main" id="{ECF8FC97-35E6-0341-ACDE-855287E2F632}"/>
              </a:ext>
            </a:extLst>
          </p:cNvPr>
          <p:cNvSpPr txBox="1">
            <a:spLocks/>
          </p:cNvSpPr>
          <p:nvPr userDrawn="1"/>
        </p:nvSpPr>
        <p:spPr>
          <a:xfrm>
            <a:off x="4018414" y="5930005"/>
            <a:ext cx="24955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chemeClr val="tx1"/>
                </a:solidFill>
              </a:rPr>
              <a:t>blog.talosintelligence.com</a:t>
            </a:r>
          </a:p>
        </p:txBody>
      </p:sp>
    </p:spTree>
    <p:extLst>
      <p:ext uri="{BB962C8B-B14F-4D97-AF65-F5344CB8AC3E}">
        <p14:creationId xmlns:p14="http://schemas.microsoft.com/office/powerpoint/2010/main" val="5573909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3" name="Picture 4" descr="talos-url.eps">
            <a:extLst>
              <a:ext uri="{FF2B5EF4-FFF2-40B4-BE49-F238E27FC236}">
                <a16:creationId xmlns:a16="http://schemas.microsoft.com/office/drawing/2014/main" id="{40C154DC-7C36-8F46-A0B9-B53EDDB2D0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8526" y="5209280"/>
            <a:ext cx="5311775"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0DFA30D7-5E66-C74C-AC6F-5A3D9018538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67586" y="5840037"/>
            <a:ext cx="576809" cy="576809"/>
          </a:xfrm>
          <a:prstGeom prst="rect">
            <a:avLst/>
          </a:prstGeom>
        </p:spPr>
      </p:pic>
      <p:pic>
        <p:nvPicPr>
          <p:cNvPr id="13" name="Picture 12">
            <a:extLst>
              <a:ext uri="{FF2B5EF4-FFF2-40B4-BE49-F238E27FC236}">
                <a16:creationId xmlns:a16="http://schemas.microsoft.com/office/drawing/2014/main" id="{7453832C-149E-DD41-9831-C96D0871EE8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441606" y="5821004"/>
            <a:ext cx="576809" cy="576809"/>
          </a:xfrm>
          <a:prstGeom prst="rect">
            <a:avLst/>
          </a:prstGeom>
        </p:spPr>
      </p:pic>
      <p:pic>
        <p:nvPicPr>
          <p:cNvPr id="14" name="Picture 13">
            <a:extLst>
              <a:ext uri="{FF2B5EF4-FFF2-40B4-BE49-F238E27FC236}">
                <a16:creationId xmlns:a16="http://schemas.microsoft.com/office/drawing/2014/main" id="{1DD398C2-7A61-2B45-B30B-0A7908E61EDF}"/>
              </a:ext>
            </a:extLst>
          </p:cNvPr>
          <p:cNvPicPr>
            <a:picLocks noChangeAspect="1"/>
          </p:cNvPicPr>
          <p:nvPr userDrawn="1"/>
        </p:nvPicPr>
        <p:blipFill>
          <a:blip r:embed="rId5"/>
          <a:stretch>
            <a:fillRect/>
          </a:stretch>
        </p:blipFill>
        <p:spPr>
          <a:xfrm>
            <a:off x="3872491" y="716260"/>
            <a:ext cx="4454092" cy="3803859"/>
          </a:xfrm>
          <a:prstGeom prst="rect">
            <a:avLst/>
          </a:prstGeom>
        </p:spPr>
      </p:pic>
      <p:sp>
        <p:nvSpPr>
          <p:cNvPr id="6" name="Subtitle 2">
            <a:extLst>
              <a:ext uri="{FF2B5EF4-FFF2-40B4-BE49-F238E27FC236}">
                <a16:creationId xmlns:a16="http://schemas.microsoft.com/office/drawing/2014/main" id="{5E78DDD7-89FF-7E42-879A-AFA45CF1449C}"/>
              </a:ext>
            </a:extLst>
          </p:cNvPr>
          <p:cNvSpPr txBox="1">
            <a:spLocks/>
          </p:cNvSpPr>
          <p:nvPr/>
        </p:nvSpPr>
        <p:spPr>
          <a:xfrm>
            <a:off x="7407275" y="5930005"/>
            <a:ext cx="17208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rgbClr val="FFFFFF"/>
                </a:solidFill>
              </a:rPr>
              <a:t>@talossecurity</a:t>
            </a:r>
          </a:p>
        </p:txBody>
      </p:sp>
      <p:sp>
        <p:nvSpPr>
          <p:cNvPr id="7" name="Subtitle 2">
            <a:extLst>
              <a:ext uri="{FF2B5EF4-FFF2-40B4-BE49-F238E27FC236}">
                <a16:creationId xmlns:a16="http://schemas.microsoft.com/office/drawing/2014/main" id="{535466D2-A41E-6F44-8D9C-47F7300098A0}"/>
              </a:ext>
            </a:extLst>
          </p:cNvPr>
          <p:cNvSpPr txBox="1">
            <a:spLocks/>
          </p:cNvSpPr>
          <p:nvPr/>
        </p:nvSpPr>
        <p:spPr>
          <a:xfrm>
            <a:off x="4018414" y="5930005"/>
            <a:ext cx="2495550" cy="573087"/>
          </a:xfrm>
          <a:prstGeom prst="rect">
            <a:avLst/>
          </a:prstGeom>
        </p:spPr>
        <p:txBody>
          <a:bodyPr lIns="121867" tIns="60933" rIns="121867" bIns="60933">
            <a:normAutofit/>
          </a:bodyPr>
          <a:lstStyle>
            <a:lvl1pPr marL="0" indent="0" algn="l" defTabSz="457200" rtl="0" eaLnBrk="1" latinLnBrk="0" hangingPunct="1">
              <a:spcBef>
                <a:spcPct val="20000"/>
              </a:spcBef>
              <a:buFont typeface="Arial"/>
              <a:buNone/>
              <a:defRPr sz="1600" kern="1200">
                <a:solidFill>
                  <a:srgbClr val="383838"/>
                </a:solidFill>
                <a:latin typeface="Calibri"/>
                <a:ea typeface="+mn-ea"/>
                <a:cs typeface="Calibri"/>
              </a:defRPr>
            </a:lvl1pPr>
            <a:lvl2pPr marL="4572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2pPr>
            <a:lvl3pPr marL="914400" indent="0" algn="ctr" defTabSz="457200" rtl="0" eaLnBrk="1" latinLnBrk="0" hangingPunct="1">
              <a:spcBef>
                <a:spcPct val="20000"/>
              </a:spcBef>
              <a:buFont typeface="Arial"/>
              <a:buNone/>
              <a:defRPr sz="1800" kern="1200">
                <a:solidFill>
                  <a:schemeClr val="tx1">
                    <a:tint val="75000"/>
                  </a:schemeClr>
                </a:solidFill>
                <a:latin typeface="Calibri"/>
                <a:ea typeface="+mn-ea"/>
                <a:cs typeface="Calibri"/>
              </a:defRPr>
            </a:lvl3pPr>
            <a:lvl4pPr marL="13716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4pPr>
            <a:lvl5pPr marL="1828800" indent="0" algn="ctr" defTabSz="457200" rtl="0" eaLnBrk="1" latinLnBrk="0" hangingPunct="1">
              <a:spcBef>
                <a:spcPct val="20000"/>
              </a:spcBef>
              <a:buFont typeface="Arial"/>
              <a:buNone/>
              <a:defRPr sz="1400" kern="1200">
                <a:solidFill>
                  <a:schemeClr val="tx1">
                    <a:tint val="75000"/>
                  </a:schemeClr>
                </a:solidFill>
                <a:latin typeface="Calibri"/>
                <a:ea typeface="+mn-ea"/>
                <a:cs typeface="Calibri"/>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1600" b="1">
                <a:solidFill>
                  <a:schemeClr val="tx1"/>
                </a:solidFill>
              </a:rPr>
              <a:t>blog.talosintelligence.com</a:t>
            </a:r>
          </a:p>
        </p:txBody>
      </p:sp>
    </p:spTree>
    <p:extLst>
      <p:ext uri="{BB962C8B-B14F-4D97-AF65-F5344CB8AC3E}">
        <p14:creationId xmlns:p14="http://schemas.microsoft.com/office/powerpoint/2010/main" val="26968807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los brand slide — do not edit">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3C196A9-EFE7-2C46-88DF-4DDA700FBB67}"/>
              </a:ext>
            </a:extLst>
          </p:cNvPr>
          <p:cNvPicPr>
            <a:picLocks noChangeAspect="1"/>
          </p:cNvPicPr>
          <p:nvPr userDrawn="1"/>
        </p:nvPicPr>
        <p:blipFill>
          <a:blip r:embed="rId2"/>
          <a:stretch>
            <a:fillRect/>
          </a:stretch>
        </p:blipFill>
        <p:spPr>
          <a:xfrm>
            <a:off x="4763" y="0"/>
            <a:ext cx="12179300" cy="6858000"/>
          </a:xfrm>
          <a:prstGeom prst="rect">
            <a:avLst/>
          </a:prstGeom>
        </p:spPr>
      </p:pic>
    </p:spTree>
    <p:extLst>
      <p:ext uri="{BB962C8B-B14F-4D97-AF65-F5344CB8AC3E}">
        <p14:creationId xmlns:p14="http://schemas.microsoft.com/office/powerpoint/2010/main" val="4064639763"/>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pic>
        <p:nvPicPr>
          <p:cNvPr id="3" name="Google Shape;21;p3">
            <a:extLst>
              <a:ext uri="{FF2B5EF4-FFF2-40B4-BE49-F238E27FC236}">
                <a16:creationId xmlns:a16="http://schemas.microsoft.com/office/drawing/2014/main" id="{2A7356C3-5761-7643-B8AB-801DC0AA62E9}"/>
              </a:ext>
            </a:extLst>
          </p:cNvPr>
          <p:cNvPicPr preferRelativeResize="0"/>
          <p:nvPr userDrawn="1"/>
        </p:nvPicPr>
        <p:blipFill rotWithShape="1">
          <a:blip r:embed="rId2">
            <a:alphaModFix/>
          </a:blip>
          <a:srcRect/>
          <a:stretch/>
        </p:blipFill>
        <p:spPr>
          <a:xfrm>
            <a:off x="10656594" y="6273044"/>
            <a:ext cx="1367239" cy="458492"/>
          </a:xfrm>
          <a:prstGeom prst="rect">
            <a:avLst/>
          </a:prstGeom>
          <a:noFill/>
          <a:ln>
            <a:noFill/>
          </a:ln>
        </p:spPr>
      </p:pic>
    </p:spTree>
    <p:extLst>
      <p:ext uri="{BB962C8B-B14F-4D97-AF65-F5344CB8AC3E}">
        <p14:creationId xmlns:p14="http://schemas.microsoft.com/office/powerpoint/2010/main" val="25414028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43700"/>
            <a:ext cx="12188824" cy="837515"/>
          </a:xfrm>
        </p:spPr>
        <p:txBody>
          <a:bodyPr/>
          <a:lstStyle/>
          <a:p>
            <a:r>
              <a:rPr lang="en-US"/>
              <a:t>Click to edit Master title style</a:t>
            </a:r>
          </a:p>
        </p:txBody>
      </p:sp>
      <p:sp>
        <p:nvSpPr>
          <p:cNvPr id="10" name="Subtitle 2"/>
          <p:cNvSpPr>
            <a:spLocks noGrp="1"/>
          </p:cNvSpPr>
          <p:nvPr>
            <p:ph type="subTitle" idx="1"/>
          </p:nvPr>
        </p:nvSpPr>
        <p:spPr>
          <a:xfrm>
            <a:off x="1" y="793817"/>
            <a:ext cx="12188824" cy="735225"/>
          </a:xfrm>
        </p:spPr>
        <p:txBody>
          <a:bodyPr>
            <a:normAutofit/>
          </a:bodyPr>
          <a:lstStyle>
            <a:lvl1pPr marL="0" indent="0" algn="ctr">
              <a:buNone/>
              <a:defRPr sz="2099">
                <a:solidFill>
                  <a:srgbClr val="FFFFFF"/>
                </a:solidFill>
                <a:latin typeface="Calibri Light"/>
                <a:cs typeface="Calibri Light"/>
              </a:defRPr>
            </a:lvl1pPr>
            <a:lvl2pPr marL="609310" indent="0" algn="ctr">
              <a:buNone/>
              <a:defRPr>
                <a:solidFill>
                  <a:schemeClr val="tx1">
                    <a:tint val="75000"/>
                  </a:schemeClr>
                </a:solidFill>
              </a:defRPr>
            </a:lvl2pPr>
            <a:lvl3pPr marL="1218621" indent="0" algn="ctr">
              <a:buNone/>
              <a:defRPr>
                <a:solidFill>
                  <a:schemeClr val="tx1">
                    <a:tint val="75000"/>
                  </a:schemeClr>
                </a:solidFill>
              </a:defRPr>
            </a:lvl3pPr>
            <a:lvl4pPr marL="1827931" indent="0" algn="ctr">
              <a:buNone/>
              <a:defRPr>
                <a:solidFill>
                  <a:schemeClr val="tx1">
                    <a:tint val="75000"/>
                  </a:schemeClr>
                </a:solidFill>
              </a:defRPr>
            </a:lvl4pPr>
            <a:lvl5pPr marL="2437242" indent="0" algn="ctr">
              <a:buNone/>
              <a:defRPr>
                <a:solidFill>
                  <a:schemeClr val="tx1">
                    <a:tint val="75000"/>
                  </a:schemeClr>
                </a:solidFill>
              </a:defRPr>
            </a:lvl5pPr>
            <a:lvl6pPr marL="3046553" indent="0" algn="ctr">
              <a:buNone/>
              <a:defRPr>
                <a:solidFill>
                  <a:schemeClr val="tx1">
                    <a:tint val="75000"/>
                  </a:schemeClr>
                </a:solidFill>
              </a:defRPr>
            </a:lvl6pPr>
            <a:lvl7pPr marL="3655863" indent="0" algn="ctr">
              <a:buNone/>
              <a:defRPr>
                <a:solidFill>
                  <a:schemeClr val="tx1">
                    <a:tint val="75000"/>
                  </a:schemeClr>
                </a:solidFill>
              </a:defRPr>
            </a:lvl7pPr>
            <a:lvl8pPr marL="4265173" indent="0" algn="ctr">
              <a:buNone/>
              <a:defRPr>
                <a:solidFill>
                  <a:schemeClr val="tx1">
                    <a:tint val="75000"/>
                  </a:schemeClr>
                </a:solidFill>
              </a:defRPr>
            </a:lvl8pPr>
            <a:lvl9pPr marL="4874484" indent="0" algn="ctr">
              <a:buNone/>
              <a:defRPr>
                <a:solidFill>
                  <a:schemeClr val="tx1">
                    <a:tint val="75000"/>
                  </a:schemeClr>
                </a:solidFill>
              </a:defRPr>
            </a:lvl9pPr>
          </a:lstStyle>
          <a:p>
            <a:r>
              <a:rPr lang="en-US"/>
              <a:t>Click to edit Master subtitle style</a:t>
            </a:r>
          </a:p>
        </p:txBody>
      </p:sp>
      <p:sp>
        <p:nvSpPr>
          <p:cNvPr id="14" name="Text Placeholder 13"/>
          <p:cNvSpPr>
            <a:spLocks noGrp="1"/>
          </p:cNvSpPr>
          <p:nvPr>
            <p:ph type="body" sz="quarter" idx="11"/>
          </p:nvPr>
        </p:nvSpPr>
        <p:spPr>
          <a:xfrm>
            <a:off x="214113" y="1914513"/>
            <a:ext cx="4598318" cy="1967659"/>
          </a:xfrm>
        </p:spPr>
        <p:txBody>
          <a:bodyPr anchor="b"/>
          <a:lstStyle>
            <a:lvl1pPr marL="0" inden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8BE36513-FC85-D249-B4AC-77F84198F8B2}"/>
              </a:ext>
            </a:extLst>
          </p:cNvPr>
          <p:cNvPicPr>
            <a:picLocks noChangeAspect="1"/>
          </p:cNvPicPr>
          <p:nvPr userDrawn="1"/>
        </p:nvPicPr>
        <p:blipFill>
          <a:blip r:embed="rId2"/>
          <a:stretch>
            <a:fillRect/>
          </a:stretch>
        </p:blipFill>
        <p:spPr bwMode="auto">
          <a:xfrm>
            <a:off x="10656594"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4171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lank w/ Logo">
    <p:spTree>
      <p:nvGrpSpPr>
        <p:cNvPr id="1" name=""/>
        <p:cNvGrpSpPr/>
        <p:nvPr/>
      </p:nvGrpSpPr>
      <p:grpSpPr>
        <a:xfrm>
          <a:off x="0" y="0"/>
          <a:ext cx="0" cy="0"/>
          <a:chOff x="0" y="0"/>
          <a:chExt cx="0" cy="0"/>
        </a:xfrm>
      </p:grpSpPr>
      <p:pic>
        <p:nvPicPr>
          <p:cNvPr id="3" name="Google Shape;21;p3">
            <a:extLst>
              <a:ext uri="{FF2B5EF4-FFF2-40B4-BE49-F238E27FC236}">
                <a16:creationId xmlns:a16="http://schemas.microsoft.com/office/drawing/2014/main" id="{2A7356C3-5761-7643-B8AB-801DC0AA62E9}"/>
              </a:ext>
            </a:extLst>
          </p:cNvPr>
          <p:cNvPicPr preferRelativeResize="0"/>
          <p:nvPr userDrawn="1"/>
        </p:nvPicPr>
        <p:blipFill rotWithShape="1">
          <a:blip r:embed="rId2">
            <a:alphaModFix/>
          </a:blip>
          <a:srcRect/>
          <a:stretch/>
        </p:blipFill>
        <p:spPr>
          <a:xfrm>
            <a:off x="10656593" y="6273044"/>
            <a:ext cx="1367239" cy="458492"/>
          </a:xfrm>
          <a:prstGeom prst="rect">
            <a:avLst/>
          </a:prstGeom>
          <a:noFill/>
          <a:ln>
            <a:noFill/>
          </a:ln>
        </p:spPr>
      </p:pic>
      <p:sp>
        <p:nvSpPr>
          <p:cNvPr id="2" name="Footer Placeholder 1">
            <a:extLst>
              <a:ext uri="{FF2B5EF4-FFF2-40B4-BE49-F238E27FC236}">
                <a16:creationId xmlns:a16="http://schemas.microsoft.com/office/drawing/2014/main" id="{DDFB05CF-AB93-004E-BABE-ADCD012A400E}"/>
              </a:ext>
            </a:extLst>
          </p:cNvPr>
          <p:cNvSpPr>
            <a:spLocks noGrp="1"/>
          </p:cNvSpPr>
          <p:nvPr>
            <p:ph type="ftr" sz="quarter" idx="10"/>
          </p:nvPr>
        </p:nvSpPr>
        <p:spPr/>
        <p:txBody>
          <a:bodyPr/>
          <a:lstStyle/>
          <a:p>
            <a:r>
              <a:rPr kumimoji="0" lang="en-US" sz="1000" b="0" i="0" u="none" strike="noStrike" kern="1200" cap="none" spc="0" normalizeH="0" baseline="0" noProof="0">
                <a:ln>
                  <a:noFill/>
                </a:ln>
                <a:solidFill>
                  <a:srgbClr val="969696"/>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Cisco Confidential</a:t>
            </a:r>
          </a:p>
        </p:txBody>
      </p:sp>
    </p:spTree>
    <p:extLst>
      <p:ext uri="{BB962C8B-B14F-4D97-AF65-F5344CB8AC3E}">
        <p14:creationId xmlns:p14="http://schemas.microsoft.com/office/powerpoint/2010/main" val="3540154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Side-by-side Header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685DC8-17D2-BC40-A025-44716A2AD3D4}"/>
              </a:ext>
            </a:extLst>
          </p:cNvPr>
          <p:cNvSpPr/>
          <p:nvPr/>
        </p:nvSpPr>
        <p:spPr>
          <a:xfrm>
            <a:off x="0" y="10886"/>
            <a:ext cx="6096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799"/>
          </a:p>
        </p:txBody>
      </p:sp>
      <p:pic>
        <p:nvPicPr>
          <p:cNvPr id="12" name="Picture 11">
            <a:extLst>
              <a:ext uri="{FF2B5EF4-FFF2-40B4-BE49-F238E27FC236}">
                <a16:creationId xmlns:a16="http://schemas.microsoft.com/office/drawing/2014/main" id="{D17FE6EA-4BB0-744F-8707-2DDED108FA8A}"/>
              </a:ext>
            </a:extLst>
          </p:cNvPr>
          <p:cNvPicPr>
            <a:picLocks noChangeAspect="1"/>
          </p:cNvPicPr>
          <p:nvPr/>
        </p:nvPicPr>
        <p:blipFill rotWithShape="1">
          <a:blip r:embed="rId2">
            <a:alphaModFix amt="80000"/>
          </a:blip>
          <a:srcRect l="48897"/>
          <a:stretch/>
        </p:blipFill>
        <p:spPr>
          <a:xfrm>
            <a:off x="0" y="666207"/>
            <a:ext cx="2823754" cy="5525589"/>
          </a:xfrm>
          <a:prstGeom prst="rect">
            <a:avLst/>
          </a:prstGeom>
        </p:spPr>
      </p:pic>
      <p:sp>
        <p:nvSpPr>
          <p:cNvPr id="9" name="Title 1">
            <a:extLst>
              <a:ext uri="{FF2B5EF4-FFF2-40B4-BE49-F238E27FC236}">
                <a16:creationId xmlns:a16="http://schemas.microsoft.com/office/drawing/2014/main" id="{D28C399E-2642-F443-B15D-79568C39CDE5}"/>
              </a:ext>
            </a:extLst>
          </p:cNvPr>
          <p:cNvSpPr>
            <a:spLocks noGrp="1"/>
          </p:cNvSpPr>
          <p:nvPr>
            <p:ph type="title" hasCustomPrompt="1"/>
          </p:nvPr>
        </p:nvSpPr>
        <p:spPr>
          <a:xfrm>
            <a:off x="725997" y="876301"/>
            <a:ext cx="4046135" cy="5278838"/>
          </a:xfrm>
        </p:spPr>
        <p:txBody>
          <a:bodyPr/>
          <a:lstStyle>
            <a:lvl1pPr>
              <a:defRPr>
                <a:solidFill>
                  <a:schemeClr val="accent1"/>
                </a:solidFill>
              </a:defRPr>
            </a:lvl1pPr>
          </a:lstStyle>
          <a:p>
            <a:r>
              <a:rPr lang="en-US"/>
              <a:t>Title only on this side</a:t>
            </a:r>
          </a:p>
        </p:txBody>
      </p:sp>
      <p:sp>
        <p:nvSpPr>
          <p:cNvPr id="11" name="Content Placeholder 3">
            <a:extLst>
              <a:ext uri="{FF2B5EF4-FFF2-40B4-BE49-F238E27FC236}">
                <a16:creationId xmlns:a16="http://schemas.microsoft.com/office/drawing/2014/main" id="{38DDBDFE-8A78-B849-B292-FCB93E262785}"/>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
        <p:nvSpPr>
          <p:cNvPr id="2" name="Footer Placeholder 1">
            <a:extLst>
              <a:ext uri="{FF2B5EF4-FFF2-40B4-BE49-F238E27FC236}">
                <a16:creationId xmlns:a16="http://schemas.microsoft.com/office/drawing/2014/main" id="{436B28D3-E0C9-014E-9DB8-F7C2B9F17ADB}"/>
              </a:ext>
            </a:extLst>
          </p:cNvPr>
          <p:cNvSpPr>
            <a:spLocks noGrp="1"/>
          </p:cNvSpPr>
          <p:nvPr>
            <p:ph type="ftr" sz="quarter" idx="12"/>
          </p:nvPr>
        </p:nvSpPr>
        <p:spPr/>
        <p:txBody>
          <a:bodyPr/>
          <a:lstStyle/>
          <a:p>
            <a:r>
              <a:rPr kumimoji="0" lang="en-US" sz="1000" b="0" i="0" u="none" strike="noStrike" kern="1200" cap="none" spc="0" normalizeH="0" baseline="0" noProof="0">
                <a:ln>
                  <a:noFill/>
                </a:ln>
                <a:solidFill>
                  <a:srgbClr val="969696"/>
                </a:solidFill>
                <a:effectLst/>
                <a:uLnTx/>
                <a:uFillTx/>
                <a:latin typeface="Calibri Light" panose="020F0302020204030204" pitchFamily="34" charset="0"/>
                <a:ea typeface="ＭＳ Ｐゴシック" panose="020B0600070205080204" pitchFamily="34" charset="-128"/>
                <a:cs typeface="Calibri Light" panose="020F0302020204030204" pitchFamily="34" charset="0"/>
              </a:rPr>
              <a:t>Cisco Confidential</a:t>
            </a:r>
          </a:p>
        </p:txBody>
      </p:sp>
      <p:sp>
        <p:nvSpPr>
          <p:cNvPr id="3" name="Rectangle 2">
            <a:extLst>
              <a:ext uri="{FF2B5EF4-FFF2-40B4-BE49-F238E27FC236}">
                <a16:creationId xmlns:a16="http://schemas.microsoft.com/office/drawing/2014/main" id="{372D12AC-C0E7-138A-59BB-4A7402B03221}"/>
              </a:ext>
            </a:extLst>
          </p:cNvPr>
          <p:cNvSpPr/>
          <p:nvPr/>
        </p:nvSpPr>
        <p:spPr>
          <a:xfrm>
            <a:off x="0" y="10886"/>
            <a:ext cx="6096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799"/>
          </a:p>
        </p:txBody>
      </p:sp>
      <p:pic>
        <p:nvPicPr>
          <p:cNvPr id="6" name="Picture 5" descr="A blue and black logo&#10;&#10;Description automatically generated">
            <a:extLst>
              <a:ext uri="{FF2B5EF4-FFF2-40B4-BE49-F238E27FC236}">
                <a16:creationId xmlns:a16="http://schemas.microsoft.com/office/drawing/2014/main" id="{D425E1A8-0D5F-9201-0B08-5357743DFEA3}"/>
              </a:ext>
            </a:extLst>
          </p:cNvPr>
          <p:cNvPicPr>
            <a:picLocks noChangeAspect="1"/>
          </p:cNvPicPr>
          <p:nvPr/>
        </p:nvPicPr>
        <p:blipFill>
          <a:blip r:embed="rId3"/>
          <a:stretch>
            <a:fillRect/>
          </a:stretch>
        </p:blipFill>
        <p:spPr>
          <a:xfrm>
            <a:off x="10680363" y="6227815"/>
            <a:ext cx="1328124" cy="458493"/>
          </a:xfrm>
          <a:prstGeom prst="rect">
            <a:avLst/>
          </a:prstGeom>
        </p:spPr>
      </p:pic>
      <p:pic>
        <p:nvPicPr>
          <p:cNvPr id="7" name="Picture 8">
            <a:extLst>
              <a:ext uri="{FF2B5EF4-FFF2-40B4-BE49-F238E27FC236}">
                <a16:creationId xmlns:a16="http://schemas.microsoft.com/office/drawing/2014/main" id="{B8CDF658-2262-645C-FD57-459FA00B404B}"/>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2067" t="-3208" r="48713" b="-3494"/>
          <a:stretch/>
        </p:blipFill>
        <p:spPr>
          <a:xfrm rot="10800000">
            <a:off x="24321" y="518607"/>
            <a:ext cx="2910643" cy="5820787"/>
          </a:xfrm>
          <a:prstGeom prst="rect">
            <a:avLst/>
          </a:prstGeom>
        </p:spPr>
      </p:pic>
    </p:spTree>
    <p:extLst>
      <p:ext uri="{BB962C8B-B14F-4D97-AF65-F5344CB8AC3E}">
        <p14:creationId xmlns:p14="http://schemas.microsoft.com/office/powerpoint/2010/main" val="3976673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2136FB-54EE-6443-9A61-4A46853FAEB5}"/>
              </a:ext>
            </a:extLst>
          </p:cNvPr>
          <p:cNvSpPr/>
          <p:nvPr userDrawn="1"/>
        </p:nvSpPr>
        <p:spPr>
          <a:xfrm>
            <a:off x="1" y="0"/>
            <a:ext cx="12188824" cy="7938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 y="-43700"/>
            <a:ext cx="12188824" cy="837515"/>
          </a:xfrm>
        </p:spPr>
        <p:txBody>
          <a:bodyPr/>
          <a:lstStyle>
            <a:lvl1pPr>
              <a:defRPr/>
            </a:lvl1pPr>
          </a:lstStyle>
          <a:p>
            <a:r>
              <a:rPr lang="en-US"/>
              <a:t>Title Goes Here</a:t>
            </a:r>
          </a:p>
        </p:txBody>
      </p:sp>
      <p:sp>
        <p:nvSpPr>
          <p:cNvPr id="10" name="Subtitle 2"/>
          <p:cNvSpPr>
            <a:spLocks noGrp="1"/>
          </p:cNvSpPr>
          <p:nvPr>
            <p:ph type="subTitle" idx="1" hasCustomPrompt="1"/>
          </p:nvPr>
        </p:nvSpPr>
        <p:spPr>
          <a:xfrm>
            <a:off x="1" y="805964"/>
            <a:ext cx="12188824" cy="735225"/>
          </a:xfrm>
        </p:spPr>
        <p:txBody>
          <a:bodyPr>
            <a:normAutofit/>
          </a:bodyPr>
          <a:lstStyle>
            <a:lvl1pPr marL="0" indent="0" algn="ctr">
              <a:buNone/>
              <a:defRPr sz="2100">
                <a:solidFill>
                  <a:schemeClr val="tx1"/>
                </a:solidFill>
                <a:latin typeface="Calibri Light"/>
                <a:cs typeface="Calibri Ligh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Here’s the Subtitle: Leave blank if there isn’t one</a:t>
            </a:r>
          </a:p>
        </p:txBody>
      </p:sp>
      <p:pic>
        <p:nvPicPr>
          <p:cNvPr id="8" name="Picture 7">
            <a:extLst>
              <a:ext uri="{FF2B5EF4-FFF2-40B4-BE49-F238E27FC236}">
                <a16:creationId xmlns:a16="http://schemas.microsoft.com/office/drawing/2014/main" id="{4E46E1D1-92FA-0149-AC3B-47EBB014C2AB}"/>
              </a:ext>
            </a:extLst>
          </p:cNvPr>
          <p:cNvPicPr>
            <a:picLocks noChangeAspect="1"/>
          </p:cNvPicPr>
          <p:nvPr userDrawn="1"/>
        </p:nvPicPr>
        <p:blipFill>
          <a:blip r:embed="rId2"/>
          <a:stretch>
            <a:fillRect/>
          </a:stretch>
        </p:blipFill>
        <p:spPr bwMode="auto">
          <a:xfrm>
            <a:off x="10656593"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a:extLst>
              <a:ext uri="{FF2B5EF4-FFF2-40B4-BE49-F238E27FC236}">
                <a16:creationId xmlns:a16="http://schemas.microsoft.com/office/drawing/2014/main" id="{BD888096-271E-D246-8D2B-A1B8B80106DD}"/>
              </a:ext>
            </a:extLst>
          </p:cNvPr>
          <p:cNvSpPr>
            <a:spLocks noGrp="1"/>
          </p:cNvSpPr>
          <p:nvPr>
            <p:ph idx="10" hasCustomPrompt="1"/>
          </p:nvPr>
        </p:nvSpPr>
        <p:spPr bwMode="auto">
          <a:xfrm>
            <a:off x="666964" y="1864224"/>
            <a:ext cx="8367854" cy="393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indent="0">
              <a:buNone/>
              <a:defRPr/>
            </a:lvl1pPr>
          </a:lstStyle>
          <a:p>
            <a:pPr lvl="0"/>
            <a:r>
              <a:rPr lang="en-US" altLang="en-US"/>
              <a:t>Content should go here. Only use bullets if you have more than one item to address. Most slides will use this format.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217698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5"/>
            <a:ext cx="2823754" cy="5525589"/>
          </a:xfrm>
          <a:prstGeom prst="rect">
            <a:avLst/>
          </a:prstGeom>
        </p:spPr>
      </p:pic>
      <p:sp>
        <p:nvSpPr>
          <p:cNvPr id="6" name="Title 5">
            <a:extLst>
              <a:ext uri="{FF2B5EF4-FFF2-40B4-BE49-F238E27FC236}">
                <a16:creationId xmlns:a16="http://schemas.microsoft.com/office/drawing/2014/main" id="{CD586D0D-042D-2947-839E-AAA443870F53}"/>
              </a:ext>
            </a:extLst>
          </p:cNvPr>
          <p:cNvSpPr>
            <a:spLocks noGrp="1"/>
          </p:cNvSpPr>
          <p:nvPr>
            <p:ph type="title" hasCustomPrompt="1"/>
          </p:nvPr>
        </p:nvSpPr>
        <p:spPr>
          <a:xfrm>
            <a:off x="725996" y="1136431"/>
            <a:ext cx="4046135" cy="1572723"/>
          </a:xfrm>
        </p:spPr>
        <p:txBody>
          <a:bodyPr anchor="b" anchorCtr="0"/>
          <a:lstStyle>
            <a:lvl1pPr algn="l">
              <a:defRPr>
                <a:solidFill>
                  <a:schemeClr val="accent1"/>
                </a:solidFill>
              </a:defRPr>
            </a:lvl1pPr>
          </a:lstStyle>
          <a:p>
            <a:r>
              <a:rPr lang="en-US"/>
              <a:t>Title for This, Can be Two lines</a:t>
            </a:r>
          </a:p>
        </p:txBody>
      </p:sp>
      <p:sp>
        <p:nvSpPr>
          <p:cNvPr id="13" name="Text Placeholder 12">
            <a:extLst>
              <a:ext uri="{FF2B5EF4-FFF2-40B4-BE49-F238E27FC236}">
                <a16:creationId xmlns:a16="http://schemas.microsoft.com/office/drawing/2014/main" id="{20B8C2DD-D802-1148-99E8-562F1E31099B}"/>
              </a:ext>
            </a:extLst>
          </p:cNvPr>
          <p:cNvSpPr>
            <a:spLocks noGrp="1"/>
          </p:cNvSpPr>
          <p:nvPr>
            <p:ph type="body" sz="quarter" idx="10" hasCustomPrompt="1"/>
          </p:nvPr>
        </p:nvSpPr>
        <p:spPr>
          <a:xfrm>
            <a:off x="725996" y="3013008"/>
            <a:ext cx="4046135" cy="3142131"/>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Content should go here. Only use bullets if you have more than one item to address. </a:t>
            </a:r>
            <a:endParaRPr lang="en-US" sz="2000" baseline="0">
              <a:solidFill>
                <a:schemeClr val="bg1"/>
              </a:solidFill>
            </a:endParaRPr>
          </a:p>
          <a:p>
            <a:endParaRPr lang="en-US"/>
          </a:p>
          <a:p>
            <a:endParaRPr lang="en-US"/>
          </a:p>
          <a:p>
            <a:endParaRPr lang="en-US"/>
          </a:p>
        </p:txBody>
      </p:sp>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3" y="6273044"/>
            <a:ext cx="1367239" cy="458492"/>
          </a:xfrm>
          <a:prstGeom prst="rect">
            <a:avLst/>
          </a:prstGeom>
          <a:noFill/>
          <a:ln>
            <a:noFill/>
          </a:ln>
        </p:spPr>
      </p:pic>
      <p:sp>
        <p:nvSpPr>
          <p:cNvPr id="9" name="Content Placeholder 3">
            <a:extLst>
              <a:ext uri="{FF2B5EF4-FFF2-40B4-BE49-F238E27FC236}">
                <a16:creationId xmlns:a16="http://schemas.microsoft.com/office/drawing/2014/main" id="{11F462A8-E66A-EC49-81CD-C12CCE658C5F}"/>
              </a:ext>
            </a:extLst>
          </p:cNvPr>
          <p:cNvSpPr>
            <a:spLocks noGrp="1"/>
          </p:cNvSpPr>
          <p:nvPr>
            <p:ph sz="quarter" idx="11" hasCustomPrompt="1"/>
          </p:nvPr>
        </p:nvSpPr>
        <p:spPr>
          <a:xfrm>
            <a:off x="6797676" y="1136650"/>
            <a:ext cx="4705212" cy="5018088"/>
          </a:xfrm>
        </p:spPr>
        <p:txBody>
          <a:bodyPr/>
          <a:lstStyle/>
          <a:p>
            <a:pPr lvl="0"/>
            <a:r>
              <a:rPr lang="en-US"/>
              <a:t>This is a great place for more content or an image</a:t>
            </a:r>
          </a:p>
        </p:txBody>
      </p:sp>
    </p:spTree>
    <p:extLst>
      <p:ext uri="{BB962C8B-B14F-4D97-AF65-F5344CB8AC3E}">
        <p14:creationId xmlns:p14="http://schemas.microsoft.com/office/powerpoint/2010/main" val="1171149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plit Content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9C9F2E7-B1DB-5945-9877-4BC570B9AB1C}"/>
              </a:ext>
            </a:extLst>
          </p:cNvPr>
          <p:cNvSpPr/>
          <p:nvPr userDrawn="1"/>
        </p:nvSpPr>
        <p:spPr>
          <a:xfrm>
            <a:off x="0" y="0"/>
            <a:ext cx="6096000" cy="6858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a:off x="0" y="666205"/>
            <a:ext cx="2823754" cy="5525589"/>
          </a:xfrm>
          <a:prstGeom prst="rect">
            <a:avLst/>
          </a:prstGeom>
        </p:spPr>
      </p:pic>
      <p:pic>
        <p:nvPicPr>
          <p:cNvPr id="8" name="Google Shape;21;p3">
            <a:extLst>
              <a:ext uri="{FF2B5EF4-FFF2-40B4-BE49-F238E27FC236}">
                <a16:creationId xmlns:a16="http://schemas.microsoft.com/office/drawing/2014/main" id="{32B1C354-4CA8-B244-8336-40A5D518A46C}"/>
              </a:ext>
            </a:extLst>
          </p:cNvPr>
          <p:cNvPicPr preferRelativeResize="0"/>
          <p:nvPr userDrawn="1"/>
        </p:nvPicPr>
        <p:blipFill rotWithShape="1">
          <a:blip r:embed="rId3">
            <a:alphaModFix/>
          </a:blip>
          <a:srcRect/>
          <a:stretch/>
        </p:blipFill>
        <p:spPr>
          <a:xfrm>
            <a:off x="10656593" y="6273044"/>
            <a:ext cx="1367239" cy="458492"/>
          </a:xfrm>
          <a:prstGeom prst="rect">
            <a:avLst/>
          </a:prstGeom>
          <a:noFill/>
          <a:ln>
            <a:noFill/>
          </a:ln>
        </p:spPr>
      </p:pic>
      <p:sp>
        <p:nvSpPr>
          <p:cNvPr id="9" name="Title 1">
            <a:extLst>
              <a:ext uri="{FF2B5EF4-FFF2-40B4-BE49-F238E27FC236}">
                <a16:creationId xmlns:a16="http://schemas.microsoft.com/office/drawing/2014/main" id="{D28C399E-2642-F443-B15D-79568C39CDE5}"/>
              </a:ext>
            </a:extLst>
          </p:cNvPr>
          <p:cNvSpPr>
            <a:spLocks noGrp="1"/>
          </p:cNvSpPr>
          <p:nvPr>
            <p:ph type="title" hasCustomPrompt="1"/>
          </p:nvPr>
        </p:nvSpPr>
        <p:spPr>
          <a:xfrm>
            <a:off x="725996" y="876301"/>
            <a:ext cx="4046135" cy="5278838"/>
          </a:xfrm>
        </p:spPr>
        <p:txBody>
          <a:bodyPr/>
          <a:lstStyle>
            <a:lvl1pPr>
              <a:defRPr>
                <a:solidFill>
                  <a:schemeClr val="accent1"/>
                </a:solidFill>
              </a:defRPr>
            </a:lvl1pPr>
          </a:lstStyle>
          <a:p>
            <a:r>
              <a:rPr lang="en-US"/>
              <a:t>Title only on this side</a:t>
            </a:r>
          </a:p>
        </p:txBody>
      </p:sp>
      <p:sp>
        <p:nvSpPr>
          <p:cNvPr id="10" name="Text Placeholder 2">
            <a:extLst>
              <a:ext uri="{FF2B5EF4-FFF2-40B4-BE49-F238E27FC236}">
                <a16:creationId xmlns:a16="http://schemas.microsoft.com/office/drawing/2014/main" id="{ABFDC0A1-C750-DC42-9EF5-F47296AF9634}"/>
              </a:ext>
            </a:extLst>
          </p:cNvPr>
          <p:cNvSpPr>
            <a:spLocks noGrp="1"/>
          </p:cNvSpPr>
          <p:nvPr>
            <p:ph type="body" sz="quarter" idx="11" hasCustomPrompt="1"/>
          </p:nvPr>
        </p:nvSpPr>
        <p:spPr>
          <a:xfrm>
            <a:off x="6985746" y="876300"/>
            <a:ext cx="4178937" cy="5278839"/>
          </a:xfrm>
        </p:spPr>
        <p:txBody>
          <a:bodyPr anchor="ctr" anchorCtr="0"/>
          <a:lstStyle>
            <a:lvl1pPr marL="342900" indent="-342900">
              <a:buFont typeface="Arial" panose="020B0604020202020204" pitchFamily="34" charset="0"/>
              <a:buChar char="•"/>
              <a:defRPr/>
            </a:lvl1pPr>
          </a:lstStyle>
          <a:p>
            <a:r>
              <a:rPr lang="en-US"/>
              <a:t>Content on this side</a:t>
            </a:r>
          </a:p>
          <a:p>
            <a:r>
              <a:rPr lang="en-US"/>
              <a:t>Great for bullets</a:t>
            </a:r>
          </a:p>
          <a:p>
            <a:r>
              <a:rPr lang="en-US"/>
              <a:t>And more bullets</a:t>
            </a:r>
          </a:p>
          <a:p>
            <a:r>
              <a:rPr lang="en-US"/>
              <a:t>And more</a:t>
            </a:r>
          </a:p>
        </p:txBody>
      </p:sp>
    </p:spTree>
    <p:extLst>
      <p:ext uri="{BB962C8B-B14F-4D97-AF65-F5344CB8AC3E}">
        <p14:creationId xmlns:p14="http://schemas.microsoft.com/office/powerpoint/2010/main" val="1116975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plit Content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77A164-8D37-4248-B3BA-7D7C01816269}"/>
              </a:ext>
            </a:extLst>
          </p:cNvPr>
          <p:cNvSpPr/>
          <p:nvPr userDrawn="1"/>
        </p:nvSpPr>
        <p:spPr>
          <a:xfrm>
            <a:off x="1" y="0"/>
            <a:ext cx="8922917" cy="793815"/>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3FC484B-004D-7248-AC20-A803DC9DBDB4}"/>
              </a:ext>
            </a:extLst>
          </p:cNvPr>
          <p:cNvSpPr>
            <a:spLocks noGrp="1"/>
          </p:cNvSpPr>
          <p:nvPr>
            <p:ph type="title" hasCustomPrompt="1"/>
          </p:nvPr>
        </p:nvSpPr>
        <p:spPr>
          <a:xfrm>
            <a:off x="0" y="0"/>
            <a:ext cx="8922917" cy="793815"/>
          </a:xfrm>
        </p:spPr>
        <p:txBody>
          <a:bodyPr/>
          <a:lstStyle>
            <a:lvl1pPr>
              <a:defRPr/>
            </a:lvl1pPr>
          </a:lstStyle>
          <a:p>
            <a:r>
              <a:rPr lang="en-US"/>
              <a:t>Title Goes Here</a:t>
            </a:r>
          </a:p>
        </p:txBody>
      </p:sp>
      <p:sp>
        <p:nvSpPr>
          <p:cNvPr id="13" name="Subtitle 2">
            <a:extLst>
              <a:ext uri="{FF2B5EF4-FFF2-40B4-BE49-F238E27FC236}">
                <a16:creationId xmlns:a16="http://schemas.microsoft.com/office/drawing/2014/main" id="{5C868001-F619-C848-8D44-7D6C8C8194B3}"/>
              </a:ext>
            </a:extLst>
          </p:cNvPr>
          <p:cNvSpPr>
            <a:spLocks noGrp="1"/>
          </p:cNvSpPr>
          <p:nvPr>
            <p:ph type="subTitle" idx="1" hasCustomPrompt="1"/>
          </p:nvPr>
        </p:nvSpPr>
        <p:spPr>
          <a:xfrm>
            <a:off x="0" y="793815"/>
            <a:ext cx="8922917" cy="703674"/>
          </a:xfrm>
        </p:spPr>
        <p:txBody>
          <a:bodyPr>
            <a:normAutofit/>
          </a:bodyPr>
          <a:lstStyle>
            <a:lvl1pPr marL="0" indent="0" algn="ctr">
              <a:buNone/>
              <a:defRPr sz="2100">
                <a:solidFill>
                  <a:schemeClr val="tx1"/>
                </a:solidFill>
                <a:latin typeface="Calibri Light"/>
                <a:cs typeface="Calibri Ligh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Here’s the Subtitle: Leave blank if there isn’t one</a:t>
            </a:r>
          </a:p>
        </p:txBody>
      </p:sp>
      <p:sp>
        <p:nvSpPr>
          <p:cNvPr id="14" name="Text Placeholder 2">
            <a:extLst>
              <a:ext uri="{FF2B5EF4-FFF2-40B4-BE49-F238E27FC236}">
                <a16:creationId xmlns:a16="http://schemas.microsoft.com/office/drawing/2014/main" id="{9BE38400-583F-8F48-988E-87F142B77008}"/>
              </a:ext>
            </a:extLst>
          </p:cNvPr>
          <p:cNvSpPr>
            <a:spLocks noGrp="1"/>
          </p:cNvSpPr>
          <p:nvPr>
            <p:ph idx="10" hasCustomPrompt="1"/>
          </p:nvPr>
        </p:nvSpPr>
        <p:spPr bwMode="auto">
          <a:xfrm>
            <a:off x="666964" y="1873651"/>
            <a:ext cx="7713465" cy="432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indent="0">
              <a:buNone/>
              <a:defRPr/>
            </a:lvl1pPr>
            <a:lvl2pPr marL="989013" indent="-379413">
              <a:buFont typeface="Arial" panose="020B0604020202020204" pitchFamily="34" charset="0"/>
              <a:buChar char="•"/>
              <a:defRPr/>
            </a:lvl2pPr>
            <a:lvl3pPr>
              <a:defRPr sz="1900"/>
            </a:lvl3pPr>
            <a:lvl4pPr marL="2132013" indent="-303213">
              <a:buFont typeface="Arial" panose="020B0604020202020204" pitchFamily="34" charset="0"/>
              <a:buChar char="•"/>
              <a:defRPr/>
            </a:lvl4pPr>
            <a:lvl5pPr marL="2741613" indent="-303213">
              <a:buFont typeface="Arial" panose="020B0604020202020204" pitchFamily="34" charset="0"/>
              <a:buChar char="•"/>
              <a:defRPr/>
            </a:lvl5pPr>
          </a:lstStyle>
          <a:p>
            <a:pPr lvl="0"/>
            <a:r>
              <a:rPr lang="en-US" altLang="en-US"/>
              <a:t>Content should go here. Only use bullets if you have more than one item to address. Most slides will use this format.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object 495">
            <a:extLst>
              <a:ext uri="{FF2B5EF4-FFF2-40B4-BE49-F238E27FC236}">
                <a16:creationId xmlns:a16="http://schemas.microsoft.com/office/drawing/2014/main" id="{751CA9D3-FA96-7349-A7F5-FDA9AC7F5284}"/>
              </a:ext>
            </a:extLst>
          </p:cNvPr>
          <p:cNvSpPr/>
          <p:nvPr userDrawn="1"/>
        </p:nvSpPr>
        <p:spPr>
          <a:xfrm>
            <a:off x="8922918" y="0"/>
            <a:ext cx="3265907" cy="6857999"/>
          </a:xfrm>
          <a:custGeom>
            <a:avLst/>
            <a:gdLst/>
            <a:ahLst/>
            <a:cxnLst/>
            <a:rect l="l" t="t" r="r" b="b"/>
            <a:pathLst>
              <a:path w="4062095" h="3835400">
                <a:moveTo>
                  <a:pt x="0" y="3835077"/>
                </a:moveTo>
                <a:lnTo>
                  <a:pt x="4061904" y="3835077"/>
                </a:lnTo>
                <a:lnTo>
                  <a:pt x="4061904" y="0"/>
                </a:lnTo>
                <a:lnTo>
                  <a:pt x="0" y="0"/>
                </a:lnTo>
                <a:lnTo>
                  <a:pt x="0" y="3835077"/>
                </a:lnTo>
                <a:close/>
              </a:path>
            </a:pathLst>
          </a:custGeom>
          <a:solidFill>
            <a:srgbClr val="363638"/>
          </a:solidFill>
        </p:spPr>
        <p:txBody>
          <a:bodyPr wrap="square" lIns="0" tIns="0" rIns="0" bIns="0" rtlCol="0"/>
          <a:lstStyle/>
          <a:p>
            <a:endParaRPr/>
          </a:p>
        </p:txBody>
      </p:sp>
      <p:pic>
        <p:nvPicPr>
          <p:cNvPr id="4" name="Picture 3">
            <a:extLst>
              <a:ext uri="{FF2B5EF4-FFF2-40B4-BE49-F238E27FC236}">
                <a16:creationId xmlns:a16="http://schemas.microsoft.com/office/drawing/2014/main" id="{A3EC23F3-D663-4A4F-80B7-79899729CDDD}"/>
              </a:ext>
            </a:extLst>
          </p:cNvPr>
          <p:cNvPicPr>
            <a:picLocks noChangeAspect="1"/>
          </p:cNvPicPr>
          <p:nvPr userDrawn="1"/>
        </p:nvPicPr>
        <p:blipFill rotWithShape="1">
          <a:blip r:embed="rId2"/>
          <a:srcRect l="48897"/>
          <a:stretch/>
        </p:blipFill>
        <p:spPr>
          <a:xfrm rot="10800000">
            <a:off x="9365071" y="666204"/>
            <a:ext cx="2823754" cy="5525589"/>
          </a:xfrm>
          <a:prstGeom prst="rect">
            <a:avLst/>
          </a:prstGeom>
        </p:spPr>
      </p:pic>
      <p:sp>
        <p:nvSpPr>
          <p:cNvPr id="17" name="Text Placeholder 4">
            <a:extLst>
              <a:ext uri="{FF2B5EF4-FFF2-40B4-BE49-F238E27FC236}">
                <a16:creationId xmlns:a16="http://schemas.microsoft.com/office/drawing/2014/main" id="{B9FAD361-15FC-2C4A-8776-B14F71407C20}"/>
              </a:ext>
            </a:extLst>
          </p:cNvPr>
          <p:cNvSpPr>
            <a:spLocks noGrp="1"/>
          </p:cNvSpPr>
          <p:nvPr>
            <p:ph type="body" sz="quarter" idx="12"/>
          </p:nvPr>
        </p:nvSpPr>
        <p:spPr>
          <a:xfrm>
            <a:off x="9267824" y="1873250"/>
            <a:ext cx="2539863" cy="4329113"/>
          </a:xfrm>
        </p:spPr>
        <p:txBody>
          <a:bodyPr/>
          <a:lstStyle>
            <a:lvl1pPr marL="342900" indent="-342900" defTabSz="301752">
              <a:buFont typeface="Arial" panose="020B0604020202020204" pitchFamily="34" charset="0"/>
              <a:buChar char="•"/>
              <a:defRPr/>
            </a:lvl1pPr>
            <a:lvl2pPr marL="685800" indent="-379413" defTabSz="301752">
              <a:buFont typeface="Arial" panose="020B0604020202020204" pitchFamily="34" charset="0"/>
              <a:buChar char="•"/>
              <a:defRPr i="1"/>
            </a:lvl2pPr>
            <a:lvl3pPr marL="914400" indent="-303213" defTabSz="301752">
              <a:buFont typeface="Arial" panose="020B0604020202020204" pitchFamily="34" charset="0"/>
              <a:buChar char="•"/>
              <a:defRPr sz="1500">
                <a:solidFill>
                  <a:schemeClr val="tx1"/>
                </a:solidFill>
              </a:defRPr>
            </a:lvl3pPr>
            <a:lvl4pPr marL="1188720" indent="-303213" defTabSz="301752">
              <a:buFont typeface="Arial" panose="020B0604020202020204" pitchFamily="34" charset="0"/>
              <a:buChar char="•"/>
              <a:defRPr/>
            </a:lvl4pPr>
            <a:lvl5pPr marL="2741613" indent="-303213" defTabSz="301752">
              <a:buFont typeface="Arial" panose="020B0604020202020204" pitchFamily="34" charset="0"/>
              <a:buChar char="•"/>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053607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content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F0FFA6-5E8A-C84F-82A4-2FEF73572AD7}"/>
              </a:ext>
            </a:extLst>
          </p:cNvPr>
          <p:cNvPicPr>
            <a:picLocks noChangeAspect="1"/>
          </p:cNvPicPr>
          <p:nvPr userDrawn="1"/>
        </p:nvPicPr>
        <p:blipFill>
          <a:blip r:embed="rId2"/>
          <a:stretch>
            <a:fillRect/>
          </a:stretch>
        </p:blipFill>
        <p:spPr bwMode="auto">
          <a:xfrm>
            <a:off x="10656593" y="6273044"/>
            <a:ext cx="1367239" cy="45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2373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emf"/><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1.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3.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CA1E0B5-C745-924E-AD35-A78FE9BDB79C}"/>
              </a:ext>
            </a:extLst>
          </p:cNvPr>
          <p:cNvSpPr>
            <a:spLocks noGrp="1"/>
          </p:cNvSpPr>
          <p:nvPr>
            <p:ph type="title"/>
          </p:nvPr>
        </p:nvSpPr>
        <p:spPr bwMode="auto">
          <a:xfrm>
            <a:off x="0" y="0"/>
            <a:ext cx="12188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D8464D6-3C64-C241-82D8-964CE39D1F7A}"/>
              </a:ext>
            </a:extLst>
          </p:cNvPr>
          <p:cNvSpPr>
            <a:spLocks noGrp="1"/>
          </p:cNvSpPr>
          <p:nvPr>
            <p:ph type="body" idx="1"/>
          </p:nvPr>
        </p:nvSpPr>
        <p:spPr bwMode="auto">
          <a:xfrm>
            <a:off x="366713" y="1600200"/>
            <a:ext cx="5443537"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a:extLst>
              <a:ext uri="{FF2B5EF4-FFF2-40B4-BE49-F238E27FC236}">
                <a16:creationId xmlns:a16="http://schemas.microsoft.com/office/drawing/2014/main" id="{C6C1859F-2A6B-02F8-0C99-2A8BC904E932}"/>
              </a:ext>
            </a:extLst>
          </p:cNvPr>
          <p:cNvSpPr txBox="1"/>
          <p:nvPr userDrawn="1">
            <p:extLst>
              <p:ext uri="{1162E1C5-73C7-4A58-AE30-91384D911F3F}">
                <p184:classification xmlns:p184="http://schemas.microsoft.com/office/powerpoint/2018/4/main" val="ftr"/>
              </p:ext>
            </p:extLst>
          </p:nvPr>
        </p:nvSpPr>
        <p:spPr>
          <a:xfrm>
            <a:off x="11382375" y="6672580"/>
            <a:ext cx="76517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ea typeface="Calibri" panose="020F0502020204030204" pitchFamily="34" charset="0"/>
                <a:cs typeface="Calibri" panose="020F0502020204030204" pitchFamily="34" charset="0"/>
              </a:rPr>
              <a:t>Cisco Confidential</a:t>
            </a:r>
          </a:p>
        </p:txBody>
      </p:sp>
    </p:spTree>
  </p:cSld>
  <p:clrMap bg1="dk1" tx1="lt1" bg2="dk2" tx2="lt2" accent1="accent1" accent2="accent2" accent3="accent3" accent4="accent4" accent5="accent5" accent6="accent6" hlink="hlink" folHlink="folHlink"/>
  <p:sldLayoutIdLst>
    <p:sldLayoutId id="2147483706" r:id="rId1"/>
    <p:sldLayoutId id="2147483672" r:id="rId2"/>
    <p:sldLayoutId id="2147483705" r:id="rId3"/>
    <p:sldLayoutId id="2147483670" r:id="rId4"/>
    <p:sldLayoutId id="2147483676" r:id="rId5"/>
    <p:sldLayoutId id="2147483698" r:id="rId6"/>
    <p:sldLayoutId id="2147483703" r:id="rId7"/>
    <p:sldLayoutId id="2147483704" r:id="rId8"/>
    <p:sldLayoutId id="2147483694" r:id="rId9"/>
    <p:sldLayoutId id="2147483699" r:id="rId10"/>
    <p:sldLayoutId id="2147483700" r:id="rId11"/>
    <p:sldLayoutId id="2147483701" r:id="rId12"/>
    <p:sldLayoutId id="2147483730" r:id="rId13"/>
    <p:sldLayoutId id="2147483738" r:id="rId14"/>
    <p:sldLayoutId id="2147483741" r:id="rId15"/>
    <p:sldLayoutId id="2147483774" r:id="rId16"/>
    <p:sldLayoutId id="2147483775" r:id="rId17"/>
    <p:sldLayoutId id="2147483776" r:id="rId18"/>
  </p:sldLayoutIdLst>
  <p:hf hdr="0" ftr="0" dt="0"/>
  <p:txStyles>
    <p:titleStyle>
      <a:lvl1pPr algn="ctr" defTabSz="608013" rtl="0" eaLnBrk="1" fontAlgn="base" hangingPunct="1">
        <a:spcBef>
          <a:spcPct val="0"/>
        </a:spcBef>
        <a:spcAft>
          <a:spcPct val="0"/>
        </a:spcAft>
        <a:defRPr sz="4300" kern="1200">
          <a:solidFill>
            <a:srgbClr val="E8E8E8"/>
          </a:solidFill>
          <a:latin typeface="Calibri Light"/>
          <a:ea typeface="ＭＳ Ｐゴシック" panose="020B0600070205080204" pitchFamily="34" charset="-128"/>
          <a:cs typeface="Calibri Light"/>
        </a:defRPr>
      </a:lvl1pPr>
      <a:lvl2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2pPr>
      <a:lvl3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3pPr>
      <a:lvl4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4pPr>
      <a:lvl5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08013" rtl="0" eaLnBrk="1" fontAlgn="base" hangingPunct="1">
        <a:spcBef>
          <a:spcPct val="20000"/>
        </a:spcBef>
        <a:spcAft>
          <a:spcPct val="0"/>
        </a:spcAft>
        <a:buFont typeface="Arial" panose="020B0604020202020204" pitchFamily="34" charset="0"/>
        <a:buNone/>
        <a:defRPr sz="1900" kern="1200">
          <a:solidFill>
            <a:srgbClr val="E8E8E8"/>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493" rtl="0" eaLnBrk="1" latinLnBrk="0" hangingPunct="1">
        <a:defRPr sz="2400" kern="1200">
          <a:solidFill>
            <a:schemeClr val="tx1"/>
          </a:solidFill>
          <a:latin typeface="+mn-lt"/>
          <a:ea typeface="+mn-ea"/>
          <a:cs typeface="+mn-cs"/>
        </a:defRPr>
      </a:lvl1pPr>
      <a:lvl2pPr marL="609493" algn="l" defTabSz="609493" rtl="0" eaLnBrk="1" latinLnBrk="0" hangingPunct="1">
        <a:defRPr sz="2400" kern="1200">
          <a:solidFill>
            <a:schemeClr val="tx1"/>
          </a:solidFill>
          <a:latin typeface="+mn-lt"/>
          <a:ea typeface="+mn-ea"/>
          <a:cs typeface="+mn-cs"/>
        </a:defRPr>
      </a:lvl2pPr>
      <a:lvl3pPr marL="1218987" algn="l" defTabSz="609493" rtl="0" eaLnBrk="1" latinLnBrk="0" hangingPunct="1">
        <a:defRPr sz="2400" kern="1200">
          <a:solidFill>
            <a:schemeClr val="tx1"/>
          </a:solidFill>
          <a:latin typeface="+mn-lt"/>
          <a:ea typeface="+mn-ea"/>
          <a:cs typeface="+mn-cs"/>
        </a:defRPr>
      </a:lvl3pPr>
      <a:lvl4pPr marL="1828480" algn="l" defTabSz="609493" rtl="0" eaLnBrk="1" latinLnBrk="0" hangingPunct="1">
        <a:defRPr sz="2400" kern="1200">
          <a:solidFill>
            <a:schemeClr val="tx1"/>
          </a:solidFill>
          <a:latin typeface="+mn-lt"/>
          <a:ea typeface="+mn-ea"/>
          <a:cs typeface="+mn-cs"/>
        </a:defRPr>
      </a:lvl4pPr>
      <a:lvl5pPr marL="2437973" algn="l" defTabSz="609493" rtl="0" eaLnBrk="1" latinLnBrk="0" hangingPunct="1">
        <a:defRPr sz="2400" kern="1200">
          <a:solidFill>
            <a:schemeClr val="tx1"/>
          </a:solidFill>
          <a:latin typeface="+mn-lt"/>
          <a:ea typeface="+mn-ea"/>
          <a:cs typeface="+mn-cs"/>
        </a:defRPr>
      </a:lvl5pPr>
      <a:lvl6pPr marL="3047467" algn="l" defTabSz="609493" rtl="0" eaLnBrk="1" latinLnBrk="0" hangingPunct="1">
        <a:defRPr sz="2400" kern="1200">
          <a:solidFill>
            <a:schemeClr val="tx1"/>
          </a:solidFill>
          <a:latin typeface="+mn-lt"/>
          <a:ea typeface="+mn-ea"/>
          <a:cs typeface="+mn-cs"/>
        </a:defRPr>
      </a:lvl6pPr>
      <a:lvl7pPr marL="3656960" algn="l" defTabSz="609493" rtl="0" eaLnBrk="1" latinLnBrk="0" hangingPunct="1">
        <a:defRPr sz="2400" kern="1200">
          <a:solidFill>
            <a:schemeClr val="tx1"/>
          </a:solidFill>
          <a:latin typeface="+mn-lt"/>
          <a:ea typeface="+mn-ea"/>
          <a:cs typeface="+mn-cs"/>
        </a:defRPr>
      </a:lvl7pPr>
      <a:lvl8pPr marL="4266453" algn="l" defTabSz="609493" rtl="0" eaLnBrk="1" latinLnBrk="0" hangingPunct="1">
        <a:defRPr sz="2400" kern="1200">
          <a:solidFill>
            <a:schemeClr val="tx1"/>
          </a:solidFill>
          <a:latin typeface="+mn-lt"/>
          <a:ea typeface="+mn-ea"/>
          <a:cs typeface="+mn-cs"/>
        </a:defRPr>
      </a:lvl8pPr>
      <a:lvl9pPr marL="4875947" algn="l" defTabSz="609493"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CA1E0B5-C745-924E-AD35-A78FE9BDB79C}"/>
              </a:ext>
            </a:extLst>
          </p:cNvPr>
          <p:cNvSpPr>
            <a:spLocks noGrp="1"/>
          </p:cNvSpPr>
          <p:nvPr>
            <p:ph type="title"/>
          </p:nvPr>
        </p:nvSpPr>
        <p:spPr bwMode="auto">
          <a:xfrm>
            <a:off x="1" y="0"/>
            <a:ext cx="12188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D8464D6-3C64-C241-82D8-964CE39D1F7A}"/>
              </a:ext>
            </a:extLst>
          </p:cNvPr>
          <p:cNvSpPr>
            <a:spLocks noGrp="1"/>
          </p:cNvSpPr>
          <p:nvPr>
            <p:ph type="body" idx="1"/>
          </p:nvPr>
        </p:nvSpPr>
        <p:spPr bwMode="auto">
          <a:xfrm>
            <a:off x="366714" y="1600200"/>
            <a:ext cx="5443537"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a:extLst>
              <a:ext uri="{FF2B5EF4-FFF2-40B4-BE49-F238E27FC236}">
                <a16:creationId xmlns:a16="http://schemas.microsoft.com/office/drawing/2014/main" id="{F38F2421-5A57-DAD0-5DF8-DBB8D4238602}"/>
              </a:ext>
            </a:extLst>
          </p:cNvPr>
          <p:cNvSpPr txBox="1"/>
          <p:nvPr userDrawn="1">
            <p:extLst>
              <p:ext uri="{1162E1C5-73C7-4A58-AE30-91384D911F3F}">
                <p184:classification xmlns:p184="http://schemas.microsoft.com/office/powerpoint/2018/4/main" val="ftr"/>
              </p:ext>
            </p:extLst>
          </p:nvPr>
        </p:nvSpPr>
        <p:spPr>
          <a:xfrm>
            <a:off x="11382375" y="6672580"/>
            <a:ext cx="76517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ea typeface="Calibri" panose="020F0502020204030204" pitchFamily="34" charset="0"/>
                <a:cs typeface="Calibri" panose="020F0502020204030204" pitchFamily="34" charset="0"/>
              </a:rPr>
              <a:t>Cisco Confidential</a:t>
            </a:r>
          </a:p>
        </p:txBody>
      </p:sp>
    </p:spTree>
    <p:extLst>
      <p:ext uri="{BB962C8B-B14F-4D97-AF65-F5344CB8AC3E}">
        <p14:creationId xmlns:p14="http://schemas.microsoft.com/office/powerpoint/2010/main" val="262781963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2" r:id="rId13"/>
    <p:sldLayoutId id="2147483723" r:id="rId14"/>
    <p:sldLayoutId id="2147483742" r:id="rId15"/>
  </p:sldLayoutIdLst>
  <p:hf hdr="0" ftr="0" dt="0"/>
  <p:txStyles>
    <p:titleStyle>
      <a:lvl1pPr algn="ctr" defTabSz="607831" rtl="0" eaLnBrk="1" fontAlgn="base" hangingPunct="1">
        <a:spcBef>
          <a:spcPct val="0"/>
        </a:spcBef>
        <a:spcAft>
          <a:spcPct val="0"/>
        </a:spcAft>
        <a:defRPr sz="4299" kern="1200">
          <a:solidFill>
            <a:srgbClr val="E8E8E8"/>
          </a:solidFill>
          <a:latin typeface="Calibri Light"/>
          <a:ea typeface="ＭＳ Ｐゴシック" panose="020B0600070205080204" pitchFamily="34" charset="-128"/>
          <a:cs typeface="Calibri Light"/>
        </a:defRPr>
      </a:lvl1pPr>
      <a:lvl2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2pPr>
      <a:lvl3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3pPr>
      <a:lvl4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4pPr>
      <a:lvl5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07831" rtl="0" eaLnBrk="1" fontAlgn="base" hangingPunct="1">
        <a:spcBef>
          <a:spcPct val="20000"/>
        </a:spcBef>
        <a:spcAft>
          <a:spcPct val="0"/>
        </a:spcAft>
        <a:buFont typeface="Arial" panose="020B0604020202020204" pitchFamily="34" charset="0"/>
        <a:buNone/>
        <a:defRPr sz="1899" kern="1200">
          <a:solidFill>
            <a:srgbClr val="E8E8E8"/>
          </a:solidFill>
          <a:latin typeface="Calibri"/>
          <a:ea typeface="ＭＳ Ｐゴシック" panose="020B0600070205080204" pitchFamily="34" charset="-128"/>
          <a:cs typeface="Calibri"/>
        </a:defRPr>
      </a:lvl1pPr>
      <a:lvl2pPr marL="988716" indent="-379299" algn="l" defTabSz="607831" rtl="0" eaLnBrk="1" fontAlgn="base" hangingPunct="1">
        <a:spcBef>
          <a:spcPct val="20000"/>
        </a:spcBef>
        <a:spcAft>
          <a:spcPct val="0"/>
        </a:spcAft>
        <a:buFont typeface="Arial" panose="020B0604020202020204" pitchFamily="34" charset="0"/>
        <a:buChar char="–"/>
        <a:defRPr sz="1899" kern="1200">
          <a:solidFill>
            <a:srgbClr val="E8E8E8"/>
          </a:solidFill>
          <a:latin typeface="Calibri"/>
          <a:ea typeface="ＭＳ Ｐゴシック" panose="020B0600070205080204" pitchFamily="34" charset="-128"/>
          <a:cs typeface="Calibri"/>
        </a:defRPr>
      </a:lvl2pPr>
      <a:lvl3pPr marL="1521956" indent="-303122" algn="l" defTabSz="607831" rtl="0" eaLnBrk="1" fontAlgn="base" hangingPunct="1">
        <a:spcBef>
          <a:spcPct val="20000"/>
        </a:spcBef>
        <a:spcAft>
          <a:spcPct val="0"/>
        </a:spcAft>
        <a:buFont typeface="Arial" panose="020B0604020202020204" pitchFamily="34" charset="0"/>
        <a:buChar char="•"/>
        <a:defRPr sz="2399" kern="1200">
          <a:solidFill>
            <a:srgbClr val="EA7024"/>
          </a:solidFill>
          <a:latin typeface="Calibri"/>
          <a:ea typeface="ＭＳ Ｐゴシック" panose="020B0600070205080204" pitchFamily="34" charset="-128"/>
          <a:cs typeface="Calibri"/>
        </a:defRPr>
      </a:lvl3pPr>
      <a:lvl4pPr marL="2131373" indent="-303122" algn="l" defTabSz="607831" rtl="0" eaLnBrk="1" fontAlgn="base" hangingPunct="1">
        <a:spcBef>
          <a:spcPct val="20000"/>
        </a:spcBef>
        <a:spcAft>
          <a:spcPct val="0"/>
        </a:spcAft>
        <a:buFont typeface="Arial" panose="020B0604020202020204" pitchFamily="34" charset="0"/>
        <a:buChar char="–"/>
        <a:defRPr sz="1899" kern="1200">
          <a:solidFill>
            <a:srgbClr val="E8E8E8"/>
          </a:solidFill>
          <a:latin typeface="Calibri"/>
          <a:ea typeface="ＭＳ Ｐゴシック" panose="020B0600070205080204" pitchFamily="34" charset="-128"/>
          <a:cs typeface="Calibri"/>
        </a:defRPr>
      </a:lvl4pPr>
      <a:lvl5pPr marL="2740791" indent="-303122" algn="l" defTabSz="607831" rtl="0" eaLnBrk="1" fontAlgn="base" hangingPunct="1">
        <a:spcBef>
          <a:spcPct val="20000"/>
        </a:spcBef>
        <a:spcAft>
          <a:spcPct val="0"/>
        </a:spcAft>
        <a:buFont typeface="Arial" panose="020B0604020202020204" pitchFamily="34" charset="0"/>
        <a:buChar char="»"/>
        <a:defRPr sz="1899" kern="1200">
          <a:solidFill>
            <a:srgbClr val="E8E8E8"/>
          </a:solidFill>
          <a:latin typeface="Calibri"/>
          <a:ea typeface="ＭＳ Ｐゴシック" panose="020B0600070205080204" pitchFamily="34" charset="-128"/>
          <a:cs typeface="Calibri"/>
        </a:defRPr>
      </a:lvl5pPr>
      <a:lvl6pPr marL="3351207" indent="-304656" algn="l" defTabSz="609310" rtl="0" eaLnBrk="1" latinLnBrk="0" hangingPunct="1">
        <a:spcBef>
          <a:spcPct val="20000"/>
        </a:spcBef>
        <a:buFont typeface="Arial"/>
        <a:buChar char="•"/>
        <a:defRPr sz="2699" kern="1200">
          <a:solidFill>
            <a:schemeClr val="tx1"/>
          </a:solidFill>
          <a:latin typeface="+mn-lt"/>
          <a:ea typeface="+mn-ea"/>
          <a:cs typeface="+mn-cs"/>
        </a:defRPr>
      </a:lvl6pPr>
      <a:lvl7pPr marL="3960518" indent="-304656" algn="l" defTabSz="609310" rtl="0" eaLnBrk="1" latinLnBrk="0" hangingPunct="1">
        <a:spcBef>
          <a:spcPct val="20000"/>
        </a:spcBef>
        <a:buFont typeface="Arial"/>
        <a:buChar char="•"/>
        <a:defRPr sz="2699" kern="1200">
          <a:solidFill>
            <a:schemeClr val="tx1"/>
          </a:solidFill>
          <a:latin typeface="+mn-lt"/>
          <a:ea typeface="+mn-ea"/>
          <a:cs typeface="+mn-cs"/>
        </a:defRPr>
      </a:lvl7pPr>
      <a:lvl8pPr marL="4569829" indent="-304656" algn="l" defTabSz="609310" rtl="0" eaLnBrk="1" latinLnBrk="0" hangingPunct="1">
        <a:spcBef>
          <a:spcPct val="20000"/>
        </a:spcBef>
        <a:buFont typeface="Arial"/>
        <a:buChar char="•"/>
        <a:defRPr sz="2699" kern="1200">
          <a:solidFill>
            <a:schemeClr val="tx1"/>
          </a:solidFill>
          <a:latin typeface="+mn-lt"/>
          <a:ea typeface="+mn-ea"/>
          <a:cs typeface="+mn-cs"/>
        </a:defRPr>
      </a:lvl8pPr>
      <a:lvl9pPr marL="5179139" indent="-304656" algn="l" defTabSz="609310"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310" rtl="0" eaLnBrk="1" latinLnBrk="0" hangingPunct="1">
        <a:defRPr sz="2399" kern="1200">
          <a:solidFill>
            <a:schemeClr val="tx1"/>
          </a:solidFill>
          <a:latin typeface="+mn-lt"/>
          <a:ea typeface="+mn-ea"/>
          <a:cs typeface="+mn-cs"/>
        </a:defRPr>
      </a:lvl1pPr>
      <a:lvl2pPr marL="609310" algn="l" defTabSz="609310" rtl="0" eaLnBrk="1" latinLnBrk="0" hangingPunct="1">
        <a:defRPr sz="2399" kern="1200">
          <a:solidFill>
            <a:schemeClr val="tx1"/>
          </a:solidFill>
          <a:latin typeface="+mn-lt"/>
          <a:ea typeface="+mn-ea"/>
          <a:cs typeface="+mn-cs"/>
        </a:defRPr>
      </a:lvl2pPr>
      <a:lvl3pPr marL="1218621" algn="l" defTabSz="609310" rtl="0" eaLnBrk="1" latinLnBrk="0" hangingPunct="1">
        <a:defRPr sz="2399" kern="1200">
          <a:solidFill>
            <a:schemeClr val="tx1"/>
          </a:solidFill>
          <a:latin typeface="+mn-lt"/>
          <a:ea typeface="+mn-ea"/>
          <a:cs typeface="+mn-cs"/>
        </a:defRPr>
      </a:lvl3pPr>
      <a:lvl4pPr marL="1827931" algn="l" defTabSz="609310" rtl="0" eaLnBrk="1" latinLnBrk="0" hangingPunct="1">
        <a:defRPr sz="2399" kern="1200">
          <a:solidFill>
            <a:schemeClr val="tx1"/>
          </a:solidFill>
          <a:latin typeface="+mn-lt"/>
          <a:ea typeface="+mn-ea"/>
          <a:cs typeface="+mn-cs"/>
        </a:defRPr>
      </a:lvl4pPr>
      <a:lvl5pPr marL="2437242" algn="l" defTabSz="609310" rtl="0" eaLnBrk="1" latinLnBrk="0" hangingPunct="1">
        <a:defRPr sz="2399" kern="1200">
          <a:solidFill>
            <a:schemeClr val="tx1"/>
          </a:solidFill>
          <a:latin typeface="+mn-lt"/>
          <a:ea typeface="+mn-ea"/>
          <a:cs typeface="+mn-cs"/>
        </a:defRPr>
      </a:lvl5pPr>
      <a:lvl6pPr marL="3046553" algn="l" defTabSz="609310" rtl="0" eaLnBrk="1" latinLnBrk="0" hangingPunct="1">
        <a:defRPr sz="2399" kern="1200">
          <a:solidFill>
            <a:schemeClr val="tx1"/>
          </a:solidFill>
          <a:latin typeface="+mn-lt"/>
          <a:ea typeface="+mn-ea"/>
          <a:cs typeface="+mn-cs"/>
        </a:defRPr>
      </a:lvl6pPr>
      <a:lvl7pPr marL="3655863" algn="l" defTabSz="609310" rtl="0" eaLnBrk="1" latinLnBrk="0" hangingPunct="1">
        <a:defRPr sz="2399" kern="1200">
          <a:solidFill>
            <a:schemeClr val="tx1"/>
          </a:solidFill>
          <a:latin typeface="+mn-lt"/>
          <a:ea typeface="+mn-ea"/>
          <a:cs typeface="+mn-cs"/>
        </a:defRPr>
      </a:lvl7pPr>
      <a:lvl8pPr marL="4265173" algn="l" defTabSz="609310" rtl="0" eaLnBrk="1" latinLnBrk="0" hangingPunct="1">
        <a:defRPr sz="2399" kern="1200">
          <a:solidFill>
            <a:schemeClr val="tx1"/>
          </a:solidFill>
          <a:latin typeface="+mn-lt"/>
          <a:ea typeface="+mn-ea"/>
          <a:cs typeface="+mn-cs"/>
        </a:defRPr>
      </a:lvl8pPr>
      <a:lvl9pPr marL="4874484" algn="l" defTabSz="609310"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CA1E0B5-C745-924E-AD35-A78FE9BDB79C}"/>
              </a:ext>
            </a:extLst>
          </p:cNvPr>
          <p:cNvSpPr>
            <a:spLocks noGrp="1"/>
          </p:cNvSpPr>
          <p:nvPr>
            <p:ph type="title"/>
          </p:nvPr>
        </p:nvSpPr>
        <p:spPr bwMode="auto">
          <a:xfrm>
            <a:off x="1" y="0"/>
            <a:ext cx="121888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FD8464D6-3C64-C241-82D8-964CE39D1F7A}"/>
              </a:ext>
            </a:extLst>
          </p:cNvPr>
          <p:cNvSpPr>
            <a:spLocks noGrp="1"/>
          </p:cNvSpPr>
          <p:nvPr>
            <p:ph type="body" idx="1"/>
          </p:nvPr>
        </p:nvSpPr>
        <p:spPr bwMode="auto">
          <a:xfrm>
            <a:off x="366714" y="1600200"/>
            <a:ext cx="5443537" cy="481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 name="TextBox 2">
            <a:extLst>
              <a:ext uri="{FF2B5EF4-FFF2-40B4-BE49-F238E27FC236}">
                <a16:creationId xmlns:a16="http://schemas.microsoft.com/office/drawing/2014/main" id="{F38F2421-5A57-DAD0-5DF8-DBB8D4238602}"/>
              </a:ext>
            </a:extLst>
          </p:cNvPr>
          <p:cNvSpPr txBox="1"/>
          <p:nvPr userDrawn="1">
            <p:extLst>
              <p:ext uri="{1162E1C5-73C7-4A58-AE30-91384D911F3F}">
                <p184:classification xmlns:p184="http://schemas.microsoft.com/office/powerpoint/2018/4/main" val="ftr"/>
              </p:ext>
            </p:extLst>
          </p:nvPr>
        </p:nvSpPr>
        <p:spPr>
          <a:xfrm>
            <a:off x="11382375" y="6672580"/>
            <a:ext cx="765175" cy="121920"/>
          </a:xfrm>
          <a:prstGeom prst="rect">
            <a:avLst/>
          </a:prstGeom>
        </p:spPr>
        <p:txBody>
          <a:bodyPr horzOverflow="overflow" lIns="0" tIns="0" rIns="0" bIns="0">
            <a:spAutoFit/>
          </a:bodyPr>
          <a:lstStyle/>
          <a:p>
            <a:pPr algn="l"/>
            <a:r>
              <a:rPr lang="en-US" sz="800">
                <a:solidFill>
                  <a:srgbClr val="000000"/>
                </a:solidFill>
                <a:latin typeface="Calibri" panose="020F0502020204030204" pitchFamily="34" charset="0"/>
                <a:ea typeface="Calibri" panose="020F0502020204030204" pitchFamily="34" charset="0"/>
                <a:cs typeface="Calibri" panose="020F0502020204030204" pitchFamily="34" charset="0"/>
              </a:rPr>
              <a:t>Cisco Confidential</a:t>
            </a:r>
          </a:p>
        </p:txBody>
      </p:sp>
    </p:spTree>
    <p:extLst>
      <p:ext uri="{BB962C8B-B14F-4D97-AF65-F5344CB8AC3E}">
        <p14:creationId xmlns:p14="http://schemas.microsoft.com/office/powerpoint/2010/main" val="4254008246"/>
      </p:ext>
    </p:extLst>
  </p:cSld>
  <p:clrMap bg1="dk1" tx1="lt1" bg2="dk2" tx2="lt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Lst>
  <p:hf hdr="0" ftr="0" dt="0"/>
  <p:txStyles>
    <p:titleStyle>
      <a:lvl1pPr algn="ctr" defTabSz="607831" rtl="0" eaLnBrk="1" fontAlgn="base" hangingPunct="1">
        <a:spcBef>
          <a:spcPct val="0"/>
        </a:spcBef>
        <a:spcAft>
          <a:spcPct val="0"/>
        </a:spcAft>
        <a:defRPr sz="4299" kern="1200">
          <a:solidFill>
            <a:srgbClr val="E8E8E8"/>
          </a:solidFill>
          <a:latin typeface="Calibri Light"/>
          <a:ea typeface="ＭＳ Ｐゴシック" panose="020B0600070205080204" pitchFamily="34" charset="-128"/>
          <a:cs typeface="Calibri Light"/>
        </a:defRPr>
      </a:lvl1pPr>
      <a:lvl2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2pPr>
      <a:lvl3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3pPr>
      <a:lvl4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4pPr>
      <a:lvl5pPr algn="ctr" defTabSz="607831" rtl="0" eaLnBrk="1" fontAlgn="base" hangingPunct="1">
        <a:spcBef>
          <a:spcPct val="0"/>
        </a:spcBef>
        <a:spcAft>
          <a:spcPct val="0"/>
        </a:spcAft>
        <a:defRPr sz="4299">
          <a:solidFill>
            <a:srgbClr val="E8E8E8"/>
          </a:solidFill>
          <a:latin typeface="Calibri Light" panose="020F0302020204030204" pitchFamily="34"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607831" rtl="0" eaLnBrk="1" fontAlgn="base" hangingPunct="1">
        <a:spcBef>
          <a:spcPct val="20000"/>
        </a:spcBef>
        <a:spcAft>
          <a:spcPct val="0"/>
        </a:spcAft>
        <a:buFont typeface="Arial" panose="020B0604020202020204" pitchFamily="34" charset="0"/>
        <a:buNone/>
        <a:defRPr sz="1899" kern="1200">
          <a:solidFill>
            <a:srgbClr val="E8E8E8"/>
          </a:solidFill>
          <a:latin typeface="Calibri"/>
          <a:ea typeface="ＭＳ Ｐゴシック" panose="020B0600070205080204" pitchFamily="34" charset="-128"/>
          <a:cs typeface="Calibri"/>
        </a:defRPr>
      </a:lvl1pPr>
      <a:lvl2pPr marL="988716" indent="-379299" algn="l" defTabSz="607831" rtl="0" eaLnBrk="1" fontAlgn="base" hangingPunct="1">
        <a:spcBef>
          <a:spcPct val="20000"/>
        </a:spcBef>
        <a:spcAft>
          <a:spcPct val="0"/>
        </a:spcAft>
        <a:buFont typeface="Arial" panose="020B0604020202020204" pitchFamily="34" charset="0"/>
        <a:buChar char="–"/>
        <a:defRPr sz="1899" kern="1200">
          <a:solidFill>
            <a:srgbClr val="E8E8E8"/>
          </a:solidFill>
          <a:latin typeface="Calibri"/>
          <a:ea typeface="ＭＳ Ｐゴシック" panose="020B0600070205080204" pitchFamily="34" charset="-128"/>
          <a:cs typeface="Calibri"/>
        </a:defRPr>
      </a:lvl2pPr>
      <a:lvl3pPr marL="1521956" indent="-303122" algn="l" defTabSz="607831" rtl="0" eaLnBrk="1" fontAlgn="base" hangingPunct="1">
        <a:spcBef>
          <a:spcPct val="20000"/>
        </a:spcBef>
        <a:spcAft>
          <a:spcPct val="0"/>
        </a:spcAft>
        <a:buFont typeface="Arial" panose="020B0604020202020204" pitchFamily="34" charset="0"/>
        <a:buChar char="•"/>
        <a:defRPr sz="2399" kern="1200">
          <a:solidFill>
            <a:srgbClr val="EA7024"/>
          </a:solidFill>
          <a:latin typeface="Calibri"/>
          <a:ea typeface="ＭＳ Ｐゴシック" panose="020B0600070205080204" pitchFamily="34" charset="-128"/>
          <a:cs typeface="Calibri"/>
        </a:defRPr>
      </a:lvl3pPr>
      <a:lvl4pPr marL="2131373" indent="-303122" algn="l" defTabSz="607831" rtl="0" eaLnBrk="1" fontAlgn="base" hangingPunct="1">
        <a:spcBef>
          <a:spcPct val="20000"/>
        </a:spcBef>
        <a:spcAft>
          <a:spcPct val="0"/>
        </a:spcAft>
        <a:buFont typeface="Arial" panose="020B0604020202020204" pitchFamily="34" charset="0"/>
        <a:buChar char="–"/>
        <a:defRPr sz="1899" kern="1200">
          <a:solidFill>
            <a:srgbClr val="E8E8E8"/>
          </a:solidFill>
          <a:latin typeface="Calibri"/>
          <a:ea typeface="ＭＳ Ｐゴシック" panose="020B0600070205080204" pitchFamily="34" charset="-128"/>
          <a:cs typeface="Calibri"/>
        </a:defRPr>
      </a:lvl4pPr>
      <a:lvl5pPr marL="2740791" indent="-303122" algn="l" defTabSz="607831" rtl="0" eaLnBrk="1" fontAlgn="base" hangingPunct="1">
        <a:spcBef>
          <a:spcPct val="20000"/>
        </a:spcBef>
        <a:spcAft>
          <a:spcPct val="0"/>
        </a:spcAft>
        <a:buFont typeface="Arial" panose="020B0604020202020204" pitchFamily="34" charset="0"/>
        <a:buChar char="»"/>
        <a:defRPr sz="1899" kern="1200">
          <a:solidFill>
            <a:srgbClr val="E8E8E8"/>
          </a:solidFill>
          <a:latin typeface="Calibri"/>
          <a:ea typeface="ＭＳ Ｐゴシック" panose="020B0600070205080204" pitchFamily="34" charset="-128"/>
          <a:cs typeface="Calibri"/>
        </a:defRPr>
      </a:lvl5pPr>
      <a:lvl6pPr marL="3351207" indent="-304656" algn="l" defTabSz="609310" rtl="0" eaLnBrk="1" latinLnBrk="0" hangingPunct="1">
        <a:spcBef>
          <a:spcPct val="20000"/>
        </a:spcBef>
        <a:buFont typeface="Arial"/>
        <a:buChar char="•"/>
        <a:defRPr sz="2699" kern="1200">
          <a:solidFill>
            <a:schemeClr val="tx1"/>
          </a:solidFill>
          <a:latin typeface="+mn-lt"/>
          <a:ea typeface="+mn-ea"/>
          <a:cs typeface="+mn-cs"/>
        </a:defRPr>
      </a:lvl6pPr>
      <a:lvl7pPr marL="3960518" indent="-304656" algn="l" defTabSz="609310" rtl="0" eaLnBrk="1" latinLnBrk="0" hangingPunct="1">
        <a:spcBef>
          <a:spcPct val="20000"/>
        </a:spcBef>
        <a:buFont typeface="Arial"/>
        <a:buChar char="•"/>
        <a:defRPr sz="2699" kern="1200">
          <a:solidFill>
            <a:schemeClr val="tx1"/>
          </a:solidFill>
          <a:latin typeface="+mn-lt"/>
          <a:ea typeface="+mn-ea"/>
          <a:cs typeface="+mn-cs"/>
        </a:defRPr>
      </a:lvl7pPr>
      <a:lvl8pPr marL="4569829" indent="-304656" algn="l" defTabSz="609310" rtl="0" eaLnBrk="1" latinLnBrk="0" hangingPunct="1">
        <a:spcBef>
          <a:spcPct val="20000"/>
        </a:spcBef>
        <a:buFont typeface="Arial"/>
        <a:buChar char="•"/>
        <a:defRPr sz="2699" kern="1200">
          <a:solidFill>
            <a:schemeClr val="tx1"/>
          </a:solidFill>
          <a:latin typeface="+mn-lt"/>
          <a:ea typeface="+mn-ea"/>
          <a:cs typeface="+mn-cs"/>
        </a:defRPr>
      </a:lvl8pPr>
      <a:lvl9pPr marL="5179139" indent="-304656" algn="l" defTabSz="609310"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310" rtl="0" eaLnBrk="1" latinLnBrk="0" hangingPunct="1">
        <a:defRPr sz="2399" kern="1200">
          <a:solidFill>
            <a:schemeClr val="tx1"/>
          </a:solidFill>
          <a:latin typeface="+mn-lt"/>
          <a:ea typeface="+mn-ea"/>
          <a:cs typeface="+mn-cs"/>
        </a:defRPr>
      </a:lvl1pPr>
      <a:lvl2pPr marL="609310" algn="l" defTabSz="609310" rtl="0" eaLnBrk="1" latinLnBrk="0" hangingPunct="1">
        <a:defRPr sz="2399" kern="1200">
          <a:solidFill>
            <a:schemeClr val="tx1"/>
          </a:solidFill>
          <a:latin typeface="+mn-lt"/>
          <a:ea typeface="+mn-ea"/>
          <a:cs typeface="+mn-cs"/>
        </a:defRPr>
      </a:lvl2pPr>
      <a:lvl3pPr marL="1218621" algn="l" defTabSz="609310" rtl="0" eaLnBrk="1" latinLnBrk="0" hangingPunct="1">
        <a:defRPr sz="2399" kern="1200">
          <a:solidFill>
            <a:schemeClr val="tx1"/>
          </a:solidFill>
          <a:latin typeface="+mn-lt"/>
          <a:ea typeface="+mn-ea"/>
          <a:cs typeface="+mn-cs"/>
        </a:defRPr>
      </a:lvl3pPr>
      <a:lvl4pPr marL="1827931" algn="l" defTabSz="609310" rtl="0" eaLnBrk="1" latinLnBrk="0" hangingPunct="1">
        <a:defRPr sz="2399" kern="1200">
          <a:solidFill>
            <a:schemeClr val="tx1"/>
          </a:solidFill>
          <a:latin typeface="+mn-lt"/>
          <a:ea typeface="+mn-ea"/>
          <a:cs typeface="+mn-cs"/>
        </a:defRPr>
      </a:lvl4pPr>
      <a:lvl5pPr marL="2437242" algn="l" defTabSz="609310" rtl="0" eaLnBrk="1" latinLnBrk="0" hangingPunct="1">
        <a:defRPr sz="2399" kern="1200">
          <a:solidFill>
            <a:schemeClr val="tx1"/>
          </a:solidFill>
          <a:latin typeface="+mn-lt"/>
          <a:ea typeface="+mn-ea"/>
          <a:cs typeface="+mn-cs"/>
        </a:defRPr>
      </a:lvl5pPr>
      <a:lvl6pPr marL="3046553" algn="l" defTabSz="609310" rtl="0" eaLnBrk="1" latinLnBrk="0" hangingPunct="1">
        <a:defRPr sz="2399" kern="1200">
          <a:solidFill>
            <a:schemeClr val="tx1"/>
          </a:solidFill>
          <a:latin typeface="+mn-lt"/>
          <a:ea typeface="+mn-ea"/>
          <a:cs typeface="+mn-cs"/>
        </a:defRPr>
      </a:lvl6pPr>
      <a:lvl7pPr marL="3655863" algn="l" defTabSz="609310" rtl="0" eaLnBrk="1" latinLnBrk="0" hangingPunct="1">
        <a:defRPr sz="2399" kern="1200">
          <a:solidFill>
            <a:schemeClr val="tx1"/>
          </a:solidFill>
          <a:latin typeface="+mn-lt"/>
          <a:ea typeface="+mn-ea"/>
          <a:cs typeface="+mn-cs"/>
        </a:defRPr>
      </a:lvl7pPr>
      <a:lvl8pPr marL="4265173" algn="l" defTabSz="609310" rtl="0" eaLnBrk="1" latinLnBrk="0" hangingPunct="1">
        <a:defRPr sz="2399" kern="1200">
          <a:solidFill>
            <a:schemeClr val="tx1"/>
          </a:solidFill>
          <a:latin typeface="+mn-lt"/>
          <a:ea typeface="+mn-ea"/>
          <a:cs typeface="+mn-cs"/>
        </a:defRPr>
      </a:lvl8pPr>
      <a:lvl9pPr marL="4874484" algn="l" defTabSz="609310"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hyperlink" Target="https://blog.talosintelligence.com/adversaries-are-leveraging-remote-access-tools/"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customXml" Target="../ink/ink2.xm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customXml" Target="../ink/ink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tiff"/><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48.png"/><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customXml" Target="../ink/ink6.xml"/><Relationship Id="rId10" Type="http://schemas.openxmlformats.org/officeDocument/2006/relationships/image" Target="../media/image55.png"/><Relationship Id="rId4" Type="http://schemas.openxmlformats.org/officeDocument/2006/relationships/image" Target="../media/image52.png"/><Relationship Id="rId9" Type="http://schemas.openxmlformats.org/officeDocument/2006/relationships/customXml" Target="../ink/ink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51.jpe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65.jpeg"/><Relationship Id="rId5" Type="http://schemas.openxmlformats.org/officeDocument/2006/relationships/image" Target="../media/image64.svg"/><Relationship Id="rId4" Type="http://schemas.openxmlformats.org/officeDocument/2006/relationships/image" Target="../media/image63.svg"/></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546F3-2FF8-B721-124F-7482747EC042}"/>
              </a:ext>
            </a:extLst>
          </p:cNvPr>
          <p:cNvSpPr>
            <a:spLocks noGrp="1"/>
          </p:cNvSpPr>
          <p:nvPr>
            <p:ph type="body" sz="quarter" idx="10"/>
          </p:nvPr>
        </p:nvSpPr>
        <p:spPr/>
        <p:txBody>
          <a:bodyPr/>
          <a:lstStyle/>
          <a:p>
            <a:r>
              <a:rPr lang="en-US" dirty="0"/>
              <a:t>Joe Marshall – Sr. Security Strategist</a:t>
            </a:r>
          </a:p>
        </p:txBody>
      </p:sp>
    </p:spTree>
    <p:extLst>
      <p:ext uri="{BB962C8B-B14F-4D97-AF65-F5344CB8AC3E}">
        <p14:creationId xmlns:p14="http://schemas.microsoft.com/office/powerpoint/2010/main" val="204974634"/>
      </p:ext>
    </p:extLst>
  </p:cSld>
  <p:clrMapOvr>
    <a:masterClrMapping/>
  </p:clrMapOvr>
  <mc:AlternateContent xmlns:mc="http://schemas.openxmlformats.org/markup-compatibility/2006" xmlns:p14="http://schemas.microsoft.com/office/powerpoint/2010/main">
    <mc:Choice Requires="p14">
      <p:transition spd="slow" p14:dur="2000" advTm="17231"/>
    </mc:Choice>
    <mc:Fallback xmlns="">
      <p:transition spd="slow" advTm="172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B51C1-4624-EA76-4B87-E1B697C54EEB}"/>
              </a:ext>
            </a:extLst>
          </p:cNvPr>
          <p:cNvSpPr>
            <a:spLocks noGrp="1"/>
          </p:cNvSpPr>
          <p:nvPr>
            <p:ph type="title"/>
          </p:nvPr>
        </p:nvSpPr>
        <p:spPr/>
        <p:txBody>
          <a:bodyPr/>
          <a:lstStyle/>
          <a:p>
            <a:r>
              <a:rPr lang="en-US" dirty="0"/>
              <a:t>MITRE ATT&amp;CK</a:t>
            </a:r>
          </a:p>
        </p:txBody>
      </p:sp>
      <p:sp>
        <p:nvSpPr>
          <p:cNvPr id="3" name="Subtitle 2">
            <a:extLst>
              <a:ext uri="{FF2B5EF4-FFF2-40B4-BE49-F238E27FC236}">
                <a16:creationId xmlns:a16="http://schemas.microsoft.com/office/drawing/2014/main" id="{4D3F61FF-FB89-29BD-EFC1-FAE45B00CF5E}"/>
              </a:ext>
            </a:extLst>
          </p:cNvPr>
          <p:cNvSpPr>
            <a:spLocks noGrp="1"/>
          </p:cNvSpPr>
          <p:nvPr>
            <p:ph type="subTitle" idx="1"/>
          </p:nvPr>
        </p:nvSpPr>
        <p:spPr/>
        <p:txBody>
          <a:bodyPr/>
          <a:lstStyle/>
          <a:p>
            <a:endParaRPr lang="en-US"/>
          </a:p>
        </p:txBody>
      </p:sp>
      <p:sp>
        <p:nvSpPr>
          <p:cNvPr id="4" name="Content Placeholder 3">
            <a:extLst>
              <a:ext uri="{FF2B5EF4-FFF2-40B4-BE49-F238E27FC236}">
                <a16:creationId xmlns:a16="http://schemas.microsoft.com/office/drawing/2014/main" id="{1FCE4AA5-3D48-1D5D-9564-DD76D4F8CF23}"/>
              </a:ext>
            </a:extLst>
          </p:cNvPr>
          <p:cNvSpPr>
            <a:spLocks noGrp="1"/>
          </p:cNvSpPr>
          <p:nvPr>
            <p:ph idx="10"/>
          </p:nvPr>
        </p:nvSpPr>
        <p:spPr>
          <a:xfrm>
            <a:off x="672342" y="1971801"/>
            <a:ext cx="11268645" cy="3767404"/>
          </a:xfrm>
        </p:spPr>
        <p:txBody>
          <a:bodyPr/>
          <a:lstStyle/>
          <a:p>
            <a:pPr algn="l"/>
            <a:r>
              <a:rPr lang="en-US" b="0" i="0" dirty="0">
                <a:solidFill>
                  <a:srgbClr val="FFFFFF"/>
                </a:solidFill>
                <a:effectLst/>
                <a:latin typeface="Roboto" panose="02000000000000000000" pitchFamily="2" charset="0"/>
              </a:rPr>
              <a:t>Key findings from the MITRE ATT&amp;CK framework include: </a:t>
            </a:r>
          </a:p>
          <a:p>
            <a:pPr algn="l">
              <a:spcBef>
                <a:spcPts val="750"/>
              </a:spcBef>
              <a:spcAft>
                <a:spcPts val="750"/>
              </a:spcAft>
              <a:buFont typeface="Arial" panose="020B0604020202020204" pitchFamily="34" charset="0"/>
              <a:buChar char="•"/>
            </a:pPr>
            <a:r>
              <a:rPr lang="en-US" b="0" i="0" dirty="0">
                <a:solidFill>
                  <a:srgbClr val="FFFFFF"/>
                </a:solidFill>
                <a:effectLst/>
                <a:latin typeface="Roboto" panose="02000000000000000000" pitchFamily="2" charset="0"/>
              </a:rPr>
              <a:t>The use of remote access tooling, such as </a:t>
            </a:r>
            <a:r>
              <a:rPr lang="en-US" b="0" i="0" dirty="0" err="1">
                <a:solidFill>
                  <a:srgbClr val="FFFFFF"/>
                </a:solidFill>
                <a:effectLst/>
                <a:latin typeface="Roboto" panose="02000000000000000000" pitchFamily="2" charset="0"/>
              </a:rPr>
              <a:t>Splashtop</a:t>
            </a:r>
            <a:r>
              <a:rPr lang="en-US" b="0" i="0" dirty="0">
                <a:solidFill>
                  <a:srgbClr val="FFFFFF"/>
                </a:solidFill>
                <a:effectLst/>
                <a:latin typeface="Roboto" panose="02000000000000000000" pitchFamily="2" charset="0"/>
              </a:rPr>
              <a:t> or </a:t>
            </a:r>
            <a:r>
              <a:rPr lang="en-US" b="0" i="0" dirty="0" err="1">
                <a:solidFill>
                  <a:srgbClr val="FFFFFF"/>
                </a:solidFill>
                <a:effectLst/>
                <a:latin typeface="Roboto" panose="02000000000000000000" pitchFamily="2" charset="0"/>
              </a:rPr>
              <a:t>AteraAgent</a:t>
            </a:r>
            <a:r>
              <a:rPr lang="en-US" b="0" i="0" dirty="0">
                <a:solidFill>
                  <a:srgbClr val="FFFFFF"/>
                </a:solidFill>
                <a:effectLst/>
                <a:latin typeface="Roboto" panose="02000000000000000000" pitchFamily="2" charset="0"/>
              </a:rPr>
              <a:t>, was leveraged in nearly 40 percent of engagements, compared to 5 percent in the previous quarter. </a:t>
            </a:r>
          </a:p>
          <a:p>
            <a:pPr algn="l">
              <a:spcBef>
                <a:spcPts val="750"/>
              </a:spcBef>
              <a:spcAft>
                <a:spcPts val="750"/>
              </a:spcAft>
              <a:buFont typeface="Arial" panose="020B0604020202020204" pitchFamily="34" charset="0"/>
              <a:buChar char="•"/>
            </a:pPr>
            <a:r>
              <a:rPr lang="en-US" b="0" i="0" u="none" strike="noStrike" dirty="0">
                <a:solidFill>
                  <a:srgbClr val="FFFFFF"/>
                </a:solidFill>
                <a:effectLst/>
                <a:latin typeface="Roboto" panose="02000000000000000000" pitchFamily="2" charset="0"/>
                <a:hlinkClick r:id="rId2"/>
              </a:rPr>
              <a:t>Remote access tooling</a:t>
            </a:r>
            <a:r>
              <a:rPr lang="en-US" b="0" i="0" dirty="0">
                <a:solidFill>
                  <a:srgbClr val="FFFFFF"/>
                </a:solidFill>
                <a:effectLst/>
                <a:latin typeface="Roboto" panose="02000000000000000000" pitchFamily="2" charset="0"/>
              </a:rPr>
              <a:t> was leveraged in 100 percent of the ransomware incidents observed in Q4, a significant shift compared to that of the previous quarter. </a:t>
            </a:r>
          </a:p>
          <a:p>
            <a:pPr algn="l">
              <a:spcBef>
                <a:spcPts val="750"/>
              </a:spcBef>
              <a:spcAft>
                <a:spcPts val="750"/>
              </a:spcAft>
              <a:buFont typeface="Arial" panose="020B0604020202020204" pitchFamily="34" charset="0"/>
              <a:buChar char="•"/>
            </a:pPr>
            <a:r>
              <a:rPr lang="en-US" b="0" i="0" dirty="0">
                <a:solidFill>
                  <a:srgbClr val="FFFFFF"/>
                </a:solidFill>
                <a:effectLst/>
                <a:latin typeface="Roboto" panose="02000000000000000000" pitchFamily="2" charset="0"/>
              </a:rPr>
              <a:t>This is the first quarter in well over a year in which the use of valid accounts was not the top initial access technique. Instead, exploitation of public-facing applications, largely contributed by the high number of web shell incidents, was the top means of gaining access this quarter. </a:t>
            </a:r>
          </a:p>
          <a:p>
            <a:endParaRPr lang="en-US" dirty="0"/>
          </a:p>
        </p:txBody>
      </p:sp>
    </p:spTree>
    <p:extLst>
      <p:ext uri="{BB962C8B-B14F-4D97-AF65-F5344CB8AC3E}">
        <p14:creationId xmlns:p14="http://schemas.microsoft.com/office/powerpoint/2010/main" val="61276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B1CD-D2C6-570B-EBAE-4CA8B76B2A62}"/>
              </a:ext>
            </a:extLst>
          </p:cNvPr>
          <p:cNvSpPr>
            <a:spLocks noGrp="1"/>
          </p:cNvSpPr>
          <p:nvPr>
            <p:ph type="title"/>
          </p:nvPr>
        </p:nvSpPr>
        <p:spPr>
          <a:xfrm>
            <a:off x="725996" y="876301"/>
            <a:ext cx="4927829" cy="5278838"/>
          </a:xfrm>
        </p:spPr>
        <p:txBody>
          <a:bodyPr/>
          <a:lstStyle/>
          <a:p>
            <a:r>
              <a:rPr lang="en-US" dirty="0"/>
              <a:t>Lateral Shenanigans</a:t>
            </a:r>
            <a:br>
              <a:rPr lang="en-US" dirty="0"/>
            </a:br>
            <a:r>
              <a:rPr lang="en-US" dirty="0"/>
              <a:t>*RDP</a:t>
            </a:r>
            <a:br>
              <a:rPr lang="en-US" dirty="0"/>
            </a:br>
            <a:r>
              <a:rPr lang="en-US" dirty="0"/>
              <a:t>*SMB</a:t>
            </a:r>
          </a:p>
        </p:txBody>
      </p:sp>
      <p:sp>
        <p:nvSpPr>
          <p:cNvPr id="3" name="Content Placeholder 2">
            <a:extLst>
              <a:ext uri="{FF2B5EF4-FFF2-40B4-BE49-F238E27FC236}">
                <a16:creationId xmlns:a16="http://schemas.microsoft.com/office/drawing/2014/main" id="{2BC0A6EE-8D96-5AA4-E040-DE5C7826D3CF}"/>
              </a:ext>
            </a:extLst>
          </p:cNvPr>
          <p:cNvSpPr>
            <a:spLocks noGrp="1"/>
          </p:cNvSpPr>
          <p:nvPr>
            <p:ph sz="quarter" idx="11"/>
          </p:nvPr>
        </p:nvSpPr>
        <p:spPr>
          <a:xfrm>
            <a:off x="6757617" y="876301"/>
            <a:ext cx="4705212" cy="5018088"/>
          </a:xfrm>
        </p:spPr>
        <p:txBody>
          <a:bodyPr/>
          <a:lstStyle/>
          <a:p>
            <a:r>
              <a:rPr lang="en-US" dirty="0" err="1"/>
              <a:t>EventCode</a:t>
            </a:r>
            <a:r>
              <a:rPr lang="en-US" dirty="0"/>
              <a:t>=4624 (Detect SMB)</a:t>
            </a:r>
          </a:p>
          <a:p>
            <a:endParaRPr lang="en-US" dirty="0"/>
          </a:p>
          <a:p>
            <a:r>
              <a:rPr lang="en-US" dirty="0"/>
              <a:t>	index=main </a:t>
            </a:r>
            <a:r>
              <a:rPr lang="en-US" dirty="0" err="1"/>
              <a:t>EventCode</a:t>
            </a:r>
            <a:r>
              <a:rPr lang="en-US" dirty="0"/>
              <a:t>=4624 </a:t>
            </a:r>
            <a:r>
              <a:rPr lang="en-US" dirty="0" err="1"/>
              <a:t>Account_Name</a:t>
            </a:r>
            <a:r>
              <a:rPr lang="en-US" dirty="0"/>
              <a:t>="ANONYMOUS LOGON" host="HOSTNAMEGOESHERE" </a:t>
            </a:r>
            <a:r>
              <a:rPr lang="en-US" dirty="0" err="1"/>
              <a:t>Logon_Type</a:t>
            </a:r>
            <a:r>
              <a:rPr lang="en-US" dirty="0"/>
              <a:t>=3 </a:t>
            </a:r>
            <a:r>
              <a:rPr lang="en-US" dirty="0" err="1"/>
              <a:t>Logon_Process</a:t>
            </a:r>
            <a:r>
              <a:rPr lang="en-US" dirty="0"/>
              <a:t>="</a:t>
            </a:r>
            <a:r>
              <a:rPr lang="en-US" dirty="0" err="1"/>
              <a:t>NtLmSsp</a:t>
            </a:r>
            <a:r>
              <a:rPr lang="en-US" dirty="0"/>
              <a:t>" </a:t>
            </a:r>
            <a:r>
              <a:rPr lang="en-US" dirty="0" err="1"/>
              <a:t>Workstation_Name</a:t>
            </a:r>
            <a:r>
              <a:rPr lang="en-US" dirty="0"/>
              <a:t>="-"</a:t>
            </a:r>
          </a:p>
          <a:p>
            <a:endParaRPr lang="en-US" dirty="0"/>
          </a:p>
          <a:p>
            <a:r>
              <a:rPr lang="en-US" dirty="0"/>
              <a:t>	| eval Account_Name2=</a:t>
            </a:r>
            <a:r>
              <a:rPr lang="en-US" dirty="0" err="1"/>
              <a:t>mvindex</a:t>
            </a:r>
            <a:r>
              <a:rPr lang="en-US" dirty="0"/>
              <a:t>(</a:t>
            </a:r>
            <a:r>
              <a:rPr lang="en-US" dirty="0" err="1"/>
              <a:t>Account_Name</a:t>
            </a:r>
            <a:r>
              <a:rPr lang="en-US" dirty="0"/>
              <a:t>, 1)</a:t>
            </a:r>
          </a:p>
          <a:p>
            <a:endParaRPr lang="en-US" dirty="0"/>
          </a:p>
          <a:p>
            <a:r>
              <a:rPr lang="en-US" dirty="0"/>
              <a:t>	| table _time, host, </a:t>
            </a:r>
            <a:r>
              <a:rPr lang="en-US" dirty="0" err="1"/>
              <a:t>Source_Network_Address</a:t>
            </a:r>
            <a:r>
              <a:rPr lang="en-US" dirty="0"/>
              <a:t>, Account_Name2</a:t>
            </a:r>
          </a:p>
          <a:p>
            <a:endParaRPr lang="en-US" dirty="0"/>
          </a:p>
          <a:p>
            <a:r>
              <a:rPr lang="en-US" dirty="0"/>
              <a:t>	| sort -_time</a:t>
            </a:r>
          </a:p>
        </p:txBody>
      </p:sp>
    </p:spTree>
    <p:extLst>
      <p:ext uri="{BB962C8B-B14F-4D97-AF65-F5344CB8AC3E}">
        <p14:creationId xmlns:p14="http://schemas.microsoft.com/office/powerpoint/2010/main" val="1707922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4024-3F38-D5DA-D4A9-868BB1752B55}"/>
              </a:ext>
            </a:extLst>
          </p:cNvPr>
          <p:cNvSpPr>
            <a:spLocks noGrp="1"/>
          </p:cNvSpPr>
          <p:nvPr>
            <p:ph type="title"/>
          </p:nvPr>
        </p:nvSpPr>
        <p:spPr/>
        <p:txBody>
          <a:bodyPr/>
          <a:lstStyle/>
          <a:p>
            <a:r>
              <a:rPr lang="en-US" dirty="0"/>
              <a:t>Lateral Tricks (non RDP)</a:t>
            </a:r>
          </a:p>
        </p:txBody>
      </p:sp>
      <p:sp>
        <p:nvSpPr>
          <p:cNvPr id="3" name="Content Placeholder 2">
            <a:extLst>
              <a:ext uri="{FF2B5EF4-FFF2-40B4-BE49-F238E27FC236}">
                <a16:creationId xmlns:a16="http://schemas.microsoft.com/office/drawing/2014/main" id="{06298322-4F7D-5D75-79F5-AEF94D96C7C8}"/>
              </a:ext>
            </a:extLst>
          </p:cNvPr>
          <p:cNvSpPr>
            <a:spLocks noGrp="1"/>
          </p:cNvSpPr>
          <p:nvPr>
            <p:ph sz="quarter" idx="11"/>
          </p:nvPr>
        </p:nvSpPr>
        <p:spPr>
          <a:xfrm>
            <a:off x="6757617" y="919956"/>
            <a:ext cx="4705212" cy="5018088"/>
          </a:xfrm>
        </p:spPr>
        <p:txBody>
          <a:bodyPr/>
          <a:lstStyle/>
          <a:p>
            <a:r>
              <a:rPr lang="en-US" sz="1600" dirty="0" err="1"/>
              <a:t>EventCode</a:t>
            </a:r>
            <a:r>
              <a:rPr lang="en-US" sz="1600" dirty="0"/>
              <a:t>=4624 (Detecting Lateral Movement)</a:t>
            </a:r>
          </a:p>
          <a:p>
            <a:endParaRPr lang="en-US" sz="1600" dirty="0"/>
          </a:p>
          <a:p>
            <a:r>
              <a:rPr lang="en-US" sz="1600" dirty="0"/>
              <a:t>	index=main </a:t>
            </a:r>
            <a:r>
              <a:rPr lang="en-US" sz="1600" dirty="0" err="1"/>
              <a:t>EventCode</a:t>
            </a:r>
            <a:r>
              <a:rPr lang="en-US" sz="1600" dirty="0"/>
              <a:t>=4624 </a:t>
            </a:r>
            <a:r>
              <a:rPr lang="en-US" sz="1600" dirty="0" err="1"/>
              <a:t>Logon_Type</a:t>
            </a:r>
            <a:r>
              <a:rPr lang="en-US" sz="1600" dirty="0"/>
              <a:t>=3, NOT (</a:t>
            </a:r>
            <a:r>
              <a:rPr lang="en-US" sz="1600" dirty="0" err="1"/>
              <a:t>Source_Network_Address</a:t>
            </a:r>
            <a:r>
              <a:rPr lang="en-US" sz="1600" dirty="0"/>
              <a:t> IN ("-", "::1", "fe80::502e:32c6:96e2:84c8"))</a:t>
            </a:r>
          </a:p>
          <a:p>
            <a:endParaRPr lang="en-US" sz="1600" dirty="0"/>
          </a:p>
          <a:p>
            <a:r>
              <a:rPr lang="en-US" sz="1600" dirty="0"/>
              <a:t>	| eval Account_Name2=</a:t>
            </a:r>
            <a:r>
              <a:rPr lang="en-US" sz="1600" dirty="0" err="1"/>
              <a:t>mvindex</a:t>
            </a:r>
            <a:r>
              <a:rPr lang="en-US" sz="1600" dirty="0"/>
              <a:t>(</a:t>
            </a:r>
            <a:r>
              <a:rPr lang="en-US" sz="1600" dirty="0" err="1"/>
              <a:t>Account_Name</a:t>
            </a:r>
            <a:r>
              <a:rPr lang="en-US" sz="1600" dirty="0"/>
              <a:t>, 1) </a:t>
            </a:r>
          </a:p>
          <a:p>
            <a:endParaRPr lang="en-US" sz="1600" dirty="0"/>
          </a:p>
          <a:p>
            <a:r>
              <a:rPr lang="en-US" sz="1600" dirty="0"/>
              <a:t>	| stats dc(host) AS "Unique Hosts" by </a:t>
            </a:r>
            <a:r>
              <a:rPr lang="en-US" sz="1600" dirty="0" err="1"/>
              <a:t>Source_Network_Address</a:t>
            </a:r>
            <a:endParaRPr lang="en-US" sz="1600" dirty="0"/>
          </a:p>
          <a:p>
            <a:endParaRPr lang="en-US" sz="1600" dirty="0"/>
          </a:p>
          <a:p>
            <a:r>
              <a:rPr lang="en-US" sz="1600" dirty="0"/>
              <a:t>	| search "Unique Hosts" &gt; 2</a:t>
            </a:r>
          </a:p>
          <a:p>
            <a:endParaRPr lang="en-US" sz="1600" dirty="0"/>
          </a:p>
          <a:p>
            <a:r>
              <a:rPr lang="en-US" sz="1600" dirty="0"/>
              <a:t>	| sort -"Unique Hosts"</a:t>
            </a:r>
          </a:p>
          <a:p>
            <a:endParaRPr lang="en-US" sz="1600" dirty="0"/>
          </a:p>
          <a:p>
            <a:endParaRPr lang="en-US" dirty="0"/>
          </a:p>
        </p:txBody>
      </p:sp>
    </p:spTree>
    <p:extLst>
      <p:ext uri="{BB962C8B-B14F-4D97-AF65-F5344CB8AC3E}">
        <p14:creationId xmlns:p14="http://schemas.microsoft.com/office/powerpoint/2010/main" val="1177625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14024-3F38-D5DA-D4A9-868BB1752B55}"/>
              </a:ext>
            </a:extLst>
          </p:cNvPr>
          <p:cNvSpPr>
            <a:spLocks noGrp="1"/>
          </p:cNvSpPr>
          <p:nvPr>
            <p:ph type="title"/>
          </p:nvPr>
        </p:nvSpPr>
        <p:spPr>
          <a:xfrm>
            <a:off x="725996" y="789581"/>
            <a:ext cx="4771162" cy="5278838"/>
          </a:xfrm>
        </p:spPr>
        <p:txBody>
          <a:bodyPr/>
          <a:lstStyle/>
          <a:p>
            <a:r>
              <a:rPr lang="en-US" dirty="0"/>
              <a:t>Lateral Tricks (with RDP-TCP hijack)</a:t>
            </a:r>
          </a:p>
        </p:txBody>
      </p:sp>
      <p:sp>
        <p:nvSpPr>
          <p:cNvPr id="3" name="Content Placeholder 2">
            <a:extLst>
              <a:ext uri="{FF2B5EF4-FFF2-40B4-BE49-F238E27FC236}">
                <a16:creationId xmlns:a16="http://schemas.microsoft.com/office/drawing/2014/main" id="{06298322-4F7D-5D75-79F5-AEF94D96C7C8}"/>
              </a:ext>
            </a:extLst>
          </p:cNvPr>
          <p:cNvSpPr>
            <a:spLocks noGrp="1"/>
          </p:cNvSpPr>
          <p:nvPr>
            <p:ph sz="quarter" idx="11"/>
          </p:nvPr>
        </p:nvSpPr>
        <p:spPr>
          <a:xfrm>
            <a:off x="6757617" y="919956"/>
            <a:ext cx="4705212" cy="5018088"/>
          </a:xfrm>
        </p:spPr>
        <p:txBody>
          <a:bodyPr/>
          <a:lstStyle/>
          <a:p>
            <a:r>
              <a:rPr lang="en-US" sz="1600" dirty="0" err="1"/>
              <a:t>EventCode</a:t>
            </a:r>
            <a:r>
              <a:rPr lang="en-US" sz="1600" dirty="0"/>
              <a:t>=4688 (RDP Hijack) (regex searching, sorry)</a:t>
            </a:r>
          </a:p>
          <a:p>
            <a:endParaRPr lang="en-US" sz="1600" dirty="0"/>
          </a:p>
          <a:p>
            <a:r>
              <a:rPr lang="en-US" sz="1600" dirty="0"/>
              <a:t>	index=main </a:t>
            </a:r>
            <a:r>
              <a:rPr lang="en-US" sz="1600" dirty="0" err="1"/>
              <a:t>EventCode</a:t>
            </a:r>
            <a:r>
              <a:rPr lang="en-US" sz="1600" dirty="0"/>
              <a:t>=4688</a:t>
            </a:r>
          </a:p>
          <a:p>
            <a:endParaRPr lang="en-US" sz="1600" dirty="0"/>
          </a:p>
          <a:p>
            <a:r>
              <a:rPr lang="en-US" sz="1600" dirty="0"/>
              <a:t>	| regex </a:t>
            </a:r>
            <a:r>
              <a:rPr lang="en-US" sz="1600" dirty="0" err="1"/>
              <a:t>Process_Command_Line</a:t>
            </a:r>
            <a:r>
              <a:rPr lang="en-US" sz="1600" dirty="0"/>
              <a:t>="(?</a:t>
            </a:r>
            <a:r>
              <a:rPr lang="en-US" sz="1600" dirty="0" err="1"/>
              <a:t>i</a:t>
            </a:r>
            <a:r>
              <a:rPr lang="en-US" sz="1600" dirty="0"/>
              <a:t>).*(\/</a:t>
            </a:r>
            <a:r>
              <a:rPr lang="en-US" sz="1600" dirty="0" err="1"/>
              <a:t>dest</a:t>
            </a:r>
            <a:r>
              <a:rPr lang="en-US" sz="1600" dirty="0"/>
              <a:t>\:</a:t>
            </a:r>
            <a:r>
              <a:rPr lang="en-US" sz="1600" dirty="0" err="1"/>
              <a:t>rdp</a:t>
            </a:r>
            <a:r>
              <a:rPr lang="en-US" sz="1600" dirty="0"/>
              <a:t>\-</a:t>
            </a:r>
            <a:r>
              <a:rPr lang="en-US" sz="1600" dirty="0" err="1"/>
              <a:t>tcp</a:t>
            </a:r>
            <a:r>
              <a:rPr lang="en-US" sz="1600" dirty="0"/>
              <a:t>\#.*).*$"24</a:t>
            </a:r>
          </a:p>
          <a:p>
            <a:endParaRPr lang="en-US" sz="1600" dirty="0"/>
          </a:p>
          <a:p>
            <a:r>
              <a:rPr lang="en-US" sz="1600" dirty="0"/>
              <a:t>	| eval Account_Name2=</a:t>
            </a:r>
            <a:r>
              <a:rPr lang="en-US" sz="1600" dirty="0" err="1"/>
              <a:t>mvindex</a:t>
            </a:r>
            <a:r>
              <a:rPr lang="en-US" sz="1600" dirty="0"/>
              <a:t>(</a:t>
            </a:r>
            <a:r>
              <a:rPr lang="en-US" sz="1600" dirty="0" err="1"/>
              <a:t>Account_Name</a:t>
            </a:r>
            <a:r>
              <a:rPr lang="en-US" sz="1600" dirty="0"/>
              <a:t>, 1) </a:t>
            </a:r>
          </a:p>
          <a:p>
            <a:endParaRPr lang="en-US" sz="1600" dirty="0"/>
          </a:p>
          <a:p>
            <a:r>
              <a:rPr lang="en-US" sz="1600" dirty="0"/>
              <a:t>	| table _time, host, Account_Name2, </a:t>
            </a:r>
            <a:r>
              <a:rPr lang="en-US" sz="1600" dirty="0" err="1"/>
              <a:t>New_Process_Name</a:t>
            </a:r>
            <a:r>
              <a:rPr lang="en-US" sz="1600" dirty="0"/>
              <a:t>, </a:t>
            </a:r>
            <a:r>
              <a:rPr lang="en-US" sz="1600" dirty="0" err="1"/>
              <a:t>Creator_Process_Name</a:t>
            </a:r>
            <a:r>
              <a:rPr lang="en-US" sz="1600" dirty="0"/>
              <a:t>, </a:t>
            </a:r>
            <a:r>
              <a:rPr lang="en-US" sz="1600" dirty="0" err="1"/>
              <a:t>Process_Command_Line</a:t>
            </a:r>
            <a:endParaRPr lang="en-US" sz="1600" dirty="0"/>
          </a:p>
          <a:p>
            <a:endParaRPr lang="en-US" sz="1600" dirty="0"/>
          </a:p>
          <a:p>
            <a:r>
              <a:rPr lang="en-US" sz="1600" dirty="0"/>
              <a:t>	| sort-_time</a:t>
            </a:r>
          </a:p>
          <a:p>
            <a:endParaRPr lang="en-US" dirty="0"/>
          </a:p>
        </p:txBody>
      </p:sp>
    </p:spTree>
    <p:extLst>
      <p:ext uri="{BB962C8B-B14F-4D97-AF65-F5344CB8AC3E}">
        <p14:creationId xmlns:p14="http://schemas.microsoft.com/office/powerpoint/2010/main" val="29076086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AA224-9C81-4CE6-2166-69568F76FCAF}"/>
              </a:ext>
            </a:extLst>
          </p:cNvPr>
          <p:cNvSpPr>
            <a:spLocks noGrp="1"/>
          </p:cNvSpPr>
          <p:nvPr>
            <p:ph type="title"/>
          </p:nvPr>
        </p:nvSpPr>
        <p:spPr/>
        <p:txBody>
          <a:bodyPr/>
          <a:lstStyle/>
          <a:p>
            <a:r>
              <a:rPr lang="en-US" dirty="0"/>
              <a:t>So, how bad was 2024?</a:t>
            </a:r>
          </a:p>
        </p:txBody>
      </p:sp>
      <p:pic>
        <p:nvPicPr>
          <p:cNvPr id="6" name="Content Placeholder 5">
            <a:extLst>
              <a:ext uri="{FF2B5EF4-FFF2-40B4-BE49-F238E27FC236}">
                <a16:creationId xmlns:a16="http://schemas.microsoft.com/office/drawing/2014/main" id="{12B9960B-ABB3-B63C-82AF-1E0D0AB24326}"/>
              </a:ext>
            </a:extLst>
          </p:cNvPr>
          <p:cNvPicPr>
            <a:picLocks noGrp="1" noChangeAspect="1"/>
          </p:cNvPicPr>
          <p:nvPr>
            <p:ph idx="10"/>
          </p:nvPr>
        </p:nvPicPr>
        <p:blipFill>
          <a:blip r:embed="rId2"/>
          <a:stretch>
            <a:fillRect/>
          </a:stretch>
        </p:blipFill>
        <p:spPr>
          <a:xfrm>
            <a:off x="1507021" y="793815"/>
            <a:ext cx="8874838" cy="5742273"/>
          </a:xfrm>
        </p:spPr>
      </p:pic>
    </p:spTree>
    <p:extLst>
      <p:ext uri="{BB962C8B-B14F-4D97-AF65-F5344CB8AC3E}">
        <p14:creationId xmlns:p14="http://schemas.microsoft.com/office/powerpoint/2010/main" val="594832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6270-B48C-3174-96F0-0801C64352E9}"/>
              </a:ext>
            </a:extLst>
          </p:cNvPr>
          <p:cNvSpPr>
            <a:spLocks noGrp="1"/>
          </p:cNvSpPr>
          <p:nvPr>
            <p:ph type="title"/>
          </p:nvPr>
        </p:nvSpPr>
        <p:spPr/>
        <p:txBody>
          <a:bodyPr/>
          <a:lstStyle/>
          <a:p>
            <a:r>
              <a:rPr lang="en-US" dirty="0"/>
              <a:t>Law enforcement works?!</a:t>
            </a:r>
          </a:p>
        </p:txBody>
      </p:sp>
      <p:pic>
        <p:nvPicPr>
          <p:cNvPr id="6" name="Content Placeholder 5">
            <a:extLst>
              <a:ext uri="{FF2B5EF4-FFF2-40B4-BE49-F238E27FC236}">
                <a16:creationId xmlns:a16="http://schemas.microsoft.com/office/drawing/2014/main" id="{A1F4E8FA-1927-7451-C90E-23F004CCDF0A}"/>
              </a:ext>
            </a:extLst>
          </p:cNvPr>
          <p:cNvPicPr>
            <a:picLocks noGrp="1" noChangeAspect="1"/>
          </p:cNvPicPr>
          <p:nvPr>
            <p:ph idx="10"/>
          </p:nvPr>
        </p:nvPicPr>
        <p:blipFill>
          <a:blip r:embed="rId2"/>
          <a:stretch>
            <a:fillRect/>
          </a:stretch>
        </p:blipFill>
        <p:spPr>
          <a:xfrm>
            <a:off x="1895470" y="910091"/>
            <a:ext cx="8397884" cy="5497198"/>
          </a:xfrm>
        </p:spPr>
      </p:pic>
    </p:spTree>
    <p:extLst>
      <p:ext uri="{BB962C8B-B14F-4D97-AF65-F5344CB8AC3E}">
        <p14:creationId xmlns:p14="http://schemas.microsoft.com/office/powerpoint/2010/main" val="1342763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D13EE-25AF-A2DC-E5E5-A0ADBD4076DD}"/>
              </a:ext>
            </a:extLst>
          </p:cNvPr>
          <p:cNvSpPr>
            <a:spLocks noGrp="1"/>
          </p:cNvSpPr>
          <p:nvPr>
            <p:ph type="title"/>
          </p:nvPr>
        </p:nvSpPr>
        <p:spPr/>
        <p:txBody>
          <a:bodyPr/>
          <a:lstStyle/>
          <a:p>
            <a:r>
              <a:rPr lang="en-US" dirty="0"/>
              <a:t>It actually does!</a:t>
            </a:r>
          </a:p>
        </p:txBody>
      </p:sp>
      <p:sp>
        <p:nvSpPr>
          <p:cNvPr id="3" name="Subtitle 2">
            <a:extLst>
              <a:ext uri="{FF2B5EF4-FFF2-40B4-BE49-F238E27FC236}">
                <a16:creationId xmlns:a16="http://schemas.microsoft.com/office/drawing/2014/main" id="{AA9C4EAA-9F9A-380E-5D30-0526CAD142DB}"/>
              </a:ext>
            </a:extLst>
          </p:cNvPr>
          <p:cNvSpPr>
            <a:spLocks noGrp="1"/>
          </p:cNvSpPr>
          <p:nvPr>
            <p:ph type="subTitle" idx="1"/>
          </p:nvPr>
        </p:nvSpPr>
        <p:spPr/>
        <p:txBody>
          <a:bodyPr/>
          <a:lstStyle/>
          <a:p>
            <a:endParaRPr lang="en-US"/>
          </a:p>
        </p:txBody>
      </p:sp>
      <p:pic>
        <p:nvPicPr>
          <p:cNvPr id="6" name="Content Placeholder 5" descr="A close-up of a white background&#10;&#10;AI-generated content may be incorrect.">
            <a:extLst>
              <a:ext uri="{FF2B5EF4-FFF2-40B4-BE49-F238E27FC236}">
                <a16:creationId xmlns:a16="http://schemas.microsoft.com/office/drawing/2014/main" id="{3EBC2A3F-182F-9EE4-6B96-FCB92D8CFB3F}"/>
              </a:ext>
            </a:extLst>
          </p:cNvPr>
          <p:cNvPicPr>
            <a:picLocks noGrp="1" noChangeAspect="1"/>
          </p:cNvPicPr>
          <p:nvPr>
            <p:ph idx="10"/>
          </p:nvPr>
        </p:nvPicPr>
        <p:blipFill>
          <a:blip r:embed="rId2"/>
          <a:stretch>
            <a:fillRect/>
          </a:stretch>
        </p:blipFill>
        <p:spPr>
          <a:xfrm>
            <a:off x="3097" y="793815"/>
            <a:ext cx="11139513" cy="3197244"/>
          </a:xfrm>
        </p:spPr>
      </p:pic>
      <p:pic>
        <p:nvPicPr>
          <p:cNvPr id="1026" name="Picture 2" descr="Skyline showing a series of skyscrapers, with two towers standing out against a blue sky in the center of the photo.">
            <a:extLst>
              <a:ext uri="{FF2B5EF4-FFF2-40B4-BE49-F238E27FC236}">
                <a16:creationId xmlns:a16="http://schemas.microsoft.com/office/drawing/2014/main" id="{3778BF4D-3555-2240-87FD-1835DCC1F6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169" y="2392437"/>
            <a:ext cx="6885791" cy="3873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0388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009F8-4C16-1083-C5E6-1D22B8CF3E6C}"/>
              </a:ext>
            </a:extLst>
          </p:cNvPr>
          <p:cNvSpPr>
            <a:spLocks noGrp="1"/>
          </p:cNvSpPr>
          <p:nvPr>
            <p:ph type="title"/>
          </p:nvPr>
        </p:nvSpPr>
        <p:spPr/>
        <p:txBody>
          <a:bodyPr/>
          <a:lstStyle/>
          <a:p>
            <a:r>
              <a:rPr lang="en-US" dirty="0"/>
              <a:t>Interesting data point</a:t>
            </a:r>
          </a:p>
        </p:txBody>
      </p:sp>
      <p:pic>
        <p:nvPicPr>
          <p:cNvPr id="6" name="Content Placeholder 5">
            <a:extLst>
              <a:ext uri="{FF2B5EF4-FFF2-40B4-BE49-F238E27FC236}">
                <a16:creationId xmlns:a16="http://schemas.microsoft.com/office/drawing/2014/main" id="{427330D3-2F9E-CBC9-AC03-DE833A704FD5}"/>
              </a:ext>
            </a:extLst>
          </p:cNvPr>
          <p:cNvPicPr>
            <a:picLocks noGrp="1" noChangeAspect="1"/>
          </p:cNvPicPr>
          <p:nvPr>
            <p:ph idx="10"/>
          </p:nvPr>
        </p:nvPicPr>
        <p:blipFill>
          <a:blip r:embed="rId2"/>
          <a:stretch>
            <a:fillRect/>
          </a:stretch>
        </p:blipFill>
        <p:spPr>
          <a:xfrm>
            <a:off x="1784208" y="852982"/>
            <a:ext cx="8620408" cy="5696107"/>
          </a:xfrm>
        </p:spPr>
      </p:pic>
    </p:spTree>
    <p:extLst>
      <p:ext uri="{BB962C8B-B14F-4D97-AF65-F5344CB8AC3E}">
        <p14:creationId xmlns:p14="http://schemas.microsoft.com/office/powerpoint/2010/main" val="928972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198F-5CFE-CE1A-8070-69A82E8A0DE0}"/>
              </a:ext>
            </a:extLst>
          </p:cNvPr>
          <p:cNvSpPr>
            <a:spLocks noGrp="1"/>
          </p:cNvSpPr>
          <p:nvPr>
            <p:ph type="title"/>
          </p:nvPr>
        </p:nvSpPr>
        <p:spPr/>
        <p:txBody>
          <a:bodyPr/>
          <a:lstStyle/>
          <a:p>
            <a:r>
              <a:rPr lang="en-US" dirty="0"/>
              <a:t>Let’s talk about laundering…</a:t>
            </a:r>
          </a:p>
        </p:txBody>
      </p:sp>
      <p:sp>
        <p:nvSpPr>
          <p:cNvPr id="3" name="Subtitle 2">
            <a:extLst>
              <a:ext uri="{FF2B5EF4-FFF2-40B4-BE49-F238E27FC236}">
                <a16:creationId xmlns:a16="http://schemas.microsoft.com/office/drawing/2014/main" id="{5D2AC2B1-12D6-2D79-0867-71E289A5FD66}"/>
              </a:ext>
            </a:extLst>
          </p:cNvPr>
          <p:cNvSpPr>
            <a:spLocks noGrp="1"/>
          </p:cNvSpPr>
          <p:nvPr>
            <p:ph type="subTitle" idx="1"/>
          </p:nvPr>
        </p:nvSpPr>
        <p:spPr/>
        <p:txBody>
          <a:bodyPr/>
          <a:lstStyle/>
          <a:p>
            <a:endParaRPr lang="en-US"/>
          </a:p>
        </p:txBody>
      </p:sp>
      <p:pic>
        <p:nvPicPr>
          <p:cNvPr id="1026" name="Picture 2" descr="Man suspected of money laundering after $400,000 found in washing machine |  FOX 2">
            <a:extLst>
              <a:ext uri="{FF2B5EF4-FFF2-40B4-BE49-F238E27FC236}">
                <a16:creationId xmlns:a16="http://schemas.microsoft.com/office/drawing/2014/main" id="{5207ABF7-3042-2CE7-9422-3E2CB17307FA}"/>
              </a:ext>
            </a:extLst>
          </p:cNvPr>
          <p:cNvPicPr>
            <a:picLocks noGrp="1" noChangeAspect="1" noChangeArrowheads="1"/>
          </p:cNvPicPr>
          <p:nvPr>
            <p:ph idx="10"/>
          </p:nvPr>
        </p:nvPicPr>
        <p:blipFill>
          <a:blip r:embed="rId2">
            <a:extLst>
              <a:ext uri="{28A0092B-C50C-407E-A947-70E740481C1C}">
                <a14:useLocalDpi xmlns:a14="http://schemas.microsoft.com/office/drawing/2010/main" val="0"/>
              </a:ext>
            </a:extLst>
          </a:blip>
          <a:srcRect/>
          <a:stretch>
            <a:fillRect/>
          </a:stretch>
        </p:blipFill>
        <p:spPr bwMode="auto">
          <a:xfrm>
            <a:off x="1748499" y="1438797"/>
            <a:ext cx="8691826" cy="4880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980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C581B-BCA9-9E8C-E22D-B2AF3CDE09D8}"/>
              </a:ext>
            </a:extLst>
          </p:cNvPr>
          <p:cNvSpPr>
            <a:spLocks noGrp="1"/>
          </p:cNvSpPr>
          <p:nvPr>
            <p:ph type="title"/>
          </p:nvPr>
        </p:nvSpPr>
        <p:spPr/>
        <p:txBody>
          <a:bodyPr/>
          <a:lstStyle/>
          <a:p>
            <a:r>
              <a:rPr lang="en-US" dirty="0"/>
              <a:t>Welp.</a:t>
            </a:r>
          </a:p>
        </p:txBody>
      </p:sp>
      <p:pic>
        <p:nvPicPr>
          <p:cNvPr id="6" name="Content Placeholder 5">
            <a:extLst>
              <a:ext uri="{FF2B5EF4-FFF2-40B4-BE49-F238E27FC236}">
                <a16:creationId xmlns:a16="http://schemas.microsoft.com/office/drawing/2014/main" id="{5793638B-CF4A-D9A7-3F04-D760A191ECE9}"/>
              </a:ext>
            </a:extLst>
          </p:cNvPr>
          <p:cNvPicPr>
            <a:picLocks noGrp="1" noChangeAspect="1"/>
          </p:cNvPicPr>
          <p:nvPr>
            <p:ph idx="10"/>
          </p:nvPr>
        </p:nvPicPr>
        <p:blipFill>
          <a:blip r:embed="rId2"/>
          <a:stretch>
            <a:fillRect/>
          </a:stretch>
        </p:blipFill>
        <p:spPr>
          <a:xfrm>
            <a:off x="1352474" y="1516828"/>
            <a:ext cx="9483876" cy="4370021"/>
          </a:xfrm>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A572CF90-BCE1-6120-BA44-CA529E36D052}"/>
                  </a:ext>
                </a:extLst>
              </p14:cNvPr>
              <p14:cNvContentPartPr/>
              <p14:nvPr/>
            </p14:nvContentPartPr>
            <p14:xfrm>
              <a:off x="7874301" y="3474148"/>
              <a:ext cx="2077200" cy="109080"/>
            </p14:xfrm>
          </p:contentPart>
        </mc:Choice>
        <mc:Fallback xmlns="">
          <p:pic>
            <p:nvPicPr>
              <p:cNvPr id="7" name="Ink 6">
                <a:extLst>
                  <a:ext uri="{FF2B5EF4-FFF2-40B4-BE49-F238E27FC236}">
                    <a16:creationId xmlns:a16="http://schemas.microsoft.com/office/drawing/2014/main" id="{A572CF90-BCE1-6120-BA44-CA529E36D052}"/>
                  </a:ext>
                </a:extLst>
              </p:cNvPr>
              <p:cNvPicPr/>
              <p:nvPr/>
            </p:nvPicPr>
            <p:blipFill>
              <a:blip r:embed="rId4"/>
              <a:stretch>
                <a:fillRect/>
              </a:stretch>
            </p:blipFill>
            <p:spPr>
              <a:xfrm>
                <a:off x="7784301" y="3294148"/>
                <a:ext cx="2256840" cy="468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Ink 8">
                <a:extLst>
                  <a:ext uri="{FF2B5EF4-FFF2-40B4-BE49-F238E27FC236}">
                    <a16:creationId xmlns:a16="http://schemas.microsoft.com/office/drawing/2014/main" id="{9DBF80D2-62E2-BC25-5944-23425CDB648E}"/>
                  </a:ext>
                </a:extLst>
              </p14:cNvPr>
              <p14:cNvContentPartPr/>
              <p14:nvPr/>
            </p14:nvContentPartPr>
            <p14:xfrm>
              <a:off x="1403661" y="3931348"/>
              <a:ext cx="9129240" cy="720"/>
            </p14:xfrm>
          </p:contentPart>
        </mc:Choice>
        <mc:Fallback xmlns="">
          <p:pic>
            <p:nvPicPr>
              <p:cNvPr id="9" name="Ink 8">
                <a:extLst>
                  <a:ext uri="{FF2B5EF4-FFF2-40B4-BE49-F238E27FC236}">
                    <a16:creationId xmlns:a16="http://schemas.microsoft.com/office/drawing/2014/main" id="{9DBF80D2-62E2-BC25-5944-23425CDB648E}"/>
                  </a:ext>
                </a:extLst>
              </p:cNvPr>
              <p:cNvPicPr/>
              <p:nvPr/>
            </p:nvPicPr>
            <p:blipFill>
              <a:blip r:embed="rId6"/>
              <a:stretch>
                <a:fillRect/>
              </a:stretch>
            </p:blipFill>
            <p:spPr>
              <a:xfrm>
                <a:off x="1313661" y="3571348"/>
                <a:ext cx="9308880" cy="720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Ink 10">
                <a:extLst>
                  <a:ext uri="{FF2B5EF4-FFF2-40B4-BE49-F238E27FC236}">
                    <a16:creationId xmlns:a16="http://schemas.microsoft.com/office/drawing/2014/main" id="{0258D5C0-659F-2297-FC9E-D27835FA7330}"/>
                  </a:ext>
                </a:extLst>
              </p14:cNvPr>
              <p14:cNvContentPartPr/>
              <p14:nvPr/>
            </p14:nvContentPartPr>
            <p14:xfrm>
              <a:off x="1355421" y="4383148"/>
              <a:ext cx="7019640" cy="720"/>
            </p14:xfrm>
          </p:contentPart>
        </mc:Choice>
        <mc:Fallback xmlns="">
          <p:pic>
            <p:nvPicPr>
              <p:cNvPr id="11" name="Ink 10">
                <a:extLst>
                  <a:ext uri="{FF2B5EF4-FFF2-40B4-BE49-F238E27FC236}">
                    <a16:creationId xmlns:a16="http://schemas.microsoft.com/office/drawing/2014/main" id="{0258D5C0-659F-2297-FC9E-D27835FA7330}"/>
                  </a:ext>
                </a:extLst>
              </p:cNvPr>
              <p:cNvPicPr/>
              <p:nvPr/>
            </p:nvPicPr>
            <p:blipFill>
              <a:blip r:embed="rId8"/>
              <a:stretch>
                <a:fillRect/>
              </a:stretch>
            </p:blipFill>
            <p:spPr>
              <a:xfrm>
                <a:off x="1265421" y="4023148"/>
                <a:ext cx="7199280" cy="720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D0EC3B38-EDB4-454B-CEE2-7B35EA25E7AD}"/>
                  </a:ext>
                </a:extLst>
              </p14:cNvPr>
              <p14:cNvContentPartPr/>
              <p14:nvPr/>
            </p14:nvContentPartPr>
            <p14:xfrm>
              <a:off x="1414101" y="2200108"/>
              <a:ext cx="2889360" cy="720"/>
            </p14:xfrm>
          </p:contentPart>
        </mc:Choice>
        <mc:Fallback xmlns="">
          <p:pic>
            <p:nvPicPr>
              <p:cNvPr id="15" name="Ink 14">
                <a:extLst>
                  <a:ext uri="{FF2B5EF4-FFF2-40B4-BE49-F238E27FC236}">
                    <a16:creationId xmlns:a16="http://schemas.microsoft.com/office/drawing/2014/main" id="{D0EC3B38-EDB4-454B-CEE2-7B35EA25E7AD}"/>
                  </a:ext>
                </a:extLst>
              </p:cNvPr>
              <p:cNvPicPr/>
              <p:nvPr/>
            </p:nvPicPr>
            <p:blipFill>
              <a:blip r:embed="rId10"/>
              <a:stretch>
                <a:fillRect/>
              </a:stretch>
            </p:blipFill>
            <p:spPr>
              <a:xfrm>
                <a:off x="1324090" y="1840108"/>
                <a:ext cx="3069022" cy="720000"/>
              </a:xfrm>
              <a:prstGeom prst="rect">
                <a:avLst/>
              </a:prstGeom>
            </p:spPr>
          </p:pic>
        </mc:Fallback>
      </mc:AlternateContent>
    </p:spTree>
    <p:extLst>
      <p:ext uri="{BB962C8B-B14F-4D97-AF65-F5344CB8AC3E}">
        <p14:creationId xmlns:p14="http://schemas.microsoft.com/office/powerpoint/2010/main" val="131534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75">
            <a:extLst>
              <a:ext uri="{FF2B5EF4-FFF2-40B4-BE49-F238E27FC236}">
                <a16:creationId xmlns:a16="http://schemas.microsoft.com/office/drawing/2014/main" id="{E74BF01B-0784-DA48-B234-E22616113E50}"/>
              </a:ext>
            </a:extLst>
          </p:cNvPr>
          <p:cNvSpPr/>
          <p:nvPr/>
        </p:nvSpPr>
        <p:spPr>
          <a:xfrm>
            <a:off x="6089301" y="2667000"/>
            <a:ext cx="6099680" cy="1524000"/>
          </a:xfrm>
          <a:custGeom>
            <a:avLst/>
            <a:gdLst/>
            <a:ahLst/>
            <a:cxnLst/>
            <a:rect l="l" t="t" r="r" b="b"/>
            <a:pathLst>
              <a:path w="6098540" h="1139189">
                <a:moveTo>
                  <a:pt x="0" y="12"/>
                </a:moveTo>
                <a:lnTo>
                  <a:pt x="0" y="1138580"/>
                </a:lnTo>
                <a:lnTo>
                  <a:pt x="6098514" y="1138580"/>
                </a:lnTo>
                <a:lnTo>
                  <a:pt x="6098514" y="0"/>
                </a:lnTo>
                <a:lnTo>
                  <a:pt x="0" y="12"/>
                </a:lnTo>
                <a:close/>
              </a:path>
            </a:pathLst>
          </a:custGeom>
          <a:solidFill>
            <a:srgbClr val="363638"/>
          </a:solidFill>
        </p:spPr>
        <p:txBody>
          <a:bodyPr wrap="square" lIns="0" tIns="0" rIns="0" bIns="0" rtlCol="0"/>
          <a:lstStyle/>
          <a:p>
            <a:pPr marL="0" marR="0" lvl="0" indent="0" algn="l" defTabSz="608013"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nvGrpSpPr>
          <p:cNvPr id="23" name="Group 22">
            <a:extLst>
              <a:ext uri="{FF2B5EF4-FFF2-40B4-BE49-F238E27FC236}">
                <a16:creationId xmlns:a16="http://schemas.microsoft.com/office/drawing/2014/main" id="{DE1ACB2A-C1C7-AE44-8CF3-5BBF079B7ACC}"/>
              </a:ext>
            </a:extLst>
          </p:cNvPr>
          <p:cNvGrpSpPr/>
          <p:nvPr/>
        </p:nvGrpSpPr>
        <p:grpSpPr>
          <a:xfrm>
            <a:off x="-26595" y="0"/>
            <a:ext cx="6103867" cy="6858000"/>
            <a:chOff x="0" y="0"/>
            <a:chExt cx="6103867" cy="6858000"/>
          </a:xfrm>
        </p:grpSpPr>
        <p:sp>
          <p:nvSpPr>
            <p:cNvPr id="2" name="Rectangle 1">
              <a:extLst>
                <a:ext uri="{FF2B5EF4-FFF2-40B4-BE49-F238E27FC236}">
                  <a16:creationId xmlns:a16="http://schemas.microsoft.com/office/drawing/2014/main" id="{C70A3816-13F2-844A-A585-1CBD8A6273AD}"/>
                </a:ext>
              </a:extLst>
            </p:cNvPr>
            <p:cNvSpPr>
              <a:spLocks noChangeAspect="1"/>
            </p:cNvSpPr>
            <p:nvPr/>
          </p:nvSpPr>
          <p:spPr>
            <a:xfrm>
              <a:off x="0" y="0"/>
              <a:ext cx="6096000" cy="3429000"/>
            </a:xfrm>
            <a:prstGeom prst="rect">
              <a:avLst/>
            </a:prstGeom>
            <a:solidFill>
              <a:srgbClr val="1C1C1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801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bject 375">
              <a:extLst>
                <a:ext uri="{FF2B5EF4-FFF2-40B4-BE49-F238E27FC236}">
                  <a16:creationId xmlns:a16="http://schemas.microsoft.com/office/drawing/2014/main" id="{CE8533AC-5D28-8742-B604-9520C8BEA51A}"/>
                </a:ext>
              </a:extLst>
            </p:cNvPr>
            <p:cNvSpPr>
              <a:spLocks noChangeAspect="1"/>
            </p:cNvSpPr>
            <p:nvPr/>
          </p:nvSpPr>
          <p:spPr>
            <a:xfrm>
              <a:off x="4187" y="3429000"/>
              <a:ext cx="6099680" cy="3429000"/>
            </a:xfrm>
            <a:custGeom>
              <a:avLst/>
              <a:gdLst/>
              <a:ahLst/>
              <a:cxnLst/>
              <a:rect l="l" t="t" r="r" b="b"/>
              <a:pathLst>
                <a:path w="6098540" h="1139189">
                  <a:moveTo>
                    <a:pt x="0" y="12"/>
                  </a:moveTo>
                  <a:lnTo>
                    <a:pt x="0" y="1138580"/>
                  </a:lnTo>
                  <a:lnTo>
                    <a:pt x="6098514" y="1138580"/>
                  </a:lnTo>
                  <a:lnTo>
                    <a:pt x="6098514" y="0"/>
                  </a:lnTo>
                  <a:lnTo>
                    <a:pt x="0" y="12"/>
                  </a:lnTo>
                  <a:close/>
                </a:path>
              </a:pathLst>
            </a:custGeom>
            <a:solidFill>
              <a:srgbClr val="363638"/>
            </a:solidFill>
          </p:spPr>
          <p:txBody>
            <a:bodyPr wrap="square" lIns="0" tIns="0" rIns="0" bIns="0" rtlCol="0"/>
            <a:lstStyle/>
            <a:p>
              <a:pPr marL="0" marR="0" lvl="0" indent="0" algn="l" defTabSz="608013" rtl="0" eaLnBrk="1" fontAlgn="base" latinLnBrk="0" hangingPunct="1">
                <a:lnSpc>
                  <a:spcPct val="100000"/>
                </a:lnSpc>
                <a:spcBef>
                  <a:spcPct val="0"/>
                </a:spcBef>
                <a:spcAft>
                  <a:spcPct val="0"/>
                </a:spcAft>
                <a:buClrTx/>
                <a:buSzTx/>
                <a:buFontTx/>
                <a:buNone/>
                <a:tabLst/>
                <a:defRPr/>
              </a:pPr>
              <a:endParaRPr kumimoji="0" sz="24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mn-cs"/>
              </a:endParaRPr>
            </a:p>
          </p:txBody>
        </p:sp>
      </p:grpSp>
      <p:sp>
        <p:nvSpPr>
          <p:cNvPr id="5" name="Title 1">
            <a:extLst>
              <a:ext uri="{FF2B5EF4-FFF2-40B4-BE49-F238E27FC236}">
                <a16:creationId xmlns:a16="http://schemas.microsoft.com/office/drawing/2014/main" id="{CB5E2345-F2C8-584D-8A72-CC33128E5F59}"/>
              </a:ext>
            </a:extLst>
          </p:cNvPr>
          <p:cNvSpPr txBox="1">
            <a:spLocks/>
          </p:cNvSpPr>
          <p:nvPr/>
        </p:nvSpPr>
        <p:spPr>
          <a:xfrm>
            <a:off x="725996" y="964560"/>
            <a:ext cx="4961125" cy="863881"/>
          </a:xfrm>
          <a:prstGeom prst="rect">
            <a:avLst/>
          </a:prstGeom>
        </p:spPr>
        <p:txBody>
          <a:bodyPr anchor="t" anchorCtr="0"/>
          <a:lstStyle>
            <a:lvl1pPr algn="ctr" defTabSz="608013" rtl="0" eaLnBrk="1" fontAlgn="base" hangingPunct="1">
              <a:spcBef>
                <a:spcPct val="0"/>
              </a:spcBef>
              <a:spcAft>
                <a:spcPct val="0"/>
              </a:spcAft>
              <a:defRPr sz="4300" kern="1200">
                <a:solidFill>
                  <a:srgbClr val="E8E8E8"/>
                </a:solidFill>
                <a:latin typeface="Calibri Light"/>
                <a:ea typeface="ＭＳ Ｐゴシック" panose="020B0600070205080204" pitchFamily="34" charset="-128"/>
                <a:cs typeface="Calibri Light"/>
              </a:defRPr>
            </a:lvl1pPr>
            <a:lvl2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2pPr>
            <a:lvl3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3pPr>
            <a:lvl4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4pPr>
            <a:lvl5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08013" rtl="0" eaLnBrk="1" fontAlgn="base" latinLnBrk="0" hangingPunct="1">
              <a:lnSpc>
                <a:spcPts val="4460"/>
              </a:lnSpc>
              <a:spcBef>
                <a:spcPct val="0"/>
              </a:spcBef>
              <a:spcAft>
                <a:spcPct val="0"/>
              </a:spcAft>
              <a:buClrTx/>
              <a:buSzTx/>
              <a:buFontTx/>
              <a:buNone/>
              <a:tabLst/>
              <a:defRPr/>
            </a:pPr>
            <a:r>
              <a:rPr kumimoji="0" lang="en-US" sz="4300" b="0" i="0" u="none" strike="noStrike" kern="1200" cap="none" spc="0" normalizeH="0" baseline="0" noProof="0">
                <a:ln>
                  <a:noFill/>
                </a:ln>
                <a:solidFill>
                  <a:srgbClr val="E8E8E8"/>
                </a:solidFill>
                <a:effectLst/>
                <a:uLnTx/>
                <a:uFillTx/>
                <a:latin typeface="Calibri Light"/>
                <a:ea typeface="ＭＳ Ｐゴシック" panose="020B0600070205080204" pitchFamily="34" charset="-128"/>
                <a:cs typeface="Calibri Light"/>
              </a:rPr>
              <a:t>Who am I?</a:t>
            </a:r>
          </a:p>
        </p:txBody>
      </p:sp>
      <p:sp>
        <p:nvSpPr>
          <p:cNvPr id="10" name="Text Placeholder 2">
            <a:extLst>
              <a:ext uri="{FF2B5EF4-FFF2-40B4-BE49-F238E27FC236}">
                <a16:creationId xmlns:a16="http://schemas.microsoft.com/office/drawing/2014/main" id="{3BE20D8C-CBB1-7E42-BDFE-88A1945D6BBC}"/>
              </a:ext>
            </a:extLst>
          </p:cNvPr>
          <p:cNvSpPr txBox="1">
            <a:spLocks/>
          </p:cNvSpPr>
          <p:nvPr/>
        </p:nvSpPr>
        <p:spPr bwMode="auto">
          <a:xfrm>
            <a:off x="725995" y="5306437"/>
            <a:ext cx="4961126" cy="55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kern="1200">
                <a:solidFill>
                  <a:schemeClr val="tx1"/>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10" normalizeH="0" baseline="0" noProof="0">
                <a:ln>
                  <a:noFill/>
                </a:ln>
                <a:solidFill>
                  <a:srgbClr val="F19615"/>
                </a:solidFill>
                <a:effectLst/>
                <a:uLnTx/>
                <a:uFillTx/>
                <a:latin typeface="Calibri"/>
                <a:ea typeface="ＭＳ Ｐゴシック" panose="020B0600070205080204" pitchFamily="34" charset="-128"/>
                <a:cs typeface="Calibri"/>
              </a:rPr>
              <a:t>Joe Marshall</a:t>
            </a:r>
          </a:p>
        </p:txBody>
      </p:sp>
      <p:pic>
        <p:nvPicPr>
          <p:cNvPr id="9" name="Picture 8">
            <a:extLst>
              <a:ext uri="{FF2B5EF4-FFF2-40B4-BE49-F238E27FC236}">
                <a16:creationId xmlns:a16="http://schemas.microsoft.com/office/drawing/2014/main" id="{5203BD8B-490B-2C42-AFB0-9891792712F4}"/>
              </a:ext>
            </a:extLst>
          </p:cNvPr>
          <p:cNvPicPr>
            <a:picLocks noChangeAspect="1"/>
          </p:cNvPicPr>
          <p:nvPr/>
        </p:nvPicPr>
        <p:blipFill>
          <a:blip r:embed="rId3"/>
          <a:stretch>
            <a:fillRect/>
          </a:stretch>
        </p:blipFill>
        <p:spPr>
          <a:xfrm>
            <a:off x="725995" y="1989716"/>
            <a:ext cx="2844519" cy="2844519"/>
          </a:xfrm>
          <a:prstGeom prst="rect">
            <a:avLst/>
          </a:prstGeom>
        </p:spPr>
      </p:pic>
      <p:pic>
        <p:nvPicPr>
          <p:cNvPr id="15" name="Picture 14">
            <a:extLst>
              <a:ext uri="{FF2B5EF4-FFF2-40B4-BE49-F238E27FC236}">
                <a16:creationId xmlns:a16="http://schemas.microsoft.com/office/drawing/2014/main" id="{D57C3EE1-4F49-CE4E-BD6F-8D48EDE5DDA2}"/>
              </a:ext>
            </a:extLst>
          </p:cNvPr>
          <p:cNvPicPr>
            <a:picLocks noChangeAspect="1"/>
          </p:cNvPicPr>
          <p:nvPr/>
        </p:nvPicPr>
        <p:blipFill>
          <a:blip r:embed="rId4"/>
          <a:stretch>
            <a:fillRect/>
          </a:stretch>
        </p:blipFill>
        <p:spPr>
          <a:xfrm>
            <a:off x="5332412" y="1141418"/>
            <a:ext cx="1524000" cy="1524000"/>
          </a:xfrm>
          <a:prstGeom prst="rect">
            <a:avLst/>
          </a:prstGeom>
        </p:spPr>
      </p:pic>
      <p:pic>
        <p:nvPicPr>
          <p:cNvPr id="17" name="Picture 16">
            <a:extLst>
              <a:ext uri="{FF2B5EF4-FFF2-40B4-BE49-F238E27FC236}">
                <a16:creationId xmlns:a16="http://schemas.microsoft.com/office/drawing/2014/main" id="{EBDE8733-EAD6-A446-9B65-4084360484E6}"/>
              </a:ext>
            </a:extLst>
          </p:cNvPr>
          <p:cNvPicPr>
            <a:picLocks noChangeAspect="1"/>
          </p:cNvPicPr>
          <p:nvPr/>
        </p:nvPicPr>
        <p:blipFill>
          <a:blip r:embed="rId5"/>
          <a:stretch>
            <a:fillRect/>
          </a:stretch>
        </p:blipFill>
        <p:spPr>
          <a:xfrm>
            <a:off x="5332412" y="2656212"/>
            <a:ext cx="1524000" cy="1524000"/>
          </a:xfrm>
          <a:prstGeom prst="rect">
            <a:avLst/>
          </a:prstGeom>
        </p:spPr>
      </p:pic>
      <p:pic>
        <p:nvPicPr>
          <p:cNvPr id="19" name="Picture 18">
            <a:extLst>
              <a:ext uri="{FF2B5EF4-FFF2-40B4-BE49-F238E27FC236}">
                <a16:creationId xmlns:a16="http://schemas.microsoft.com/office/drawing/2014/main" id="{9BCD8221-5D4B-2945-81D9-028784D1D3B5}"/>
              </a:ext>
            </a:extLst>
          </p:cNvPr>
          <p:cNvPicPr>
            <a:picLocks noChangeAspect="1"/>
          </p:cNvPicPr>
          <p:nvPr/>
        </p:nvPicPr>
        <p:blipFill>
          <a:blip r:embed="rId6"/>
          <a:stretch>
            <a:fillRect/>
          </a:stretch>
        </p:blipFill>
        <p:spPr>
          <a:xfrm>
            <a:off x="5332412" y="4152802"/>
            <a:ext cx="1524000" cy="1524000"/>
          </a:xfrm>
          <a:prstGeom prst="rect">
            <a:avLst/>
          </a:prstGeom>
        </p:spPr>
      </p:pic>
      <p:sp>
        <p:nvSpPr>
          <p:cNvPr id="20" name="Text Placeholder 2">
            <a:extLst>
              <a:ext uri="{FF2B5EF4-FFF2-40B4-BE49-F238E27FC236}">
                <a16:creationId xmlns:a16="http://schemas.microsoft.com/office/drawing/2014/main" id="{DA1CD649-881B-D64B-8A99-55980C55AE8E}"/>
              </a:ext>
            </a:extLst>
          </p:cNvPr>
          <p:cNvSpPr txBox="1">
            <a:spLocks/>
          </p:cNvSpPr>
          <p:nvPr/>
        </p:nvSpPr>
        <p:spPr bwMode="auto">
          <a:xfrm>
            <a:off x="6957018" y="2665419"/>
            <a:ext cx="4961126" cy="15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kern="1200">
                <a:solidFill>
                  <a:schemeClr val="tx1"/>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1" name="Text Placeholder 2">
            <a:extLst>
              <a:ext uri="{FF2B5EF4-FFF2-40B4-BE49-F238E27FC236}">
                <a16:creationId xmlns:a16="http://schemas.microsoft.com/office/drawing/2014/main" id="{19CC87D7-F349-A74B-975B-A373926D0415}"/>
              </a:ext>
            </a:extLst>
          </p:cNvPr>
          <p:cNvSpPr txBox="1">
            <a:spLocks/>
          </p:cNvSpPr>
          <p:nvPr/>
        </p:nvSpPr>
        <p:spPr bwMode="auto">
          <a:xfrm>
            <a:off x="6957018" y="2891841"/>
            <a:ext cx="4961126" cy="111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91440" rIns="121899" bIns="91440" numCol="1" anchor="ctr"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kern="1200">
                <a:solidFill>
                  <a:schemeClr val="tx1"/>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10" normalizeH="0" baseline="0" noProof="0">
                <a:ln>
                  <a:noFill/>
                </a:ln>
                <a:solidFill>
                  <a:srgbClr val="FFFFFF"/>
                </a:solidFill>
                <a:effectLst/>
                <a:uLnTx/>
                <a:uFillTx/>
                <a:latin typeface="Calibri"/>
                <a:ea typeface="ＭＳ Ｐゴシック" panose="020B0600070205080204" pitchFamily="34" charset="-128"/>
                <a:cs typeface="Calibri"/>
              </a:rPr>
              <a:t>Hacking, IoT, and keeping the internet safe.</a:t>
            </a: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2" name="Text Placeholder 2">
            <a:extLst>
              <a:ext uri="{FF2B5EF4-FFF2-40B4-BE49-F238E27FC236}">
                <a16:creationId xmlns:a16="http://schemas.microsoft.com/office/drawing/2014/main" id="{FF98ADF3-80AC-8741-BA17-73AE814540C7}"/>
              </a:ext>
            </a:extLst>
          </p:cNvPr>
          <p:cNvSpPr txBox="1">
            <a:spLocks/>
          </p:cNvSpPr>
          <p:nvPr/>
        </p:nvSpPr>
        <p:spPr bwMode="auto">
          <a:xfrm>
            <a:off x="6957018" y="4189420"/>
            <a:ext cx="4961126" cy="152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kern="1200">
                <a:solidFill>
                  <a:schemeClr val="tx1"/>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10" normalizeH="0" baseline="0" noProof="0">
                <a:ln>
                  <a:noFill/>
                </a:ln>
                <a:solidFill>
                  <a:srgbClr val="FFFFFF"/>
                </a:solidFill>
                <a:effectLst/>
                <a:uLnTx/>
                <a:uFillTx/>
                <a:latin typeface="Calibri"/>
                <a:ea typeface="ＭＳ Ｐゴシック" panose="020B0600070205080204" pitchFamily="34" charset="-128"/>
                <a:cs typeface="Calibri"/>
              </a:rPr>
              <a:t>Baltimore, MD</a:t>
            </a:r>
          </a:p>
        </p:txBody>
      </p:sp>
      <p:sp>
        <p:nvSpPr>
          <p:cNvPr id="18" name="Text Placeholder 2">
            <a:extLst>
              <a:ext uri="{FF2B5EF4-FFF2-40B4-BE49-F238E27FC236}">
                <a16:creationId xmlns:a16="http://schemas.microsoft.com/office/drawing/2014/main" id="{6228042B-DCD2-9E48-9C4B-30FC219749FC}"/>
              </a:ext>
            </a:extLst>
          </p:cNvPr>
          <p:cNvSpPr txBox="1">
            <a:spLocks/>
          </p:cNvSpPr>
          <p:nvPr/>
        </p:nvSpPr>
        <p:spPr bwMode="auto">
          <a:xfrm>
            <a:off x="6957018" y="1269213"/>
            <a:ext cx="4961126" cy="1118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91440" rIns="121899" bIns="91440" numCol="1" anchor="ctr"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kern="1200">
                <a:solidFill>
                  <a:schemeClr val="tx1"/>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1800" b="0" i="0" u="none" strike="noStrike" kern="1200" cap="none" spc="-10" normalizeH="0" baseline="0" noProof="0">
                <a:ln>
                  <a:noFill/>
                </a:ln>
                <a:solidFill>
                  <a:srgbClr val="FFFFFF"/>
                </a:solidFill>
                <a:effectLst/>
                <a:uLnTx/>
                <a:uFillTx/>
                <a:latin typeface="Calibri"/>
                <a:ea typeface="ＭＳ Ｐゴシック" panose="020B0600070205080204" pitchFamily="34" charset="-128"/>
                <a:cs typeface="Calibri"/>
              </a:rPr>
              <a:t>Senior Security Strategist and threat researcher</a:t>
            </a:r>
          </a:p>
        </p:txBody>
      </p:sp>
      <p:pic>
        <p:nvPicPr>
          <p:cNvPr id="7" name="Picture 6">
            <a:extLst>
              <a:ext uri="{FF2B5EF4-FFF2-40B4-BE49-F238E27FC236}">
                <a16:creationId xmlns:a16="http://schemas.microsoft.com/office/drawing/2014/main" id="{B7E364D1-34AA-B047-8121-06A1BEE55427}"/>
              </a:ext>
            </a:extLst>
          </p:cNvPr>
          <p:cNvPicPr>
            <a:picLocks noChangeAspect="1"/>
          </p:cNvPicPr>
          <p:nvPr/>
        </p:nvPicPr>
        <p:blipFill rotWithShape="1">
          <a:blip r:embed="rId7"/>
          <a:srcRect l="1555" t="25960" r="2242" b="1481"/>
          <a:stretch/>
        </p:blipFill>
        <p:spPr>
          <a:xfrm>
            <a:off x="1398571" y="2668027"/>
            <a:ext cx="1492250" cy="1500596"/>
          </a:xfrm>
          <a:prstGeom prst="ellipse">
            <a:avLst/>
          </a:prstGeom>
        </p:spPr>
      </p:pic>
      <p:sp>
        <p:nvSpPr>
          <p:cNvPr id="24" name="Text Placeholder 2">
            <a:extLst>
              <a:ext uri="{FF2B5EF4-FFF2-40B4-BE49-F238E27FC236}">
                <a16:creationId xmlns:a16="http://schemas.microsoft.com/office/drawing/2014/main" id="{2EF5EF80-AEEF-F549-8A67-871C016CBD8E}"/>
              </a:ext>
            </a:extLst>
          </p:cNvPr>
          <p:cNvSpPr txBox="1">
            <a:spLocks/>
          </p:cNvSpPr>
          <p:nvPr/>
        </p:nvSpPr>
        <p:spPr bwMode="auto">
          <a:xfrm>
            <a:off x="725995" y="5893291"/>
            <a:ext cx="4961126" cy="55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00" kern="1200">
                <a:solidFill>
                  <a:schemeClr val="tx1"/>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10" normalizeH="0" baseline="0" noProof="0">
                <a:ln>
                  <a:noFill/>
                </a:ln>
                <a:solidFill>
                  <a:srgbClr val="FFFFFF"/>
                </a:solidFill>
                <a:effectLst/>
                <a:uLnTx/>
                <a:uFillTx/>
                <a:latin typeface="Calibri"/>
                <a:ea typeface="ＭＳ Ｐゴシック" panose="020B0600070205080204" pitchFamily="34" charset="-128"/>
                <a:cs typeface="Calibri"/>
              </a:rPr>
              <a:t>@immortanjo3</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10" normalizeH="0" baseline="0" noProof="0">
                <a:ln>
                  <a:noFill/>
                </a:ln>
                <a:solidFill>
                  <a:srgbClr val="FFFFFF"/>
                </a:solidFill>
                <a:effectLst/>
                <a:uLnTx/>
                <a:uFillTx/>
                <a:latin typeface="Calibri"/>
                <a:ea typeface="ＭＳ Ｐゴシック" panose="020B0600070205080204" pitchFamily="34" charset="-128"/>
                <a:cs typeface="Calibri"/>
              </a:rPr>
              <a:t>josmarsh@cisco.com</a:t>
            </a:r>
          </a:p>
        </p:txBody>
      </p:sp>
    </p:spTree>
    <p:extLst>
      <p:ext uri="{BB962C8B-B14F-4D97-AF65-F5344CB8AC3E}">
        <p14:creationId xmlns:p14="http://schemas.microsoft.com/office/powerpoint/2010/main" val="1727644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8CD81-DEEA-824A-9E0A-DB15A9684A76}"/>
              </a:ext>
            </a:extLst>
          </p:cNvPr>
          <p:cNvSpPr>
            <a:spLocks noGrp="1"/>
          </p:cNvSpPr>
          <p:nvPr>
            <p:ph type="body" sz="quarter" idx="12"/>
          </p:nvPr>
        </p:nvSpPr>
        <p:spPr>
          <a:xfrm>
            <a:off x="222279" y="1109662"/>
            <a:ext cx="6481935" cy="2319338"/>
          </a:xfrm>
        </p:spPr>
        <p:txBody>
          <a:bodyPr/>
          <a:lstStyle/>
          <a:p>
            <a:pPr>
              <a:lnSpc>
                <a:spcPts val="6200"/>
              </a:lnSpc>
            </a:pPr>
            <a:r>
              <a:rPr lang="en-US" sz="5400" dirty="0"/>
              <a:t>Predictions? Observations?</a:t>
            </a:r>
          </a:p>
        </p:txBody>
      </p:sp>
      <p:sp>
        <p:nvSpPr>
          <p:cNvPr id="2" name="Text Placeholder 1">
            <a:extLst>
              <a:ext uri="{FF2B5EF4-FFF2-40B4-BE49-F238E27FC236}">
                <a16:creationId xmlns:a16="http://schemas.microsoft.com/office/drawing/2014/main" id="{60A9B46A-5BD2-CCC6-0F5B-BF8C06B07666}"/>
              </a:ext>
            </a:extLst>
          </p:cNvPr>
          <p:cNvSpPr>
            <a:spLocks noGrp="1"/>
          </p:cNvSpPr>
          <p:nvPr>
            <p:ph type="body" sz="quarter" idx="13"/>
          </p:nvPr>
        </p:nvSpPr>
        <p:spPr>
          <a:xfrm>
            <a:off x="222279" y="3471542"/>
            <a:ext cx="5332052" cy="686221"/>
          </a:xfrm>
        </p:spPr>
        <p:txBody>
          <a:bodyPr/>
          <a:lstStyle/>
          <a:p>
            <a:r>
              <a:rPr lang="en-US" dirty="0"/>
              <a:t>Ukraine gives us a hint</a:t>
            </a:r>
          </a:p>
        </p:txBody>
      </p:sp>
    </p:spTree>
    <p:extLst>
      <p:ext uri="{BB962C8B-B14F-4D97-AF65-F5344CB8AC3E}">
        <p14:creationId xmlns:p14="http://schemas.microsoft.com/office/powerpoint/2010/main" val="3037589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145E6-1468-D936-B02E-FE6294D06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16C382-03F6-1246-AACE-7CB440642EE8}"/>
              </a:ext>
            </a:extLst>
          </p:cNvPr>
          <p:cNvSpPr>
            <a:spLocks noGrp="1"/>
          </p:cNvSpPr>
          <p:nvPr>
            <p:ph type="title"/>
          </p:nvPr>
        </p:nvSpPr>
        <p:spPr>
          <a:xfrm>
            <a:off x="286925" y="2641255"/>
            <a:ext cx="6094412" cy="1575490"/>
          </a:xfrm>
        </p:spPr>
        <p:txBody>
          <a:bodyPr wrap="square" anchor="b">
            <a:normAutofit fontScale="90000"/>
          </a:bodyPr>
          <a:lstStyle/>
          <a:p>
            <a:pPr>
              <a:lnSpc>
                <a:spcPct val="90000"/>
              </a:lnSpc>
            </a:pPr>
            <a:r>
              <a:rPr lang="en-US" sz="2800" dirty="0"/>
              <a:t>At some point, you must focus on what you can and cannot control</a:t>
            </a:r>
            <a:br>
              <a:rPr lang="en-US" sz="2800" dirty="0"/>
            </a:br>
            <a:br>
              <a:rPr lang="en-US" sz="2800" dirty="0"/>
            </a:br>
            <a:endParaRPr lang="en-US" sz="2800" dirty="0"/>
          </a:p>
        </p:txBody>
      </p:sp>
      <p:pic>
        <p:nvPicPr>
          <p:cNvPr id="4" name="Picture 3" descr="A picture containing train, smoke, outdoor, steam&#10;&#10;Description automatically generated">
            <a:extLst>
              <a:ext uri="{FF2B5EF4-FFF2-40B4-BE49-F238E27FC236}">
                <a16:creationId xmlns:a16="http://schemas.microsoft.com/office/drawing/2014/main" id="{DB612FA4-2B26-F7E9-FE3F-B7167C1C878C}"/>
              </a:ext>
            </a:extLst>
          </p:cNvPr>
          <p:cNvPicPr>
            <a:picLocks noChangeAspect="1"/>
          </p:cNvPicPr>
          <p:nvPr/>
        </p:nvPicPr>
        <p:blipFill>
          <a:blip r:embed="rId2"/>
          <a:srcRect l="17519" r="12157"/>
          <a:stretch/>
        </p:blipFill>
        <p:spPr>
          <a:xfrm>
            <a:off x="6479772" y="261850"/>
            <a:ext cx="5422128" cy="5782676"/>
          </a:xfrm>
          <a:prstGeom prst="rect">
            <a:avLst/>
          </a:prstGeom>
          <a:noFill/>
        </p:spPr>
      </p:pic>
    </p:spTree>
    <p:extLst>
      <p:ext uri="{BB962C8B-B14F-4D97-AF65-F5344CB8AC3E}">
        <p14:creationId xmlns:p14="http://schemas.microsoft.com/office/powerpoint/2010/main" val="488244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10C60-3441-C815-BBA0-165BD84087DB}"/>
              </a:ext>
            </a:extLst>
          </p:cNvPr>
          <p:cNvSpPr>
            <a:spLocks noGrp="1"/>
          </p:cNvSpPr>
          <p:nvPr>
            <p:ph type="title"/>
          </p:nvPr>
        </p:nvSpPr>
        <p:spPr>
          <a:xfrm>
            <a:off x="1055780" y="2642638"/>
            <a:ext cx="4046135" cy="1572723"/>
          </a:xfrm>
        </p:spPr>
        <p:txBody>
          <a:bodyPr/>
          <a:lstStyle/>
          <a:p>
            <a:r>
              <a:rPr lang="en-US" dirty="0"/>
              <a:t>This is our world…for now</a:t>
            </a:r>
          </a:p>
        </p:txBody>
      </p:sp>
      <p:pic>
        <p:nvPicPr>
          <p:cNvPr id="2050" name="Picture 2">
            <a:extLst>
              <a:ext uri="{FF2B5EF4-FFF2-40B4-BE49-F238E27FC236}">
                <a16:creationId xmlns:a16="http://schemas.microsoft.com/office/drawing/2014/main" id="{B7EF9BEC-228A-669D-49E6-B65CBE403E33}"/>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6107620" y="1922792"/>
            <a:ext cx="6081205" cy="2998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907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2BE3E-5061-6D37-0399-877FFE44E746}"/>
              </a:ext>
            </a:extLst>
          </p:cNvPr>
          <p:cNvSpPr>
            <a:spLocks noGrp="1"/>
          </p:cNvSpPr>
          <p:nvPr>
            <p:ph type="title"/>
          </p:nvPr>
        </p:nvSpPr>
        <p:spPr/>
        <p:txBody>
          <a:bodyPr/>
          <a:lstStyle/>
          <a:p>
            <a:r>
              <a:rPr lang="en-US" dirty="0"/>
              <a:t>Salt Typhoon</a:t>
            </a:r>
          </a:p>
        </p:txBody>
      </p:sp>
      <p:sp>
        <p:nvSpPr>
          <p:cNvPr id="3" name="Text Placeholder 2">
            <a:extLst>
              <a:ext uri="{FF2B5EF4-FFF2-40B4-BE49-F238E27FC236}">
                <a16:creationId xmlns:a16="http://schemas.microsoft.com/office/drawing/2014/main" id="{46417D71-0104-4027-5BCC-10EA555DBF8C}"/>
              </a:ext>
            </a:extLst>
          </p:cNvPr>
          <p:cNvSpPr>
            <a:spLocks noGrp="1"/>
          </p:cNvSpPr>
          <p:nvPr>
            <p:ph type="body" sz="quarter" idx="10"/>
          </p:nvPr>
        </p:nvSpPr>
        <p:spPr/>
        <p:txBody>
          <a:bodyPr/>
          <a:lstStyle/>
          <a:p>
            <a:r>
              <a:rPr lang="en-US" dirty="0"/>
              <a:t>https://</a:t>
            </a:r>
            <a:r>
              <a:rPr lang="en-US" dirty="0" err="1"/>
              <a:t>blog.talosintelligence.com</a:t>
            </a:r>
            <a:r>
              <a:rPr lang="en-US" dirty="0"/>
              <a:t>/salt-typhoon-analysis/</a:t>
            </a:r>
          </a:p>
        </p:txBody>
      </p:sp>
      <p:pic>
        <p:nvPicPr>
          <p:cNvPr id="4098" name="Picture 2">
            <a:extLst>
              <a:ext uri="{FF2B5EF4-FFF2-40B4-BE49-F238E27FC236}">
                <a16:creationId xmlns:a16="http://schemas.microsoft.com/office/drawing/2014/main" id="{1AC3ECAF-6282-A1B3-E6F2-9B695255942C}"/>
              </a:ext>
            </a:extLst>
          </p:cNvPr>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rcRect/>
          <a:stretch>
            <a:fillRect/>
          </a:stretch>
        </p:blipFill>
        <p:spPr bwMode="auto">
          <a:xfrm>
            <a:off x="6103492" y="1928966"/>
            <a:ext cx="6085333" cy="300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8059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266EF-2AD1-52F6-DB7D-17A025A70D84}"/>
              </a:ext>
            </a:extLst>
          </p:cNvPr>
          <p:cNvSpPr>
            <a:spLocks noGrp="1"/>
          </p:cNvSpPr>
          <p:nvPr>
            <p:ph type="title"/>
          </p:nvPr>
        </p:nvSpPr>
        <p:spPr>
          <a:xfrm>
            <a:off x="167268" y="789580"/>
            <a:ext cx="5687122" cy="5278838"/>
          </a:xfrm>
        </p:spPr>
        <p:txBody>
          <a:bodyPr/>
          <a:lstStyle/>
          <a:p>
            <a:r>
              <a:rPr lang="en-US" sz="4000" dirty="0"/>
              <a:t>Larger Geopolitics at play</a:t>
            </a:r>
          </a:p>
        </p:txBody>
      </p:sp>
      <p:pic>
        <p:nvPicPr>
          <p:cNvPr id="5" name="Content Placeholder 4" descr="A close-up of a tower&#10;&#10;Description automatically generated">
            <a:extLst>
              <a:ext uri="{FF2B5EF4-FFF2-40B4-BE49-F238E27FC236}">
                <a16:creationId xmlns:a16="http://schemas.microsoft.com/office/drawing/2014/main" id="{22B2610D-CA5B-8E46-DE94-673E621E4CA2}"/>
              </a:ext>
            </a:extLst>
          </p:cNvPr>
          <p:cNvPicPr>
            <a:picLocks noGrp="1" noChangeAspect="1"/>
          </p:cNvPicPr>
          <p:nvPr>
            <p:ph sz="quarter" idx="11"/>
          </p:nvPr>
        </p:nvPicPr>
        <p:blipFill>
          <a:blip r:embed="rId3"/>
          <a:stretch>
            <a:fillRect/>
          </a:stretch>
        </p:blipFill>
        <p:spPr>
          <a:xfrm>
            <a:off x="6094412" y="2435233"/>
            <a:ext cx="6108474" cy="1987533"/>
          </a:xfrm>
        </p:spPr>
      </p:pic>
    </p:spTree>
    <p:extLst>
      <p:ext uri="{BB962C8B-B14F-4D97-AF65-F5344CB8AC3E}">
        <p14:creationId xmlns:p14="http://schemas.microsoft.com/office/powerpoint/2010/main" val="1119697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306F-C676-2129-BD19-DE34A81CA151}"/>
              </a:ext>
            </a:extLst>
          </p:cNvPr>
          <p:cNvSpPr>
            <a:spLocks noGrp="1"/>
          </p:cNvSpPr>
          <p:nvPr>
            <p:ph type="title"/>
          </p:nvPr>
        </p:nvSpPr>
        <p:spPr/>
        <p:txBody>
          <a:bodyPr/>
          <a:lstStyle/>
          <a:p>
            <a:r>
              <a:rPr lang="en-US" dirty="0"/>
              <a:t>Some ’expert’ even said so</a:t>
            </a:r>
          </a:p>
        </p:txBody>
      </p:sp>
      <p:pic>
        <p:nvPicPr>
          <p:cNvPr id="6" name="Picture 5" descr="A screenshot of a text&#10;&#10;Description automatically generated">
            <a:extLst>
              <a:ext uri="{FF2B5EF4-FFF2-40B4-BE49-F238E27FC236}">
                <a16:creationId xmlns:a16="http://schemas.microsoft.com/office/drawing/2014/main" id="{ECCE51A0-8726-75D6-BBBA-24F93E890B1C}"/>
              </a:ext>
            </a:extLst>
          </p:cNvPr>
          <p:cNvPicPr>
            <a:picLocks noChangeAspect="1"/>
          </p:cNvPicPr>
          <p:nvPr/>
        </p:nvPicPr>
        <p:blipFill>
          <a:blip r:embed="rId2"/>
          <a:stretch>
            <a:fillRect/>
          </a:stretch>
        </p:blipFill>
        <p:spPr>
          <a:xfrm>
            <a:off x="962133" y="931005"/>
            <a:ext cx="10031790" cy="499599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8" name="Ink 7">
                <a:extLst>
                  <a:ext uri="{FF2B5EF4-FFF2-40B4-BE49-F238E27FC236}">
                    <a16:creationId xmlns:a16="http://schemas.microsoft.com/office/drawing/2014/main" id="{6CEE4C05-69A9-4014-C685-F3D681BBA274}"/>
                  </a:ext>
                </a:extLst>
              </p14:cNvPr>
              <p14:cNvContentPartPr/>
              <p14:nvPr/>
            </p14:nvContentPartPr>
            <p14:xfrm>
              <a:off x="5937708" y="4297864"/>
              <a:ext cx="925560" cy="19080"/>
            </p14:xfrm>
          </p:contentPart>
        </mc:Choice>
        <mc:Fallback xmlns="">
          <p:pic>
            <p:nvPicPr>
              <p:cNvPr id="8" name="Ink 7">
                <a:extLst>
                  <a:ext uri="{FF2B5EF4-FFF2-40B4-BE49-F238E27FC236}">
                    <a16:creationId xmlns:a16="http://schemas.microsoft.com/office/drawing/2014/main" id="{6CEE4C05-69A9-4014-C685-F3D681BBA274}"/>
                  </a:ext>
                </a:extLst>
              </p:cNvPr>
              <p:cNvPicPr/>
              <p:nvPr/>
            </p:nvPicPr>
            <p:blipFill>
              <a:blip r:embed="rId4"/>
              <a:stretch>
                <a:fillRect/>
              </a:stretch>
            </p:blipFill>
            <p:spPr>
              <a:xfrm>
                <a:off x="5919708" y="4187787"/>
                <a:ext cx="961200" cy="23886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9" name="Ink 8">
                <a:extLst>
                  <a:ext uri="{FF2B5EF4-FFF2-40B4-BE49-F238E27FC236}">
                    <a16:creationId xmlns:a16="http://schemas.microsoft.com/office/drawing/2014/main" id="{D0683C1D-6BBA-F2D9-6A4B-D0379DC10351}"/>
                  </a:ext>
                </a:extLst>
              </p14:cNvPr>
              <p14:cNvContentPartPr/>
              <p14:nvPr/>
            </p14:nvContentPartPr>
            <p14:xfrm>
              <a:off x="5799608" y="4162096"/>
              <a:ext cx="885960" cy="9720"/>
            </p14:xfrm>
          </p:contentPart>
        </mc:Choice>
        <mc:Fallback xmlns="">
          <p:pic>
            <p:nvPicPr>
              <p:cNvPr id="9" name="Ink 8">
                <a:extLst>
                  <a:ext uri="{FF2B5EF4-FFF2-40B4-BE49-F238E27FC236}">
                    <a16:creationId xmlns:a16="http://schemas.microsoft.com/office/drawing/2014/main" id="{D0683C1D-6BBA-F2D9-6A4B-D0379DC10351}"/>
                  </a:ext>
                </a:extLst>
              </p:cNvPr>
              <p:cNvPicPr/>
              <p:nvPr/>
            </p:nvPicPr>
            <p:blipFill>
              <a:blip r:embed="rId6"/>
              <a:stretch>
                <a:fillRect/>
              </a:stretch>
            </p:blipFill>
            <p:spPr>
              <a:xfrm>
                <a:off x="5781608" y="4054096"/>
                <a:ext cx="921600" cy="22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1" name="Ink 10">
                <a:extLst>
                  <a:ext uri="{FF2B5EF4-FFF2-40B4-BE49-F238E27FC236}">
                    <a16:creationId xmlns:a16="http://schemas.microsoft.com/office/drawing/2014/main" id="{299E26F5-9D3E-B60A-CC02-1A63B5F52959}"/>
                  </a:ext>
                </a:extLst>
              </p14:cNvPr>
              <p14:cNvContentPartPr/>
              <p14:nvPr/>
            </p14:nvContentPartPr>
            <p14:xfrm>
              <a:off x="3716508" y="1789744"/>
              <a:ext cx="360" cy="360"/>
            </p14:xfrm>
          </p:contentPart>
        </mc:Choice>
        <mc:Fallback xmlns="">
          <p:pic>
            <p:nvPicPr>
              <p:cNvPr id="11" name="Ink 10">
                <a:extLst>
                  <a:ext uri="{FF2B5EF4-FFF2-40B4-BE49-F238E27FC236}">
                    <a16:creationId xmlns:a16="http://schemas.microsoft.com/office/drawing/2014/main" id="{299E26F5-9D3E-B60A-CC02-1A63B5F52959}"/>
                  </a:ext>
                </a:extLst>
              </p:cNvPr>
              <p:cNvPicPr/>
              <p:nvPr/>
            </p:nvPicPr>
            <p:blipFill>
              <a:blip r:embed="rId8"/>
              <a:stretch>
                <a:fillRect/>
              </a:stretch>
            </p:blipFill>
            <p:spPr>
              <a:xfrm>
                <a:off x="3698508" y="1681744"/>
                <a:ext cx="3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F49E150C-BFAF-9539-1EDD-98548962B418}"/>
                  </a:ext>
                </a:extLst>
              </p14:cNvPr>
              <p14:cNvContentPartPr/>
              <p14:nvPr/>
            </p14:nvContentPartPr>
            <p14:xfrm>
              <a:off x="5857221" y="3995068"/>
              <a:ext cx="1015560" cy="109800"/>
            </p14:xfrm>
          </p:contentPart>
        </mc:Choice>
        <mc:Fallback xmlns="">
          <p:pic>
            <p:nvPicPr>
              <p:cNvPr id="3" name="Ink 2">
                <a:extLst>
                  <a:ext uri="{FF2B5EF4-FFF2-40B4-BE49-F238E27FC236}">
                    <a16:creationId xmlns:a16="http://schemas.microsoft.com/office/drawing/2014/main" id="{F49E150C-BFAF-9539-1EDD-98548962B418}"/>
                  </a:ext>
                </a:extLst>
              </p:cNvPr>
              <p:cNvPicPr/>
              <p:nvPr/>
            </p:nvPicPr>
            <p:blipFill>
              <a:blip r:embed="rId10"/>
              <a:stretch>
                <a:fillRect/>
              </a:stretch>
            </p:blipFill>
            <p:spPr>
              <a:xfrm>
                <a:off x="5767221" y="3815068"/>
                <a:ext cx="1195200" cy="469440"/>
              </a:xfrm>
              <a:prstGeom prst="rect">
                <a:avLst/>
              </a:prstGeom>
            </p:spPr>
          </p:pic>
        </mc:Fallback>
      </mc:AlternateContent>
    </p:spTree>
    <p:extLst>
      <p:ext uri="{BB962C8B-B14F-4D97-AF65-F5344CB8AC3E}">
        <p14:creationId xmlns:p14="http://schemas.microsoft.com/office/powerpoint/2010/main" val="12476707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10435-E4B1-4FCC-14A5-6D1AAD37AD0C}"/>
              </a:ext>
            </a:extLst>
          </p:cNvPr>
          <p:cNvSpPr>
            <a:spLocks noGrp="1"/>
          </p:cNvSpPr>
          <p:nvPr>
            <p:ph type="title"/>
          </p:nvPr>
        </p:nvSpPr>
        <p:spPr/>
        <p:txBody>
          <a:bodyPr/>
          <a:lstStyle/>
          <a:p>
            <a:r>
              <a:rPr lang="en-US" sz="3200" dirty="0">
                <a:solidFill>
                  <a:schemeClr val="tx2"/>
                </a:solidFill>
              </a:rPr>
              <a:t>https://</a:t>
            </a:r>
            <a:r>
              <a:rPr lang="en-US" sz="3200" dirty="0" err="1">
                <a:solidFill>
                  <a:schemeClr val="tx2"/>
                </a:solidFill>
              </a:rPr>
              <a:t>www.youtube.com</a:t>
            </a:r>
            <a:r>
              <a:rPr lang="en-US" sz="3200" dirty="0">
                <a:solidFill>
                  <a:schemeClr val="tx2"/>
                </a:solidFill>
              </a:rPr>
              <a:t>/</a:t>
            </a:r>
            <a:r>
              <a:rPr lang="en-US" sz="3200" dirty="0" err="1">
                <a:solidFill>
                  <a:schemeClr val="tx2"/>
                </a:solidFill>
              </a:rPr>
              <a:t>watch?v</a:t>
            </a:r>
            <a:r>
              <a:rPr lang="en-US" sz="3200" dirty="0">
                <a:solidFill>
                  <a:schemeClr val="tx2"/>
                </a:solidFill>
              </a:rPr>
              <a:t>=</a:t>
            </a:r>
            <a:r>
              <a:rPr lang="en-US" sz="3200" dirty="0" err="1">
                <a:solidFill>
                  <a:schemeClr val="tx2"/>
                </a:solidFill>
              </a:rPr>
              <a:t>FPHtzkDMPho</a:t>
            </a:r>
            <a:endParaRPr lang="en-US" sz="3200" dirty="0">
              <a:solidFill>
                <a:schemeClr val="tx2"/>
              </a:solidFill>
            </a:endParaRPr>
          </a:p>
        </p:txBody>
      </p:sp>
      <p:sp>
        <p:nvSpPr>
          <p:cNvPr id="3" name="Subtitle 2">
            <a:extLst>
              <a:ext uri="{FF2B5EF4-FFF2-40B4-BE49-F238E27FC236}">
                <a16:creationId xmlns:a16="http://schemas.microsoft.com/office/drawing/2014/main" id="{2A3C05B7-7B4F-BF6B-BB10-0AC31A96B21A}"/>
              </a:ext>
            </a:extLst>
          </p:cNvPr>
          <p:cNvSpPr>
            <a:spLocks noGrp="1"/>
          </p:cNvSpPr>
          <p:nvPr>
            <p:ph type="subTitle" idx="1"/>
          </p:nvPr>
        </p:nvSpPr>
        <p:spPr/>
        <p:txBody>
          <a:bodyPr/>
          <a:lstStyle/>
          <a:p>
            <a:r>
              <a:rPr lang="en-US" dirty="0"/>
              <a:t>Seriously, go watch it</a:t>
            </a:r>
          </a:p>
        </p:txBody>
      </p:sp>
      <p:sp>
        <p:nvSpPr>
          <p:cNvPr id="4" name="Text Placeholder 3">
            <a:extLst>
              <a:ext uri="{FF2B5EF4-FFF2-40B4-BE49-F238E27FC236}">
                <a16:creationId xmlns:a16="http://schemas.microsoft.com/office/drawing/2014/main" id="{562CA185-19EF-C1C9-466F-6E9F91D89697}"/>
              </a:ext>
            </a:extLst>
          </p:cNvPr>
          <p:cNvSpPr>
            <a:spLocks noGrp="1"/>
          </p:cNvSpPr>
          <p:nvPr>
            <p:ph type="body" sz="quarter" idx="11"/>
          </p:nvPr>
        </p:nvSpPr>
        <p:spPr>
          <a:xfrm>
            <a:off x="-1390952" y="1393844"/>
            <a:ext cx="1889505" cy="1064262"/>
          </a:xfrm>
        </p:spPr>
        <p:txBody>
          <a:bodyPr/>
          <a:lstStyle/>
          <a:p>
            <a:endParaRPr lang="en-US" dirty="0"/>
          </a:p>
        </p:txBody>
      </p:sp>
      <p:pic>
        <p:nvPicPr>
          <p:cNvPr id="3074" name="Picture 2" descr="Witness Testimony: &quot; End the Typhoons: How to Deter Beijing's Cyber Actions  and Enhance America's Lackluster Cyber Defenses” | Select Committee on the  CCP">
            <a:extLst>
              <a:ext uri="{FF2B5EF4-FFF2-40B4-BE49-F238E27FC236}">
                <a16:creationId xmlns:a16="http://schemas.microsoft.com/office/drawing/2014/main" id="{4421B3B4-148A-BB65-E123-31EF70B43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53342"/>
            <a:ext cx="7421081" cy="41744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lect Committee on the CCP - Democrats logo">
            <a:extLst>
              <a:ext uri="{FF2B5EF4-FFF2-40B4-BE49-F238E27FC236}">
                <a16:creationId xmlns:a16="http://schemas.microsoft.com/office/drawing/2014/main" id="{17CD0A82-73D7-F20E-9553-61BF617D2C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846" y="1393844"/>
            <a:ext cx="4333978" cy="4333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5424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AD62A-692C-8090-981A-E9420A84CF2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C709949-5B1C-DA55-4BB5-EEE1A288C599}"/>
              </a:ext>
            </a:extLst>
          </p:cNvPr>
          <p:cNvSpPr>
            <a:spLocks noGrp="1"/>
          </p:cNvSpPr>
          <p:nvPr>
            <p:ph type="body" sz="quarter" idx="12"/>
          </p:nvPr>
        </p:nvSpPr>
        <p:spPr>
          <a:xfrm>
            <a:off x="184628" y="1609892"/>
            <a:ext cx="6481935" cy="2319338"/>
          </a:xfrm>
        </p:spPr>
        <p:txBody>
          <a:bodyPr/>
          <a:lstStyle/>
          <a:p>
            <a:pPr>
              <a:lnSpc>
                <a:spcPts val="6200"/>
              </a:lnSpc>
            </a:pPr>
            <a:r>
              <a:rPr lang="en-US" sz="5400" dirty="0"/>
              <a:t>Saving lives in Ukraine</a:t>
            </a:r>
          </a:p>
        </p:txBody>
      </p:sp>
    </p:spTree>
    <p:extLst>
      <p:ext uri="{BB962C8B-B14F-4D97-AF65-F5344CB8AC3E}">
        <p14:creationId xmlns:p14="http://schemas.microsoft.com/office/powerpoint/2010/main" val="178322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5" descr="Изображение выглядит как на открытом воздухе, вода, небо, природа&#10;&#10;Автоматически созданное описание">
            <a:extLst>
              <a:ext uri="{FF2B5EF4-FFF2-40B4-BE49-F238E27FC236}">
                <a16:creationId xmlns:a16="http://schemas.microsoft.com/office/drawing/2014/main" id="{E84CA393-6AD1-779C-D2D0-146A8154F896}"/>
              </a:ext>
            </a:extLst>
          </p:cNvPr>
          <p:cNvPicPr>
            <a:picLocks noChangeAspect="1"/>
          </p:cNvPicPr>
          <p:nvPr/>
        </p:nvPicPr>
        <p:blipFill rotWithShape="1">
          <a:blip r:embed="rId2"/>
          <a:srcRect l="22245"/>
          <a:stretch/>
        </p:blipFill>
        <p:spPr>
          <a:xfrm>
            <a:off x="6259946" y="846194"/>
            <a:ext cx="4243647" cy="2944896"/>
          </a:xfrm>
          <a:prstGeom prst="rect">
            <a:avLst/>
          </a:prstGeom>
        </p:spPr>
      </p:pic>
      <p:pic>
        <p:nvPicPr>
          <p:cNvPr id="6" name="Content Placeholder 4" descr="A picture containing train, smoke, outdoor, steam">
            <a:extLst>
              <a:ext uri="{FF2B5EF4-FFF2-40B4-BE49-F238E27FC236}">
                <a16:creationId xmlns:a16="http://schemas.microsoft.com/office/drawing/2014/main" id="{941458E8-34DD-C997-A3F8-014A85ECCA1B}"/>
              </a:ext>
            </a:extLst>
          </p:cNvPr>
          <p:cNvPicPr>
            <a:picLocks noChangeAspect="1"/>
          </p:cNvPicPr>
          <p:nvPr/>
        </p:nvPicPr>
        <p:blipFill rotWithShape="1">
          <a:blip r:embed="rId3"/>
          <a:srcRect l="1" r="54" b="7524"/>
          <a:stretch/>
        </p:blipFill>
        <p:spPr>
          <a:xfrm>
            <a:off x="1374141" y="846194"/>
            <a:ext cx="4243648" cy="2944896"/>
          </a:xfrm>
          <a:prstGeom prst="rect">
            <a:avLst/>
          </a:prstGeom>
        </p:spPr>
      </p:pic>
      <p:pic>
        <p:nvPicPr>
          <p:cNvPr id="7" name="Рисунок 8" descr="Изображение выглядит как загрязнение, Металлолом, Стихийное бедствие, землетрясение&#10;&#10;Автоматически созданное описание">
            <a:extLst>
              <a:ext uri="{FF2B5EF4-FFF2-40B4-BE49-F238E27FC236}">
                <a16:creationId xmlns:a16="http://schemas.microsoft.com/office/drawing/2014/main" id="{894BCDCD-1DAC-46B8-C5FF-6F2CABF6707F}"/>
              </a:ext>
            </a:extLst>
          </p:cNvPr>
          <p:cNvPicPr>
            <a:picLocks noChangeAspect="1"/>
          </p:cNvPicPr>
          <p:nvPr/>
        </p:nvPicPr>
        <p:blipFill rotWithShape="1">
          <a:blip r:embed="rId4"/>
          <a:srcRect l="416" r="3402"/>
          <a:stretch/>
        </p:blipFill>
        <p:spPr>
          <a:xfrm>
            <a:off x="6259946" y="3915201"/>
            <a:ext cx="4243647" cy="2942799"/>
          </a:xfrm>
          <a:prstGeom prst="rect">
            <a:avLst/>
          </a:prstGeom>
        </p:spPr>
      </p:pic>
      <p:pic>
        <p:nvPicPr>
          <p:cNvPr id="8" name="Рисунок 7" descr="Изображение выглядит как небо, на открытом воздухе, загрязнение, облако&#10;&#10;Автоматически созданное описание">
            <a:extLst>
              <a:ext uri="{FF2B5EF4-FFF2-40B4-BE49-F238E27FC236}">
                <a16:creationId xmlns:a16="http://schemas.microsoft.com/office/drawing/2014/main" id="{DAE7278F-F0D6-7DCA-F118-7B14A9AB5CA5}"/>
              </a:ext>
            </a:extLst>
          </p:cNvPr>
          <p:cNvPicPr>
            <a:picLocks noChangeAspect="1"/>
          </p:cNvPicPr>
          <p:nvPr/>
        </p:nvPicPr>
        <p:blipFill rotWithShape="1">
          <a:blip r:embed="rId5"/>
          <a:srcRect l="-58" r="-26" b="7395"/>
          <a:stretch/>
        </p:blipFill>
        <p:spPr>
          <a:xfrm>
            <a:off x="1374143" y="3913105"/>
            <a:ext cx="4243646" cy="2944895"/>
          </a:xfrm>
          <a:prstGeom prst="rect">
            <a:avLst/>
          </a:prstGeom>
        </p:spPr>
      </p:pic>
      <p:sp>
        <p:nvSpPr>
          <p:cNvPr id="9" name="TextBox 8">
            <a:extLst>
              <a:ext uri="{FF2B5EF4-FFF2-40B4-BE49-F238E27FC236}">
                <a16:creationId xmlns:a16="http://schemas.microsoft.com/office/drawing/2014/main" id="{5B2DD95B-B8BB-8256-4012-7B052BCCD0F3}"/>
              </a:ext>
            </a:extLst>
          </p:cNvPr>
          <p:cNvSpPr txBox="1"/>
          <p:nvPr/>
        </p:nvSpPr>
        <p:spPr>
          <a:xfrm>
            <a:off x="3013365" y="75752"/>
            <a:ext cx="6636244" cy="646331"/>
          </a:xfrm>
          <a:prstGeom prst="rect">
            <a:avLst/>
          </a:prstGeom>
          <a:noFill/>
        </p:spPr>
        <p:txBody>
          <a:bodyPr wrap="square" rtlCol="0">
            <a:spAutoFit/>
          </a:bodyPr>
          <a:lstStyle/>
          <a:p>
            <a:pPr algn="ctr"/>
            <a:r>
              <a:rPr lang="en-US" sz="3600" dirty="0">
                <a:solidFill>
                  <a:schemeClr val="tx2"/>
                </a:solidFill>
              </a:rPr>
              <a:t>Talos is present in unique ways</a:t>
            </a:r>
          </a:p>
        </p:txBody>
      </p:sp>
    </p:spTree>
    <p:extLst>
      <p:ext uri="{BB962C8B-B14F-4D97-AF65-F5344CB8AC3E}">
        <p14:creationId xmlns:p14="http://schemas.microsoft.com/office/powerpoint/2010/main" val="37085066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790E-DCCF-56E5-25D0-A300F8DB4FE9}"/>
              </a:ext>
            </a:extLst>
          </p:cNvPr>
          <p:cNvSpPr>
            <a:spLocks noGrp="1"/>
          </p:cNvSpPr>
          <p:nvPr>
            <p:ph type="title"/>
          </p:nvPr>
        </p:nvSpPr>
        <p:spPr/>
        <p:txBody>
          <a:bodyPr/>
          <a:lstStyle/>
          <a:p>
            <a:r>
              <a:rPr lang="en-US" dirty="0"/>
              <a:t>Well, this is neat</a:t>
            </a:r>
          </a:p>
        </p:txBody>
      </p:sp>
      <p:sp>
        <p:nvSpPr>
          <p:cNvPr id="3" name="Subtitle 2">
            <a:extLst>
              <a:ext uri="{FF2B5EF4-FFF2-40B4-BE49-F238E27FC236}">
                <a16:creationId xmlns:a16="http://schemas.microsoft.com/office/drawing/2014/main" id="{471B6367-0E74-229E-2283-DD1D6DF328A6}"/>
              </a:ext>
            </a:extLst>
          </p:cNvPr>
          <p:cNvSpPr>
            <a:spLocks noGrp="1"/>
          </p:cNvSpPr>
          <p:nvPr>
            <p:ph type="subTitle" idx="1"/>
          </p:nvPr>
        </p:nvSpPr>
        <p:spPr/>
        <p:txBody>
          <a:bodyPr/>
          <a:lstStyle/>
          <a:p>
            <a:endParaRPr lang="en-US"/>
          </a:p>
        </p:txBody>
      </p:sp>
      <p:pic>
        <p:nvPicPr>
          <p:cNvPr id="6" name="Content Placeholder 5" descr="A close-up of a brochure&#10;&#10;AI-generated content may be incorrect.">
            <a:extLst>
              <a:ext uri="{FF2B5EF4-FFF2-40B4-BE49-F238E27FC236}">
                <a16:creationId xmlns:a16="http://schemas.microsoft.com/office/drawing/2014/main" id="{7E7B5BBE-9E85-FB89-EB4C-CA4D666F9C77}"/>
              </a:ext>
            </a:extLst>
          </p:cNvPr>
          <p:cNvPicPr>
            <a:picLocks noGrp="1" noChangeAspect="1"/>
          </p:cNvPicPr>
          <p:nvPr>
            <p:ph idx="10"/>
          </p:nvPr>
        </p:nvPicPr>
        <p:blipFill>
          <a:blip r:embed="rId2"/>
          <a:stretch>
            <a:fillRect/>
          </a:stretch>
        </p:blipFill>
        <p:spPr>
          <a:xfrm>
            <a:off x="0" y="1030816"/>
            <a:ext cx="7293716" cy="2821656"/>
          </a:xfrm>
        </p:spPr>
      </p:pic>
      <p:pic>
        <p:nvPicPr>
          <p:cNvPr id="8" name="Picture 7" descr="A text on a white background&#10;&#10;AI-generated content may be incorrect.">
            <a:extLst>
              <a:ext uri="{FF2B5EF4-FFF2-40B4-BE49-F238E27FC236}">
                <a16:creationId xmlns:a16="http://schemas.microsoft.com/office/drawing/2014/main" id="{27581E27-16DF-7F2A-8A65-6EDD8E42E280}"/>
              </a:ext>
            </a:extLst>
          </p:cNvPr>
          <p:cNvPicPr>
            <a:picLocks noChangeAspect="1"/>
          </p:cNvPicPr>
          <p:nvPr/>
        </p:nvPicPr>
        <p:blipFill>
          <a:blip r:embed="rId3"/>
          <a:stretch>
            <a:fillRect/>
          </a:stretch>
        </p:blipFill>
        <p:spPr>
          <a:xfrm>
            <a:off x="2773049" y="2805763"/>
            <a:ext cx="7772400" cy="3518420"/>
          </a:xfrm>
          <a:prstGeom prst="rect">
            <a:avLst/>
          </a:prstGeom>
        </p:spPr>
      </p:pic>
    </p:spTree>
    <p:extLst>
      <p:ext uri="{BB962C8B-B14F-4D97-AF65-F5344CB8AC3E}">
        <p14:creationId xmlns:p14="http://schemas.microsoft.com/office/powerpoint/2010/main" val="3499643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38CBB134-E7EE-A04B-8356-65634FE0F508}"/>
              </a:ext>
            </a:extLst>
          </p:cNvPr>
          <p:cNvSpPr txBox="1">
            <a:spLocks/>
          </p:cNvSpPr>
          <p:nvPr/>
        </p:nvSpPr>
        <p:spPr bwMode="auto">
          <a:xfrm>
            <a:off x="0" y="-15807"/>
            <a:ext cx="12188825" cy="82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ctr" anchorCtr="0" compatLnSpc="1">
            <a:prstTxWarp prst="textNoShape">
              <a:avLst/>
            </a:prstTxWarp>
          </a:bodyPr>
          <a:lstStyle>
            <a:lvl1pPr algn="ctr" defTabSz="608013" rtl="0" eaLnBrk="1" fontAlgn="base" hangingPunct="1">
              <a:spcBef>
                <a:spcPct val="0"/>
              </a:spcBef>
              <a:spcAft>
                <a:spcPct val="0"/>
              </a:spcAft>
              <a:defRPr sz="4300" kern="1200">
                <a:solidFill>
                  <a:srgbClr val="E8E8E8"/>
                </a:solidFill>
                <a:latin typeface="Calibri Light"/>
                <a:ea typeface="ＭＳ Ｐゴシック" panose="020B0600070205080204" pitchFamily="34" charset="-128"/>
                <a:cs typeface="Calibri Light"/>
              </a:defRPr>
            </a:lvl1pPr>
            <a:lvl2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2pPr>
            <a:lvl3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3pPr>
            <a:lvl4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4pPr>
            <a:lvl5pPr algn="ctr" defTabSz="608013" rtl="0" eaLnBrk="1" fontAlgn="base" hangingPunct="1">
              <a:spcBef>
                <a:spcPct val="0"/>
              </a:spcBef>
              <a:spcAft>
                <a:spcPct val="0"/>
              </a:spcAft>
              <a:defRPr sz="4300">
                <a:solidFill>
                  <a:srgbClr val="E8E8E8"/>
                </a:solidFill>
                <a:latin typeface="Calibri Light" panose="020F0302020204030204" pitchFamily="34" charset="0"/>
                <a:ea typeface="ＭＳ Ｐゴシック" panose="020B0600070205080204" pitchFamily="34" charset="-128"/>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Our job is protecting your network</a:t>
            </a:r>
          </a:p>
        </p:txBody>
      </p:sp>
      <p:sp>
        <p:nvSpPr>
          <p:cNvPr id="26" name="Rectangle 25">
            <a:extLst>
              <a:ext uri="{FF2B5EF4-FFF2-40B4-BE49-F238E27FC236}">
                <a16:creationId xmlns:a16="http://schemas.microsoft.com/office/drawing/2014/main" id="{2AF3F2C4-7A7F-2940-A5C0-46B526B27169}"/>
              </a:ext>
            </a:extLst>
          </p:cNvPr>
          <p:cNvSpPr/>
          <p:nvPr/>
        </p:nvSpPr>
        <p:spPr>
          <a:xfrm>
            <a:off x="1" y="846329"/>
            <a:ext cx="12188824" cy="1568292"/>
          </a:xfrm>
          <a:prstGeom prst="rect">
            <a:avLst/>
          </a:prstGeom>
        </p:spPr>
        <p:txBody>
          <a:bodyPr wrap="square">
            <a:noAutofit/>
          </a:bodyPr>
          <a:lstStyle/>
          <a:p>
            <a:pPr algn="ctr">
              <a:lnSpc>
                <a:spcPts val="2260"/>
              </a:lnSpc>
              <a:spcBef>
                <a:spcPts val="4800"/>
              </a:spcBef>
            </a:pPr>
            <a:r>
              <a:rPr lang="en-US" sz="1800" err="1"/>
              <a:t>Talos</a:t>
            </a:r>
            <a:r>
              <a:rPr lang="en-US" sz="1800"/>
              <a:t> is the threat intelligence group at Cisco. We are here to fight the good fight — </a:t>
            </a:r>
            <a:br>
              <a:rPr lang="en-US" sz="1800"/>
            </a:br>
            <a:r>
              <a:rPr lang="en-US" sz="1800"/>
              <a:t>we work to keep our customers, and users at large, safe from malicious actors.</a:t>
            </a:r>
          </a:p>
        </p:txBody>
      </p:sp>
      <p:pic>
        <p:nvPicPr>
          <p:cNvPr id="11" name="Picture 10">
            <a:extLst>
              <a:ext uri="{FF2B5EF4-FFF2-40B4-BE49-F238E27FC236}">
                <a16:creationId xmlns:a16="http://schemas.microsoft.com/office/drawing/2014/main" id="{6806D4F0-4B33-2340-BFDA-E2FD20F066AD}"/>
              </a:ext>
            </a:extLst>
          </p:cNvPr>
          <p:cNvPicPr>
            <a:picLocks noChangeAspect="1"/>
          </p:cNvPicPr>
          <p:nvPr/>
        </p:nvPicPr>
        <p:blipFill>
          <a:blip r:embed="rId3"/>
          <a:stretch>
            <a:fillRect/>
          </a:stretch>
        </p:blipFill>
        <p:spPr>
          <a:xfrm>
            <a:off x="2467925" y="1617521"/>
            <a:ext cx="7439868" cy="4772520"/>
          </a:xfrm>
          <a:prstGeom prst="rect">
            <a:avLst/>
          </a:prstGeom>
        </p:spPr>
      </p:pic>
      <p:sp>
        <p:nvSpPr>
          <p:cNvPr id="18" name="TextBox 17">
            <a:extLst>
              <a:ext uri="{FF2B5EF4-FFF2-40B4-BE49-F238E27FC236}">
                <a16:creationId xmlns:a16="http://schemas.microsoft.com/office/drawing/2014/main" id="{5B335FB5-73BA-9A40-9CD4-2EBA75A9061F}"/>
              </a:ext>
            </a:extLst>
          </p:cNvPr>
          <p:cNvSpPr txBox="1">
            <a:spLocks noChangeArrowheads="1"/>
          </p:cNvSpPr>
          <p:nvPr/>
        </p:nvSpPr>
        <p:spPr bwMode="auto">
          <a:xfrm>
            <a:off x="7746227" y="5353370"/>
            <a:ext cx="1677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b="1"/>
              <a:t>Engineering</a:t>
            </a:r>
            <a:br>
              <a:rPr lang="en-US" altLang="en-US" sz="1600" b="1"/>
            </a:br>
            <a:r>
              <a:rPr lang="en-US" altLang="en-US" sz="1600" b="1"/>
              <a:t>&amp; Development</a:t>
            </a:r>
          </a:p>
        </p:txBody>
      </p:sp>
      <p:sp>
        <p:nvSpPr>
          <p:cNvPr id="19" name="TextBox 18">
            <a:extLst>
              <a:ext uri="{FF2B5EF4-FFF2-40B4-BE49-F238E27FC236}">
                <a16:creationId xmlns:a16="http://schemas.microsoft.com/office/drawing/2014/main" id="{E83B44CE-817E-C346-8029-32B7565AD2EE}"/>
              </a:ext>
            </a:extLst>
          </p:cNvPr>
          <p:cNvSpPr txBox="1">
            <a:spLocks noChangeArrowheads="1"/>
          </p:cNvSpPr>
          <p:nvPr/>
        </p:nvSpPr>
        <p:spPr bwMode="auto">
          <a:xfrm>
            <a:off x="2504338" y="4109943"/>
            <a:ext cx="16778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b="1"/>
              <a:t>Strategic Communications</a:t>
            </a:r>
          </a:p>
        </p:txBody>
      </p:sp>
      <p:sp>
        <p:nvSpPr>
          <p:cNvPr id="20" name="TextBox 19">
            <a:extLst>
              <a:ext uri="{FF2B5EF4-FFF2-40B4-BE49-F238E27FC236}">
                <a16:creationId xmlns:a16="http://schemas.microsoft.com/office/drawing/2014/main" id="{698DF457-AB2D-9A44-88B8-94547167F35D}"/>
              </a:ext>
            </a:extLst>
          </p:cNvPr>
          <p:cNvSpPr txBox="1">
            <a:spLocks noChangeArrowheads="1"/>
          </p:cNvSpPr>
          <p:nvPr/>
        </p:nvSpPr>
        <p:spPr bwMode="auto">
          <a:xfrm>
            <a:off x="6583085" y="2441017"/>
            <a:ext cx="167788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b="1"/>
              <a:t>Community</a:t>
            </a:r>
          </a:p>
        </p:txBody>
      </p:sp>
      <p:sp>
        <p:nvSpPr>
          <p:cNvPr id="21" name="TextBox 20">
            <a:extLst>
              <a:ext uri="{FF2B5EF4-FFF2-40B4-BE49-F238E27FC236}">
                <a16:creationId xmlns:a16="http://schemas.microsoft.com/office/drawing/2014/main" id="{568C1321-F398-9B41-BFC6-69E951FBF11F}"/>
              </a:ext>
            </a:extLst>
          </p:cNvPr>
          <p:cNvSpPr txBox="1">
            <a:spLocks noChangeArrowheads="1"/>
          </p:cNvSpPr>
          <p:nvPr/>
        </p:nvSpPr>
        <p:spPr bwMode="auto">
          <a:xfrm>
            <a:off x="7703195" y="3642227"/>
            <a:ext cx="24272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b="1"/>
              <a:t>Vulnerability </a:t>
            </a:r>
            <a:br>
              <a:rPr lang="en-US" altLang="en-US" sz="1600" b="1"/>
            </a:br>
            <a:r>
              <a:rPr lang="en-US" altLang="en-US" sz="1600" b="1"/>
              <a:t>Research </a:t>
            </a:r>
          </a:p>
          <a:p>
            <a:pPr algn="ctr"/>
            <a:r>
              <a:rPr lang="en-US" altLang="en-US" sz="1600" b="1"/>
              <a:t>&amp; Discovery </a:t>
            </a:r>
          </a:p>
        </p:txBody>
      </p:sp>
      <p:sp>
        <p:nvSpPr>
          <p:cNvPr id="23" name="TextBox 22">
            <a:extLst>
              <a:ext uri="{FF2B5EF4-FFF2-40B4-BE49-F238E27FC236}">
                <a16:creationId xmlns:a16="http://schemas.microsoft.com/office/drawing/2014/main" id="{02D18357-2129-1A40-A7E1-8DF27B4B6223}"/>
              </a:ext>
            </a:extLst>
          </p:cNvPr>
          <p:cNvSpPr txBox="1">
            <a:spLocks noChangeArrowheads="1"/>
          </p:cNvSpPr>
          <p:nvPr/>
        </p:nvSpPr>
        <p:spPr bwMode="auto">
          <a:xfrm>
            <a:off x="2723820" y="2792161"/>
            <a:ext cx="22173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sz="1600" b="1">
                <a:solidFill>
                  <a:srgbClr val="FDFFFF"/>
                </a:solidFill>
              </a:rPr>
              <a:t>Detection Research</a:t>
            </a:r>
            <a:endParaRPr lang="en-US" altLang="en-US" sz="1600" b="1"/>
          </a:p>
        </p:txBody>
      </p:sp>
      <p:sp>
        <p:nvSpPr>
          <p:cNvPr id="24" name="TextBox 23">
            <a:extLst>
              <a:ext uri="{FF2B5EF4-FFF2-40B4-BE49-F238E27FC236}">
                <a16:creationId xmlns:a16="http://schemas.microsoft.com/office/drawing/2014/main" id="{D2BF7A50-2E96-3643-B318-EDFF09F6B655}"/>
              </a:ext>
            </a:extLst>
          </p:cNvPr>
          <p:cNvSpPr txBox="1">
            <a:spLocks noChangeArrowheads="1"/>
          </p:cNvSpPr>
          <p:nvPr/>
        </p:nvSpPr>
        <p:spPr bwMode="auto">
          <a:xfrm>
            <a:off x="2669427" y="5421383"/>
            <a:ext cx="20525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sz="1600" b="1">
                <a:solidFill>
                  <a:srgbClr val="FDFFFF"/>
                </a:solidFill>
              </a:rPr>
              <a:t>Threat Intelligence </a:t>
            </a:r>
            <a:br>
              <a:rPr lang="en-US" sz="1600" b="1">
                <a:solidFill>
                  <a:srgbClr val="FDFFFF"/>
                </a:solidFill>
              </a:rPr>
            </a:br>
            <a:r>
              <a:rPr lang="en-US" sz="1600" b="1">
                <a:solidFill>
                  <a:srgbClr val="FDFFFF"/>
                </a:solidFill>
              </a:rPr>
              <a:t>&amp; Interdiction</a:t>
            </a:r>
            <a:endParaRPr lang="en-US" altLang="en-US" sz="1600" b="1"/>
          </a:p>
        </p:txBody>
      </p:sp>
      <p:sp>
        <p:nvSpPr>
          <p:cNvPr id="12" name="TextBox 11">
            <a:extLst>
              <a:ext uri="{FF2B5EF4-FFF2-40B4-BE49-F238E27FC236}">
                <a16:creationId xmlns:a16="http://schemas.microsoft.com/office/drawing/2014/main" id="{159F4035-2586-DE4A-B7E6-C2DC800C2989}"/>
              </a:ext>
            </a:extLst>
          </p:cNvPr>
          <p:cNvSpPr txBox="1">
            <a:spLocks noChangeArrowheads="1"/>
          </p:cNvSpPr>
          <p:nvPr/>
        </p:nvSpPr>
        <p:spPr bwMode="auto">
          <a:xfrm>
            <a:off x="4678980" y="6205083"/>
            <a:ext cx="214136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608013" fontAlgn="base">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US" altLang="en-US" sz="1600" b="1"/>
              <a:t>Incident Response</a:t>
            </a:r>
          </a:p>
        </p:txBody>
      </p:sp>
    </p:spTree>
    <p:extLst>
      <p:ext uri="{BB962C8B-B14F-4D97-AF65-F5344CB8AC3E}">
        <p14:creationId xmlns:p14="http://schemas.microsoft.com/office/powerpoint/2010/main" val="2771555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6FC85-EDF9-077A-7935-1BC6D12CC118}"/>
              </a:ext>
            </a:extLst>
          </p:cNvPr>
          <p:cNvSpPr>
            <a:spLocks noGrp="1"/>
          </p:cNvSpPr>
          <p:nvPr>
            <p:ph type="title"/>
          </p:nvPr>
        </p:nvSpPr>
        <p:spPr/>
        <p:txBody>
          <a:bodyPr/>
          <a:lstStyle/>
          <a:p>
            <a:r>
              <a:rPr lang="en-US" dirty="0"/>
              <a:t>Balancing the grid</a:t>
            </a:r>
          </a:p>
        </p:txBody>
      </p:sp>
      <p:sp>
        <p:nvSpPr>
          <p:cNvPr id="10" name="Text Placeholder 2">
            <a:extLst>
              <a:ext uri="{FF2B5EF4-FFF2-40B4-BE49-F238E27FC236}">
                <a16:creationId xmlns:a16="http://schemas.microsoft.com/office/drawing/2014/main" id="{79D1BB1F-828D-06B2-055A-04488CAA8748}"/>
              </a:ext>
            </a:extLst>
          </p:cNvPr>
          <p:cNvSpPr txBox="1">
            <a:spLocks/>
          </p:cNvSpPr>
          <p:nvPr/>
        </p:nvSpPr>
        <p:spPr bwMode="auto">
          <a:xfrm>
            <a:off x="707495" y="1458639"/>
            <a:ext cx="5386917"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normAutofit/>
          </a:bodyPr>
          <a:lstStyle>
            <a:lvl1pPr marL="0" indent="0" algn="ctr" defTabSz="608013" rtl="0" eaLnBrk="1" fontAlgn="base" hangingPunct="1">
              <a:spcBef>
                <a:spcPct val="20000"/>
              </a:spcBef>
              <a:spcAft>
                <a:spcPct val="0"/>
              </a:spcAft>
              <a:buFont typeface="Arial" panose="020B0604020202020204" pitchFamily="34" charset="0"/>
              <a:buNone/>
              <a:defRPr sz="2100" kern="1200">
                <a:solidFill>
                  <a:schemeClr val="tx1"/>
                </a:solidFill>
                <a:latin typeface="Calibri Light"/>
                <a:ea typeface="ＭＳ Ｐゴシック" panose="020B0600070205080204" pitchFamily="34" charset="-128"/>
                <a:cs typeface="Calibri Light"/>
              </a:defRPr>
            </a:lvl1pPr>
            <a:lvl2pPr marL="609493" indent="0" algn="ctr" defTabSz="608013" rtl="0" eaLnBrk="1" fontAlgn="base" hangingPunct="1">
              <a:spcBef>
                <a:spcPct val="20000"/>
              </a:spcBef>
              <a:spcAft>
                <a:spcPct val="0"/>
              </a:spcAft>
              <a:buFont typeface="Arial" panose="020B0604020202020204" pitchFamily="34" charset="0"/>
              <a:buNone/>
              <a:defRPr sz="1900" kern="1200">
                <a:solidFill>
                  <a:schemeClr val="tx1">
                    <a:tint val="75000"/>
                  </a:schemeClr>
                </a:solidFill>
                <a:latin typeface="Calibri"/>
                <a:ea typeface="ＭＳ Ｐゴシック" panose="020B0600070205080204" pitchFamily="34" charset="-128"/>
                <a:cs typeface="Calibri"/>
              </a:defRPr>
            </a:lvl2pPr>
            <a:lvl3pPr marL="1218987" indent="0" algn="ctr" defTabSz="608013"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Calibri"/>
                <a:ea typeface="ＭＳ Ｐゴシック" panose="020B0600070205080204" pitchFamily="34" charset="-128"/>
                <a:cs typeface="Calibri"/>
              </a:defRPr>
            </a:lvl3pPr>
            <a:lvl4pPr marL="1828480" indent="0" algn="ctr" defTabSz="608013" rtl="0" eaLnBrk="1" fontAlgn="base" hangingPunct="1">
              <a:spcBef>
                <a:spcPct val="20000"/>
              </a:spcBef>
              <a:spcAft>
                <a:spcPct val="0"/>
              </a:spcAft>
              <a:buFont typeface="Arial" panose="020B0604020202020204" pitchFamily="34" charset="0"/>
              <a:buNone/>
              <a:defRPr sz="1900" kern="1200">
                <a:solidFill>
                  <a:schemeClr val="tx1">
                    <a:tint val="75000"/>
                  </a:schemeClr>
                </a:solidFill>
                <a:latin typeface="Calibri"/>
                <a:ea typeface="ＭＳ Ｐゴシック" panose="020B0600070205080204" pitchFamily="34" charset="-128"/>
                <a:cs typeface="Calibri"/>
              </a:defRPr>
            </a:lvl4pPr>
            <a:lvl5pPr marL="2437973" indent="0" algn="ctr" defTabSz="608013" rtl="0" eaLnBrk="1" fontAlgn="base" hangingPunct="1">
              <a:spcBef>
                <a:spcPct val="20000"/>
              </a:spcBef>
              <a:spcAft>
                <a:spcPct val="0"/>
              </a:spcAft>
              <a:buFont typeface="Arial" panose="020B0604020202020204" pitchFamily="34" charset="0"/>
              <a:buNone/>
              <a:defRPr sz="1900" kern="1200">
                <a:solidFill>
                  <a:schemeClr val="tx1">
                    <a:tint val="75000"/>
                  </a:schemeClr>
                </a:solidFill>
                <a:latin typeface="Calibri"/>
                <a:ea typeface="ＭＳ Ｐゴシック" panose="020B0600070205080204" pitchFamily="34" charset="-128"/>
                <a:cs typeface="Calibri"/>
              </a:defRPr>
            </a:lvl5pPr>
            <a:lvl6pPr marL="3047467"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6pPr>
            <a:lvl7pPr marL="3656960"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7pPr>
            <a:lvl8pPr marL="4266453"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8pPr>
            <a:lvl9pPr marL="4875947" indent="0" algn="ctr" defTabSz="609493" rtl="0" eaLnBrk="1" latinLnBrk="0" hangingPunct="1">
              <a:spcBef>
                <a:spcPct val="20000"/>
              </a:spcBef>
              <a:buFont typeface="Arial"/>
              <a:buNone/>
              <a:defRPr sz="2700" kern="1200">
                <a:solidFill>
                  <a:schemeClr val="tx1">
                    <a:tint val="75000"/>
                  </a:schemeClr>
                </a:solidFill>
                <a:latin typeface="+mn-lt"/>
                <a:ea typeface="+mn-ea"/>
                <a:cs typeface="+mn-cs"/>
              </a:defRPr>
            </a:lvl9pPr>
          </a:lstStyle>
          <a:p>
            <a:r>
              <a:rPr lang="en-US"/>
              <a:t>Good! </a:t>
            </a:r>
            <a:r>
              <a:rPr lang="en-US">
                <a:sym typeface="Wingdings" panose="05000000000000000000" pitchFamily="2" charset="2"/>
              </a:rPr>
              <a:t> 	</a:t>
            </a:r>
            <a:endParaRPr lang="en-US"/>
          </a:p>
        </p:txBody>
      </p:sp>
      <p:pic>
        <p:nvPicPr>
          <p:cNvPr id="11" name="Content Placeholder 5">
            <a:extLst>
              <a:ext uri="{FF2B5EF4-FFF2-40B4-BE49-F238E27FC236}">
                <a16:creationId xmlns:a16="http://schemas.microsoft.com/office/drawing/2014/main" id="{E58FD5F7-9702-BB57-455B-0F5084F8DB68}"/>
              </a:ext>
            </a:extLst>
          </p:cNvPr>
          <p:cNvPicPr>
            <a:picLocks noChangeAspect="1"/>
          </p:cNvPicPr>
          <p:nvPr/>
        </p:nvPicPr>
        <p:blipFill>
          <a:blip r:embed="rId3"/>
          <a:stretch>
            <a:fillRect/>
          </a:stretch>
        </p:blipFill>
        <p:spPr>
          <a:xfrm>
            <a:off x="215404" y="2086496"/>
            <a:ext cx="5724330" cy="3205624"/>
          </a:xfrm>
          <a:prstGeom prst="rect">
            <a:avLst/>
          </a:prstGeom>
          <a:noFill/>
        </p:spPr>
      </p:pic>
      <p:sp>
        <p:nvSpPr>
          <p:cNvPr id="12" name="Text Placeholder 4">
            <a:extLst>
              <a:ext uri="{FF2B5EF4-FFF2-40B4-BE49-F238E27FC236}">
                <a16:creationId xmlns:a16="http://schemas.microsoft.com/office/drawing/2014/main" id="{78E33DD6-8139-33E8-FA12-3F1AD9CC183A}"/>
              </a:ext>
            </a:extLst>
          </p:cNvPr>
          <p:cNvSpPr txBox="1">
            <a:spLocks/>
          </p:cNvSpPr>
          <p:nvPr/>
        </p:nvSpPr>
        <p:spPr>
          <a:xfrm>
            <a:off x="6387650" y="1446733"/>
            <a:ext cx="5389033" cy="639763"/>
          </a:xfrm>
          <a:prstGeom prst="rect">
            <a:avLst/>
          </a:prstGeom>
        </p:spPr>
        <p:txBody>
          <a:bodyPr/>
          <a:lstStyle>
            <a:lvl1pPr marL="0" indent="0" algn="l" defTabSz="608013" rtl="0" eaLnBrk="1" fontAlgn="base" hangingPunct="1">
              <a:spcBef>
                <a:spcPct val="20000"/>
              </a:spcBef>
              <a:spcAft>
                <a:spcPct val="0"/>
              </a:spcAft>
              <a:buFont typeface="Arial" panose="020B0604020202020204" pitchFamily="34" charset="0"/>
              <a:buNone/>
              <a:defRPr sz="1900" kern="1200">
                <a:solidFill>
                  <a:srgbClr val="E8E8E8"/>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pPr algn="ctr"/>
            <a:r>
              <a:rPr lang="en-US"/>
              <a:t>Bad </a:t>
            </a:r>
            <a:r>
              <a:rPr lang="en-US">
                <a:sym typeface="Wingdings" panose="05000000000000000000" pitchFamily="2" charset="2"/>
              </a:rPr>
              <a:t> </a:t>
            </a:r>
            <a:endParaRPr lang="en-US"/>
          </a:p>
        </p:txBody>
      </p:sp>
      <p:pic>
        <p:nvPicPr>
          <p:cNvPr id="13" name="Content Placeholder 5">
            <a:extLst>
              <a:ext uri="{FF2B5EF4-FFF2-40B4-BE49-F238E27FC236}">
                <a16:creationId xmlns:a16="http://schemas.microsoft.com/office/drawing/2014/main" id="{E97F59E5-A011-76DB-817F-A8EBE6C913BA}"/>
              </a:ext>
            </a:extLst>
          </p:cNvPr>
          <p:cNvPicPr>
            <a:picLocks noChangeAspect="1"/>
          </p:cNvPicPr>
          <p:nvPr/>
        </p:nvPicPr>
        <p:blipFill>
          <a:blip r:embed="rId4"/>
          <a:stretch>
            <a:fillRect/>
          </a:stretch>
        </p:blipFill>
        <p:spPr>
          <a:xfrm>
            <a:off x="6232972" y="2098402"/>
            <a:ext cx="5749698" cy="3193718"/>
          </a:xfrm>
          <a:prstGeom prst="rect">
            <a:avLst/>
          </a:prstGeom>
        </p:spPr>
      </p:pic>
      <p:sp>
        <p:nvSpPr>
          <p:cNvPr id="14" name="TextBox 13">
            <a:extLst>
              <a:ext uri="{FF2B5EF4-FFF2-40B4-BE49-F238E27FC236}">
                <a16:creationId xmlns:a16="http://schemas.microsoft.com/office/drawing/2014/main" id="{66778A9A-104E-4CB6-E1DB-0D299363711F}"/>
              </a:ext>
            </a:extLst>
          </p:cNvPr>
          <p:cNvSpPr txBox="1"/>
          <p:nvPr/>
        </p:nvSpPr>
        <p:spPr>
          <a:xfrm>
            <a:off x="2523572" y="5493146"/>
            <a:ext cx="7728155" cy="646331"/>
          </a:xfrm>
          <a:prstGeom prst="rect">
            <a:avLst/>
          </a:prstGeom>
          <a:noFill/>
        </p:spPr>
        <p:txBody>
          <a:bodyPr wrap="square" rtlCol="0">
            <a:spAutoFit/>
          </a:bodyPr>
          <a:lstStyle/>
          <a:p>
            <a:r>
              <a:rPr lang="en-US" sz="3600" b="1"/>
              <a:t>How do we know the balance? GPS! </a:t>
            </a:r>
          </a:p>
        </p:txBody>
      </p:sp>
    </p:spTree>
    <p:extLst>
      <p:ext uri="{BB962C8B-B14F-4D97-AF65-F5344CB8AC3E}">
        <p14:creationId xmlns:p14="http://schemas.microsoft.com/office/powerpoint/2010/main" val="2978539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28B8-63D6-B6C3-63E5-8D0930CC2FF3}"/>
              </a:ext>
            </a:extLst>
          </p:cNvPr>
          <p:cNvSpPr>
            <a:spLocks noGrp="1"/>
          </p:cNvSpPr>
          <p:nvPr>
            <p:ph type="title"/>
          </p:nvPr>
        </p:nvSpPr>
        <p:spPr/>
        <p:txBody>
          <a:bodyPr/>
          <a:lstStyle/>
          <a:p>
            <a:r>
              <a:rPr lang="en-US" dirty="0"/>
              <a:t>Yep, totally. We all use GPS</a:t>
            </a:r>
          </a:p>
        </p:txBody>
      </p:sp>
      <p:sp>
        <p:nvSpPr>
          <p:cNvPr id="5" name="Content Placeholder 6">
            <a:extLst>
              <a:ext uri="{FF2B5EF4-FFF2-40B4-BE49-F238E27FC236}">
                <a16:creationId xmlns:a16="http://schemas.microsoft.com/office/drawing/2014/main" id="{FAFE34E4-1058-D9B5-22F8-CBB6FE68D918}"/>
              </a:ext>
            </a:extLst>
          </p:cNvPr>
          <p:cNvSpPr txBox="1">
            <a:spLocks/>
          </p:cNvSpPr>
          <p:nvPr/>
        </p:nvSpPr>
        <p:spPr bwMode="auto">
          <a:xfrm>
            <a:off x="655806" y="1531880"/>
            <a:ext cx="5432520" cy="473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anchor="t" anchorCtr="0" compatLnSpc="1">
            <a:prstTxWarp prst="textNoShape">
              <a:avLst/>
            </a:prstTxWarp>
            <a:normAutofit/>
          </a:bodyPr>
          <a:lstStyle>
            <a:lvl1pPr marL="0" indent="0" algn="l" defTabSz="608013" rtl="0" eaLnBrk="1" fontAlgn="base" hangingPunct="1">
              <a:spcBef>
                <a:spcPct val="20000"/>
              </a:spcBef>
              <a:spcAft>
                <a:spcPct val="0"/>
              </a:spcAft>
              <a:buFont typeface="Arial" panose="020B0604020202020204" pitchFamily="34" charset="0"/>
              <a:buNone/>
              <a:defRPr sz="1900" kern="1200">
                <a:solidFill>
                  <a:srgbClr val="E8E8E8"/>
                </a:solidFill>
                <a:latin typeface="Calibri"/>
                <a:ea typeface="ＭＳ Ｐゴシック" panose="020B0600070205080204" pitchFamily="34" charset="-128"/>
                <a:cs typeface="Calibri"/>
              </a:defRPr>
            </a:lvl1pPr>
            <a:lvl2pPr marL="989013" indent="-3794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2pPr>
            <a:lvl3pPr marL="1522413" indent="-303213" algn="l" defTabSz="608013" rtl="0" eaLnBrk="1" fontAlgn="base" hangingPunct="1">
              <a:spcBef>
                <a:spcPct val="20000"/>
              </a:spcBef>
              <a:spcAft>
                <a:spcPct val="0"/>
              </a:spcAft>
              <a:buFont typeface="Arial" panose="020B0604020202020204" pitchFamily="34" charset="0"/>
              <a:buChar char="•"/>
              <a:defRPr sz="2400" kern="1200">
                <a:solidFill>
                  <a:srgbClr val="EA7024"/>
                </a:solidFill>
                <a:latin typeface="Calibri"/>
                <a:ea typeface="ＭＳ Ｐゴシック" panose="020B0600070205080204" pitchFamily="34" charset="-128"/>
                <a:cs typeface="Calibri"/>
              </a:defRPr>
            </a:lvl3pPr>
            <a:lvl4pPr marL="21320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4pPr>
            <a:lvl5pPr marL="2741613" indent="-303213" algn="l" defTabSz="608013" rtl="0" eaLnBrk="1" fontAlgn="base" hangingPunct="1">
              <a:spcBef>
                <a:spcPct val="20000"/>
              </a:spcBef>
              <a:spcAft>
                <a:spcPct val="0"/>
              </a:spcAft>
              <a:buFont typeface="Arial" panose="020B0604020202020204" pitchFamily="34" charset="0"/>
              <a:buChar char="»"/>
              <a:defRPr sz="1900" kern="1200">
                <a:solidFill>
                  <a:srgbClr val="E8E8E8"/>
                </a:solidFill>
                <a:latin typeface="Calibri"/>
                <a:ea typeface="ＭＳ Ｐゴシック" panose="020B0600070205080204" pitchFamily="34" charset="-128"/>
                <a:cs typeface="Calibri"/>
              </a:defRPr>
            </a:lvl5pPr>
            <a:lvl6pPr marL="3352213" indent="-304747" algn="l" defTabSz="609493" rtl="0" eaLnBrk="1" latinLnBrk="0" hangingPunct="1">
              <a:spcBef>
                <a:spcPct val="20000"/>
              </a:spcBef>
              <a:buFont typeface="Arial"/>
              <a:buChar char="•"/>
              <a:defRPr sz="2700" kern="1200">
                <a:solidFill>
                  <a:schemeClr val="tx1"/>
                </a:solidFill>
                <a:latin typeface="+mn-lt"/>
                <a:ea typeface="+mn-ea"/>
                <a:cs typeface="+mn-cs"/>
              </a:defRPr>
            </a:lvl6pPr>
            <a:lvl7pPr marL="3961707" indent="-304747" algn="l" defTabSz="609493" rtl="0" eaLnBrk="1" latinLnBrk="0" hangingPunct="1">
              <a:spcBef>
                <a:spcPct val="20000"/>
              </a:spcBef>
              <a:buFont typeface="Arial"/>
              <a:buChar char="•"/>
              <a:defRPr sz="2700" kern="1200">
                <a:solidFill>
                  <a:schemeClr val="tx1"/>
                </a:solidFill>
                <a:latin typeface="+mn-lt"/>
                <a:ea typeface="+mn-ea"/>
                <a:cs typeface="+mn-cs"/>
              </a:defRPr>
            </a:lvl7pPr>
            <a:lvl8pPr marL="4571200" indent="-304747" algn="l" defTabSz="609493" rtl="0" eaLnBrk="1" latinLnBrk="0" hangingPunct="1">
              <a:spcBef>
                <a:spcPct val="20000"/>
              </a:spcBef>
              <a:buFont typeface="Arial"/>
              <a:buChar char="•"/>
              <a:defRPr sz="2700" kern="1200">
                <a:solidFill>
                  <a:schemeClr val="tx1"/>
                </a:solidFill>
                <a:latin typeface="+mn-lt"/>
                <a:ea typeface="+mn-ea"/>
                <a:cs typeface="+mn-cs"/>
              </a:defRPr>
            </a:lvl8pPr>
            <a:lvl9pPr marL="5180693" indent="-304747" algn="l" defTabSz="609493" rtl="0" eaLnBrk="1" latinLnBrk="0" hangingPunct="1">
              <a:spcBef>
                <a:spcPct val="20000"/>
              </a:spcBef>
              <a:buFont typeface="Arial"/>
              <a:buChar char="•"/>
              <a:defRPr sz="2700" kern="1200">
                <a:solidFill>
                  <a:schemeClr val="tx1"/>
                </a:solidFill>
                <a:latin typeface="+mn-lt"/>
                <a:ea typeface="+mn-ea"/>
                <a:cs typeface="+mn-cs"/>
              </a:defRPr>
            </a:lvl9pPr>
          </a:lstStyle>
          <a:p>
            <a:r>
              <a:rPr lang="en-US" sz="3200" dirty="0"/>
              <a:t>GPS is also referred to generically as PNT. </a:t>
            </a:r>
            <a:r>
              <a:rPr lang="en-US" sz="3200" b="1" u="sng" dirty="0"/>
              <a:t>P</a:t>
            </a:r>
            <a:r>
              <a:rPr lang="en-US" sz="3200" dirty="0"/>
              <a:t>recision </a:t>
            </a:r>
            <a:r>
              <a:rPr lang="en-US" sz="3200" b="1" u="sng" dirty="0"/>
              <a:t>N</a:t>
            </a:r>
            <a:r>
              <a:rPr lang="en-US" sz="3200" dirty="0"/>
              <a:t>avigation and </a:t>
            </a:r>
            <a:r>
              <a:rPr lang="en-US" sz="3200" b="1" i="1" u="sng" dirty="0"/>
              <a:t>Time.</a:t>
            </a:r>
          </a:p>
          <a:p>
            <a:r>
              <a:rPr lang="en-US" sz="3200" b="1" u="sng" dirty="0"/>
              <a:t>Without a synchronized GPS disciplined </a:t>
            </a:r>
            <a:r>
              <a:rPr lang="en-US" sz="3200" b="1" i="1" u="sng" dirty="0"/>
              <a:t>clock</a:t>
            </a:r>
            <a:r>
              <a:rPr lang="en-US" sz="3200" b="1" u="sng" dirty="0"/>
              <a:t>, managing grid balance is incredibly difficult!</a:t>
            </a:r>
          </a:p>
          <a:p>
            <a:r>
              <a:rPr lang="en-US" sz="3200" dirty="0"/>
              <a:t>Imagine electrons are in a marching band….</a:t>
            </a:r>
          </a:p>
        </p:txBody>
      </p:sp>
      <p:pic>
        <p:nvPicPr>
          <p:cNvPr id="6" name="Picture 4" descr="A group of people with instruments on a road with a sunset&#10;&#10;Description automatically generated">
            <a:extLst>
              <a:ext uri="{FF2B5EF4-FFF2-40B4-BE49-F238E27FC236}">
                <a16:creationId xmlns:a16="http://schemas.microsoft.com/office/drawing/2014/main" id="{AEDFD458-B4D6-2125-ACCC-7639B83191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49" r="-2" b="4532"/>
          <a:stretch/>
        </p:blipFill>
        <p:spPr bwMode="auto">
          <a:xfrm>
            <a:off x="6278826" y="1531880"/>
            <a:ext cx="5432520" cy="4732633"/>
          </a:xfrm>
          <a:prstGeom prst="rect">
            <a:avLst/>
          </a:prstGeom>
          <a:solidFill>
            <a:srgbClr val="FFFFFF"/>
          </a:solidFill>
        </p:spPr>
      </p:pic>
    </p:spTree>
    <p:extLst>
      <p:ext uri="{BB962C8B-B14F-4D97-AF65-F5344CB8AC3E}">
        <p14:creationId xmlns:p14="http://schemas.microsoft.com/office/powerpoint/2010/main" val="2359859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91D7-EFE1-2436-E6E9-A94D86C1471D}"/>
              </a:ext>
            </a:extLst>
          </p:cNvPr>
          <p:cNvSpPr>
            <a:spLocks noGrp="1"/>
          </p:cNvSpPr>
          <p:nvPr>
            <p:ph type="title"/>
          </p:nvPr>
        </p:nvSpPr>
        <p:spPr>
          <a:xfrm>
            <a:off x="697545" y="2642635"/>
            <a:ext cx="6059723" cy="1572723"/>
          </a:xfrm>
        </p:spPr>
        <p:txBody>
          <a:bodyPr/>
          <a:lstStyle/>
          <a:p>
            <a:r>
              <a:rPr lang="en-US" sz="3600" dirty="0"/>
              <a:t>Let’s put a </a:t>
            </a:r>
            <a:r>
              <a:rPr lang="en-US" sz="3600"/>
              <a:t>team</a:t>
            </a:r>
            <a:r>
              <a:rPr lang="en-US" sz="3600" dirty="0"/>
              <a:t> together</a:t>
            </a:r>
            <a:endParaRPr lang="en-US" sz="3600"/>
          </a:p>
        </p:txBody>
      </p:sp>
      <p:pic>
        <p:nvPicPr>
          <p:cNvPr id="4" name="Picture 3" descr="A colorful flower with white text&#10;&#10;Description automatically generated">
            <a:extLst>
              <a:ext uri="{FF2B5EF4-FFF2-40B4-BE49-F238E27FC236}">
                <a16:creationId xmlns:a16="http://schemas.microsoft.com/office/drawing/2014/main" id="{8850030C-CF83-CAFD-732B-BEACE7DC5712}"/>
              </a:ext>
            </a:extLst>
          </p:cNvPr>
          <p:cNvPicPr>
            <a:picLocks noChangeAspect="1"/>
          </p:cNvPicPr>
          <p:nvPr/>
        </p:nvPicPr>
        <p:blipFill>
          <a:blip r:embed="rId3"/>
          <a:stretch>
            <a:fillRect/>
          </a:stretch>
        </p:blipFill>
        <p:spPr>
          <a:xfrm>
            <a:off x="6094412" y="1928265"/>
            <a:ext cx="6078768" cy="3001465"/>
          </a:xfrm>
          <a:prstGeom prst="rect">
            <a:avLst/>
          </a:prstGeom>
        </p:spPr>
      </p:pic>
    </p:spTree>
    <p:extLst>
      <p:ext uri="{BB962C8B-B14F-4D97-AF65-F5344CB8AC3E}">
        <p14:creationId xmlns:p14="http://schemas.microsoft.com/office/powerpoint/2010/main" val="38553229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91D7-EFE1-2436-E6E9-A94D86C1471D}"/>
              </a:ext>
            </a:extLst>
          </p:cNvPr>
          <p:cNvSpPr>
            <a:spLocks noGrp="1"/>
          </p:cNvSpPr>
          <p:nvPr>
            <p:ph type="title"/>
          </p:nvPr>
        </p:nvSpPr>
        <p:spPr>
          <a:xfrm>
            <a:off x="744692" y="2453513"/>
            <a:ext cx="4692759" cy="941808"/>
          </a:xfrm>
        </p:spPr>
        <p:txBody>
          <a:bodyPr/>
          <a:lstStyle/>
          <a:p>
            <a:r>
              <a:rPr lang="en-US" sz="3600" dirty="0"/>
              <a:t>The humble IE5K</a:t>
            </a:r>
          </a:p>
        </p:txBody>
      </p:sp>
      <p:sp>
        <p:nvSpPr>
          <p:cNvPr id="3" name="TextBox 2">
            <a:extLst>
              <a:ext uri="{FF2B5EF4-FFF2-40B4-BE49-F238E27FC236}">
                <a16:creationId xmlns:a16="http://schemas.microsoft.com/office/drawing/2014/main" id="{6129DFE7-DC0B-A242-53A3-5032E9928A93}"/>
              </a:ext>
            </a:extLst>
          </p:cNvPr>
          <p:cNvSpPr txBox="1"/>
          <p:nvPr/>
        </p:nvSpPr>
        <p:spPr>
          <a:xfrm>
            <a:off x="590920" y="3462680"/>
            <a:ext cx="5000301" cy="2462213"/>
          </a:xfrm>
          <a:prstGeom prst="rect">
            <a:avLst/>
          </a:prstGeom>
          <a:noFill/>
        </p:spPr>
        <p:txBody>
          <a:bodyPr wrap="square" rtlCol="0">
            <a:spAutoFit/>
          </a:bodyPr>
          <a:lstStyle/>
          <a:p>
            <a:pPr marL="285750" indent="-285750">
              <a:buFont typeface="Arial" panose="020B0604020202020204" pitchFamily="34" charset="0"/>
              <a:buChar char="•"/>
            </a:pPr>
            <a:r>
              <a:rPr lang="en-US" sz="2800"/>
              <a:t>Has a robust *good enough* internal clock? </a:t>
            </a:r>
          </a:p>
          <a:p>
            <a:pPr marL="285750" indent="-285750">
              <a:buFont typeface="Arial" panose="020B0604020202020204" pitchFamily="34" charset="0"/>
              <a:buChar char="•"/>
            </a:pPr>
            <a:r>
              <a:rPr lang="en-US" sz="2800"/>
              <a:t>Can be rapidly obtained?</a:t>
            </a:r>
          </a:p>
          <a:p>
            <a:pPr marL="285750" indent="-285750">
              <a:buFont typeface="Arial" panose="020B0604020202020204" pitchFamily="34" charset="0"/>
              <a:buChar char="•"/>
            </a:pPr>
            <a:r>
              <a:rPr lang="en-US" sz="2800"/>
              <a:t>Full business BU by in? </a:t>
            </a:r>
          </a:p>
          <a:p>
            <a:pPr marL="285750" indent="-285750">
              <a:buFont typeface="Arial" panose="020B0604020202020204" pitchFamily="34" charset="0"/>
              <a:buChar char="•"/>
            </a:pPr>
            <a:r>
              <a:rPr lang="en-US" sz="2800"/>
              <a:t>Let’s get it done!</a:t>
            </a:r>
          </a:p>
          <a:p>
            <a:endParaRPr lang="en-US" sz="1400" err="1">
              <a:solidFill>
                <a:srgbClr val="383838"/>
              </a:solidFill>
            </a:endParaRPr>
          </a:p>
        </p:txBody>
      </p:sp>
      <p:pic>
        <p:nvPicPr>
          <p:cNvPr id="5" name="Graphic 4" descr="Checkmark with solid fill">
            <a:extLst>
              <a:ext uri="{FF2B5EF4-FFF2-40B4-BE49-F238E27FC236}">
                <a16:creationId xmlns:a16="http://schemas.microsoft.com/office/drawing/2014/main" id="{586F5E35-1CA6-171B-33DB-6F1A62F476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4052" y="4023016"/>
            <a:ext cx="204422" cy="281388"/>
          </a:xfrm>
          <a:prstGeom prst="rect">
            <a:avLst/>
          </a:prstGeom>
        </p:spPr>
      </p:pic>
      <p:pic>
        <p:nvPicPr>
          <p:cNvPr id="6" name="Graphic 5" descr="Checkmark with solid fill">
            <a:extLst>
              <a:ext uri="{FF2B5EF4-FFF2-40B4-BE49-F238E27FC236}">
                <a16:creationId xmlns:a16="http://schemas.microsoft.com/office/drawing/2014/main" id="{4B601035-9F3C-91A8-E7A2-FC9A3DD69DF3}"/>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630343" y="4410322"/>
            <a:ext cx="283464" cy="283464"/>
          </a:xfrm>
          <a:prstGeom prst="rect">
            <a:avLst/>
          </a:prstGeom>
        </p:spPr>
      </p:pic>
      <p:pic>
        <p:nvPicPr>
          <p:cNvPr id="7" name="Graphic 6" descr="Checkmark with solid fill">
            <a:extLst>
              <a:ext uri="{FF2B5EF4-FFF2-40B4-BE49-F238E27FC236}">
                <a16:creationId xmlns:a16="http://schemas.microsoft.com/office/drawing/2014/main" id="{92EC9FE3-BB22-6903-89B5-77AA17B0EF4F}"/>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4348955" y="4887257"/>
            <a:ext cx="281388" cy="281388"/>
          </a:xfrm>
          <a:prstGeom prst="rect">
            <a:avLst/>
          </a:prstGeom>
        </p:spPr>
      </p:pic>
      <p:pic>
        <p:nvPicPr>
          <p:cNvPr id="8" name="Graphic 7" descr="Checkmark with solid fill">
            <a:extLst>
              <a:ext uri="{FF2B5EF4-FFF2-40B4-BE49-F238E27FC236}">
                <a16:creationId xmlns:a16="http://schemas.microsoft.com/office/drawing/2014/main" id="{2338D1A9-597F-F97C-C637-B84A62C9FFBC}"/>
              </a:ext>
            </a:extLst>
          </p:cNvPr>
          <p:cNvPicPr>
            <a:picLocks noChangeAspect="1"/>
          </p:cNvPicPr>
          <p:nvPr/>
        </p:nvPicPr>
        <p:blipFill>
          <a:blip r:embed="rId3">
            <a:extLst>
              <a:ext uri="{96DAC541-7B7A-43D3-8B79-37D633B846F1}">
                <asvg:svgBlip xmlns:asvg="http://schemas.microsoft.com/office/drawing/2016/SVG/main" r:embed="rId5"/>
              </a:ext>
            </a:extLst>
          </a:blip>
          <a:stretch>
            <a:fillRect/>
          </a:stretch>
        </p:blipFill>
        <p:spPr>
          <a:xfrm>
            <a:off x="3469999" y="5286821"/>
            <a:ext cx="281388" cy="281388"/>
          </a:xfrm>
          <a:prstGeom prst="rect">
            <a:avLst/>
          </a:prstGeom>
        </p:spPr>
      </p:pic>
      <p:pic>
        <p:nvPicPr>
          <p:cNvPr id="5122" name="Picture 2" descr="Cisco Industrial Ethernet 5000 Series Switches - Cisco">
            <a:extLst>
              <a:ext uri="{FF2B5EF4-FFF2-40B4-BE49-F238E27FC236}">
                <a16:creationId xmlns:a16="http://schemas.microsoft.com/office/drawing/2014/main" id="{0DBA0105-81AC-6853-211A-86FF6C4242F2}"/>
              </a:ext>
            </a:extLst>
          </p:cNvPr>
          <p:cNvPicPr>
            <a:picLocks noGrp="1" noChangeAspect="1" noChangeArrowheads="1"/>
          </p:cNvPicPr>
          <p:nvPr>
            <p:ph sz="quarter" idx="11"/>
          </p:nvPr>
        </p:nvPicPr>
        <p:blipFill>
          <a:blip r:embed="rId6">
            <a:extLst>
              <a:ext uri="{28A0092B-C50C-407E-A947-70E740481C1C}">
                <a14:useLocalDpi xmlns:a14="http://schemas.microsoft.com/office/drawing/2010/main" val="0"/>
              </a:ext>
            </a:extLst>
          </a:blip>
          <a:srcRect/>
          <a:stretch>
            <a:fillRect/>
          </a:stretch>
        </p:blipFill>
        <p:spPr bwMode="auto">
          <a:xfrm>
            <a:off x="6094412" y="1433406"/>
            <a:ext cx="5986464" cy="3994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710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46F5A-7FC8-3516-27AE-E61873DCA109}"/>
              </a:ext>
            </a:extLst>
          </p:cNvPr>
          <p:cNvSpPr>
            <a:spLocks noGrp="1"/>
          </p:cNvSpPr>
          <p:nvPr>
            <p:ph type="title"/>
          </p:nvPr>
        </p:nvSpPr>
        <p:spPr/>
        <p:txBody>
          <a:bodyPr/>
          <a:lstStyle/>
          <a:p>
            <a:r>
              <a:rPr lang="en-US" dirty="0"/>
              <a:t>Home grown jamming test rig!</a:t>
            </a:r>
          </a:p>
        </p:txBody>
      </p:sp>
      <p:pic>
        <p:nvPicPr>
          <p:cNvPr id="5" name="Picture 2">
            <a:extLst>
              <a:ext uri="{FF2B5EF4-FFF2-40B4-BE49-F238E27FC236}">
                <a16:creationId xmlns:a16="http://schemas.microsoft.com/office/drawing/2014/main" id="{BF9819A2-E883-2AA8-387F-F0594E1C3F17}"/>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2298701" y="793815"/>
            <a:ext cx="7308152" cy="5921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61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D4428B7-3270-7774-7A8B-439632C921D6}"/>
              </a:ext>
            </a:extLst>
          </p:cNvPr>
          <p:cNvSpPr>
            <a:spLocks noGrp="1"/>
          </p:cNvSpPr>
          <p:nvPr>
            <p:ph type="body" sz="quarter" idx="12"/>
          </p:nvPr>
        </p:nvSpPr>
        <p:spPr>
          <a:xfrm>
            <a:off x="9255683" y="3317877"/>
            <a:ext cx="2845171" cy="542148"/>
          </a:xfrm>
        </p:spPr>
        <p:txBody>
          <a:bodyPr/>
          <a:lstStyle/>
          <a:p>
            <a:r>
              <a:rPr lang="en-US" dirty="0"/>
              <a:t>Mailing to a warzone</a:t>
            </a:r>
          </a:p>
        </p:txBody>
      </p:sp>
      <p:pic>
        <p:nvPicPr>
          <p:cNvPr id="6" name="Picture 5">
            <a:extLst>
              <a:ext uri="{FF2B5EF4-FFF2-40B4-BE49-F238E27FC236}">
                <a16:creationId xmlns:a16="http://schemas.microsoft.com/office/drawing/2014/main" id="{0586BF2C-7AC7-8064-F775-C63EC392987C}"/>
              </a:ext>
            </a:extLst>
          </p:cNvPr>
          <p:cNvPicPr>
            <a:picLocks noChangeAspect="1"/>
          </p:cNvPicPr>
          <p:nvPr/>
        </p:nvPicPr>
        <p:blipFill>
          <a:blip r:embed="rId2"/>
          <a:stretch>
            <a:fillRect/>
          </a:stretch>
        </p:blipFill>
        <p:spPr>
          <a:xfrm>
            <a:off x="0" y="964164"/>
            <a:ext cx="8929847" cy="5026089"/>
          </a:xfrm>
          <a:prstGeom prst="rect">
            <a:avLst/>
          </a:prstGeom>
        </p:spPr>
      </p:pic>
    </p:spTree>
    <p:extLst>
      <p:ext uri="{BB962C8B-B14F-4D97-AF65-F5344CB8AC3E}">
        <p14:creationId xmlns:p14="http://schemas.microsoft.com/office/powerpoint/2010/main" val="4076195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835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bject 495">
            <a:extLst>
              <a:ext uri="{FF2B5EF4-FFF2-40B4-BE49-F238E27FC236}">
                <a16:creationId xmlns:a16="http://schemas.microsoft.com/office/drawing/2014/main" id="{9CA57F10-6355-185C-E1A0-14F3472B4604}"/>
              </a:ext>
            </a:extLst>
          </p:cNvPr>
          <p:cNvSpPr/>
          <p:nvPr/>
        </p:nvSpPr>
        <p:spPr>
          <a:xfrm>
            <a:off x="6092824" y="3422734"/>
            <a:ext cx="6092937" cy="1270685"/>
          </a:xfrm>
          <a:custGeom>
            <a:avLst/>
            <a:gdLst/>
            <a:ahLst/>
            <a:cxnLst/>
            <a:rect l="l" t="t" r="r" b="b"/>
            <a:pathLst>
              <a:path w="4062095" h="3835400">
                <a:moveTo>
                  <a:pt x="0" y="3835077"/>
                </a:moveTo>
                <a:lnTo>
                  <a:pt x="4061904" y="3835077"/>
                </a:lnTo>
                <a:lnTo>
                  <a:pt x="4061904" y="0"/>
                </a:lnTo>
                <a:lnTo>
                  <a:pt x="0" y="0"/>
                </a:lnTo>
                <a:lnTo>
                  <a:pt x="0" y="3835077"/>
                </a:lnTo>
                <a:close/>
              </a:path>
            </a:pathLst>
          </a:custGeom>
          <a:gradFill>
            <a:gsLst>
              <a:gs pos="0">
                <a:srgbClr val="363638"/>
              </a:gs>
              <a:gs pos="100000">
                <a:srgbClr val="363638">
                  <a:alpha val="0"/>
                </a:srgbClr>
              </a:gs>
            </a:gsLst>
            <a:lin ang="0" scaled="0"/>
          </a:gradFill>
        </p:spPr>
        <p:txBody>
          <a:bodyPr wrap="square" lIns="0" tIns="0" rIns="0" bIns="0" rtlCol="0"/>
          <a:lstStyle/>
          <a:p>
            <a:endParaRPr sz="2398"/>
          </a:p>
        </p:txBody>
      </p:sp>
      <p:sp>
        <p:nvSpPr>
          <p:cNvPr id="37" name="object 495">
            <a:extLst>
              <a:ext uri="{FF2B5EF4-FFF2-40B4-BE49-F238E27FC236}">
                <a16:creationId xmlns:a16="http://schemas.microsoft.com/office/drawing/2014/main" id="{8D17429A-3E6E-B4C9-E48D-85021218F6BB}"/>
              </a:ext>
            </a:extLst>
          </p:cNvPr>
          <p:cNvSpPr/>
          <p:nvPr/>
        </p:nvSpPr>
        <p:spPr>
          <a:xfrm>
            <a:off x="6092824" y="876967"/>
            <a:ext cx="6092937" cy="1270685"/>
          </a:xfrm>
          <a:custGeom>
            <a:avLst/>
            <a:gdLst/>
            <a:ahLst/>
            <a:cxnLst/>
            <a:rect l="l" t="t" r="r" b="b"/>
            <a:pathLst>
              <a:path w="4062095" h="3835400">
                <a:moveTo>
                  <a:pt x="0" y="3835077"/>
                </a:moveTo>
                <a:lnTo>
                  <a:pt x="4061904" y="3835077"/>
                </a:lnTo>
                <a:lnTo>
                  <a:pt x="4061904" y="0"/>
                </a:lnTo>
                <a:lnTo>
                  <a:pt x="0" y="0"/>
                </a:lnTo>
                <a:lnTo>
                  <a:pt x="0" y="3835077"/>
                </a:lnTo>
                <a:close/>
              </a:path>
            </a:pathLst>
          </a:custGeom>
          <a:gradFill>
            <a:gsLst>
              <a:gs pos="0">
                <a:srgbClr val="363638"/>
              </a:gs>
              <a:gs pos="100000">
                <a:srgbClr val="363638">
                  <a:alpha val="0"/>
                </a:srgbClr>
              </a:gs>
            </a:gsLst>
            <a:lin ang="0" scaled="0"/>
          </a:gradFill>
        </p:spPr>
        <p:txBody>
          <a:bodyPr wrap="square" lIns="0" tIns="0" rIns="0" bIns="0" rtlCol="0"/>
          <a:lstStyle/>
          <a:p>
            <a:endParaRPr sz="2398"/>
          </a:p>
        </p:txBody>
      </p:sp>
      <p:sp>
        <p:nvSpPr>
          <p:cNvPr id="4" name="Title 3">
            <a:extLst>
              <a:ext uri="{FF2B5EF4-FFF2-40B4-BE49-F238E27FC236}">
                <a16:creationId xmlns:a16="http://schemas.microsoft.com/office/drawing/2014/main" id="{298F9D46-C6A9-994B-9AE0-FCB552CB23CE}"/>
              </a:ext>
            </a:extLst>
          </p:cNvPr>
          <p:cNvSpPr>
            <a:spLocks noGrp="1"/>
          </p:cNvSpPr>
          <p:nvPr>
            <p:ph type="title"/>
          </p:nvPr>
        </p:nvSpPr>
        <p:spPr/>
        <p:txBody>
          <a:bodyPr/>
          <a:lstStyle/>
          <a:p>
            <a:r>
              <a:rPr lang="en-US"/>
              <a:t>Unmatched visibility across the threat landscape</a:t>
            </a:r>
          </a:p>
        </p:txBody>
      </p:sp>
      <p:sp>
        <p:nvSpPr>
          <p:cNvPr id="7" name="Rectangle 6">
            <a:extLst>
              <a:ext uri="{FF2B5EF4-FFF2-40B4-BE49-F238E27FC236}">
                <a16:creationId xmlns:a16="http://schemas.microsoft.com/office/drawing/2014/main" id="{23DC289D-58E1-254B-B8C7-E2036E4FB72C}"/>
              </a:ext>
            </a:extLst>
          </p:cNvPr>
          <p:cNvSpPr/>
          <p:nvPr/>
        </p:nvSpPr>
        <p:spPr>
          <a:xfrm>
            <a:off x="6972631" y="3862027"/>
            <a:ext cx="3947437" cy="384421"/>
          </a:xfrm>
          <a:prstGeom prst="rect">
            <a:avLst/>
          </a:prstGeom>
        </p:spPr>
        <p:txBody>
          <a:bodyPr wrap="square" lIns="91416" tIns="45708" rIns="91416" bIns="45708" anchor="ctr" anchorCtr="0">
            <a:spAutoFit/>
          </a:bodyPr>
          <a:lstStyle/>
          <a:p>
            <a:pPr defTabSz="913578"/>
            <a:r>
              <a:rPr lang="en-US" sz="1849">
                <a:solidFill>
                  <a:srgbClr val="FFFFFF"/>
                </a:solidFill>
                <a:latin typeface="Calibri" panose="020F0502020204030204"/>
              </a:rPr>
              <a:t>~2,000 new samples</a:t>
            </a:r>
            <a:r>
              <a:rPr lang="en-US" sz="1849">
                <a:solidFill>
                  <a:srgbClr val="EC6E09"/>
                </a:solidFill>
                <a:latin typeface="Calibri" panose="020F0502020204030204"/>
              </a:rPr>
              <a:t>/</a:t>
            </a:r>
            <a:r>
              <a:rPr lang="en-US" sz="1849" b="1">
                <a:solidFill>
                  <a:srgbClr val="EC6E09"/>
                </a:solidFill>
                <a:latin typeface="Calibri" panose="020F0502020204030204"/>
              </a:rPr>
              <a:t>minute</a:t>
            </a:r>
          </a:p>
        </p:txBody>
      </p:sp>
      <p:sp>
        <p:nvSpPr>
          <p:cNvPr id="8" name="Rectangle 7">
            <a:extLst>
              <a:ext uri="{FF2B5EF4-FFF2-40B4-BE49-F238E27FC236}">
                <a16:creationId xmlns:a16="http://schemas.microsoft.com/office/drawing/2014/main" id="{AFBD68B9-3F4D-3E4B-BC52-24FD6F4E828D}"/>
              </a:ext>
            </a:extLst>
          </p:cNvPr>
          <p:cNvSpPr/>
          <p:nvPr/>
        </p:nvSpPr>
        <p:spPr>
          <a:xfrm>
            <a:off x="6972631" y="5134827"/>
            <a:ext cx="4668795" cy="384421"/>
          </a:xfrm>
          <a:prstGeom prst="rect">
            <a:avLst/>
          </a:prstGeom>
        </p:spPr>
        <p:txBody>
          <a:bodyPr wrap="square" lIns="91416" tIns="45708" rIns="91416" bIns="45708" anchor="ctr" anchorCtr="0">
            <a:spAutoFit/>
          </a:bodyPr>
          <a:lstStyle/>
          <a:p>
            <a:pPr defTabSz="913578"/>
            <a:r>
              <a:rPr lang="en-US" sz="1849">
                <a:solidFill>
                  <a:srgbClr val="FFFFFF"/>
                </a:solidFill>
                <a:latin typeface="Calibri" panose="020F0502020204030204"/>
              </a:rPr>
              <a:t>~2,000 domains blocked</a:t>
            </a:r>
            <a:r>
              <a:rPr lang="en-US" sz="1849">
                <a:solidFill>
                  <a:srgbClr val="EC6E09"/>
                </a:solidFill>
                <a:latin typeface="Calibri" panose="020F0502020204030204"/>
              </a:rPr>
              <a:t>/</a:t>
            </a:r>
            <a:r>
              <a:rPr lang="en-US" sz="1849" b="1">
                <a:solidFill>
                  <a:srgbClr val="EC6E09"/>
                </a:solidFill>
                <a:latin typeface="Calibri" panose="020F0502020204030204"/>
              </a:rPr>
              <a:t>second</a:t>
            </a:r>
          </a:p>
        </p:txBody>
      </p:sp>
      <p:sp>
        <p:nvSpPr>
          <p:cNvPr id="10" name="Rectangle 9">
            <a:extLst>
              <a:ext uri="{FF2B5EF4-FFF2-40B4-BE49-F238E27FC236}">
                <a16:creationId xmlns:a16="http://schemas.microsoft.com/office/drawing/2014/main" id="{507083C3-4C4D-61BF-E92C-B1D80A0A91BB}"/>
              </a:ext>
            </a:extLst>
          </p:cNvPr>
          <p:cNvSpPr/>
          <p:nvPr/>
        </p:nvSpPr>
        <p:spPr>
          <a:xfrm>
            <a:off x="6972631" y="2589227"/>
            <a:ext cx="4668795" cy="384421"/>
          </a:xfrm>
          <a:prstGeom prst="rect">
            <a:avLst/>
          </a:prstGeom>
        </p:spPr>
        <p:txBody>
          <a:bodyPr wrap="square" anchor="ctr" anchorCtr="0">
            <a:spAutoFit/>
          </a:bodyPr>
          <a:lstStyle/>
          <a:p>
            <a:pPr defTabSz="913578"/>
            <a:r>
              <a:rPr lang="en-US" sz="1897">
                <a:solidFill>
                  <a:srgbClr val="FFFFFF"/>
                </a:solidFill>
                <a:latin typeface="Calibri" panose="020F0502020204030204"/>
              </a:rPr>
              <a:t>~9M emails blocked</a:t>
            </a:r>
            <a:r>
              <a:rPr lang="en-US" sz="1897">
                <a:solidFill>
                  <a:srgbClr val="EC6E09"/>
                </a:solidFill>
                <a:latin typeface="Calibri" panose="020F0502020204030204"/>
              </a:rPr>
              <a:t>/</a:t>
            </a:r>
            <a:r>
              <a:rPr lang="en-US" sz="1897" b="1">
                <a:solidFill>
                  <a:srgbClr val="EC6E09"/>
                </a:solidFill>
                <a:latin typeface="Calibri" panose="020F0502020204030204"/>
              </a:rPr>
              <a:t>hour</a:t>
            </a:r>
          </a:p>
        </p:txBody>
      </p:sp>
      <p:sp>
        <p:nvSpPr>
          <p:cNvPr id="21" name="Rectangle 20">
            <a:extLst>
              <a:ext uri="{FF2B5EF4-FFF2-40B4-BE49-F238E27FC236}">
                <a16:creationId xmlns:a16="http://schemas.microsoft.com/office/drawing/2014/main" id="{FE1FE681-B9CA-D795-6B14-3CE8E9D52B9D}"/>
              </a:ext>
            </a:extLst>
          </p:cNvPr>
          <p:cNvSpPr/>
          <p:nvPr/>
        </p:nvSpPr>
        <p:spPr>
          <a:xfrm>
            <a:off x="6972630" y="1320098"/>
            <a:ext cx="4668795" cy="384421"/>
          </a:xfrm>
          <a:prstGeom prst="rect">
            <a:avLst/>
          </a:prstGeom>
        </p:spPr>
        <p:txBody>
          <a:bodyPr wrap="square" anchor="ctr" anchorCtr="0">
            <a:spAutoFit/>
          </a:bodyPr>
          <a:lstStyle/>
          <a:p>
            <a:pPr defTabSz="913578"/>
            <a:r>
              <a:rPr lang="en-US" sz="1897">
                <a:latin typeface="Calibri" panose="020F0502020204030204"/>
              </a:rPr>
              <a:t>550B security events</a:t>
            </a:r>
            <a:r>
              <a:rPr lang="en-US" sz="1897" b="1">
                <a:solidFill>
                  <a:srgbClr val="EC6E09"/>
                </a:solidFill>
                <a:latin typeface="Calibri" panose="020F0502020204030204"/>
              </a:rPr>
              <a:t>/day</a:t>
            </a:r>
          </a:p>
        </p:txBody>
      </p:sp>
      <p:pic>
        <p:nvPicPr>
          <p:cNvPr id="38" name="Picture 37">
            <a:extLst>
              <a:ext uri="{FF2B5EF4-FFF2-40B4-BE49-F238E27FC236}">
                <a16:creationId xmlns:a16="http://schemas.microsoft.com/office/drawing/2014/main" id="{9C24E4E8-3890-45BC-9F1C-B058DF789F5B}"/>
              </a:ext>
            </a:extLst>
          </p:cNvPr>
          <p:cNvPicPr>
            <a:picLocks noChangeAspect="1"/>
          </p:cNvPicPr>
          <p:nvPr/>
        </p:nvPicPr>
        <p:blipFill>
          <a:blip r:embed="rId3"/>
          <a:stretch>
            <a:fillRect/>
          </a:stretch>
        </p:blipFill>
        <p:spPr>
          <a:xfrm>
            <a:off x="5457482" y="876966"/>
            <a:ext cx="1270685" cy="1270685"/>
          </a:xfrm>
          <a:prstGeom prst="rect">
            <a:avLst/>
          </a:prstGeom>
        </p:spPr>
      </p:pic>
      <p:pic>
        <p:nvPicPr>
          <p:cNvPr id="39" name="Picture 38">
            <a:extLst>
              <a:ext uri="{FF2B5EF4-FFF2-40B4-BE49-F238E27FC236}">
                <a16:creationId xmlns:a16="http://schemas.microsoft.com/office/drawing/2014/main" id="{EF64C9E1-BD82-3877-5BA8-FB1228ED7092}"/>
              </a:ext>
            </a:extLst>
          </p:cNvPr>
          <p:cNvPicPr>
            <a:picLocks noChangeAspect="1"/>
          </p:cNvPicPr>
          <p:nvPr/>
        </p:nvPicPr>
        <p:blipFill>
          <a:blip r:embed="rId3"/>
          <a:stretch>
            <a:fillRect/>
          </a:stretch>
        </p:blipFill>
        <p:spPr>
          <a:xfrm>
            <a:off x="5457482" y="2148210"/>
            <a:ext cx="1270685" cy="1270685"/>
          </a:xfrm>
          <a:prstGeom prst="rect">
            <a:avLst/>
          </a:prstGeom>
        </p:spPr>
      </p:pic>
      <p:pic>
        <p:nvPicPr>
          <p:cNvPr id="40" name="Picture 39">
            <a:extLst>
              <a:ext uri="{FF2B5EF4-FFF2-40B4-BE49-F238E27FC236}">
                <a16:creationId xmlns:a16="http://schemas.microsoft.com/office/drawing/2014/main" id="{24B100EF-3F66-78BE-E988-2EA13F455006}"/>
              </a:ext>
            </a:extLst>
          </p:cNvPr>
          <p:cNvPicPr>
            <a:picLocks noChangeAspect="1"/>
          </p:cNvPicPr>
          <p:nvPr/>
        </p:nvPicPr>
        <p:blipFill>
          <a:blip r:embed="rId3"/>
          <a:stretch>
            <a:fillRect/>
          </a:stretch>
        </p:blipFill>
        <p:spPr>
          <a:xfrm>
            <a:off x="5457482" y="3421276"/>
            <a:ext cx="1270685" cy="1270685"/>
          </a:xfrm>
          <a:prstGeom prst="rect">
            <a:avLst/>
          </a:prstGeom>
        </p:spPr>
      </p:pic>
      <p:pic>
        <p:nvPicPr>
          <p:cNvPr id="41" name="Picture 40">
            <a:extLst>
              <a:ext uri="{FF2B5EF4-FFF2-40B4-BE49-F238E27FC236}">
                <a16:creationId xmlns:a16="http://schemas.microsoft.com/office/drawing/2014/main" id="{CC2C7E90-0918-B94F-195D-06230EA14ECD}"/>
              </a:ext>
            </a:extLst>
          </p:cNvPr>
          <p:cNvPicPr>
            <a:picLocks noChangeAspect="1"/>
          </p:cNvPicPr>
          <p:nvPr/>
        </p:nvPicPr>
        <p:blipFill>
          <a:blip r:embed="rId3"/>
          <a:stretch>
            <a:fillRect/>
          </a:stretch>
        </p:blipFill>
        <p:spPr>
          <a:xfrm>
            <a:off x="5461985" y="4691695"/>
            <a:ext cx="1270685" cy="1270685"/>
          </a:xfrm>
          <a:prstGeom prst="rect">
            <a:avLst/>
          </a:prstGeom>
        </p:spPr>
      </p:pic>
      <p:pic>
        <p:nvPicPr>
          <p:cNvPr id="47" name="Picture 46">
            <a:extLst>
              <a:ext uri="{FF2B5EF4-FFF2-40B4-BE49-F238E27FC236}">
                <a16:creationId xmlns:a16="http://schemas.microsoft.com/office/drawing/2014/main" id="{D3105FDE-7B33-9F98-1165-7536A7FB8B90}"/>
              </a:ext>
            </a:extLst>
          </p:cNvPr>
          <p:cNvPicPr>
            <a:picLocks noChangeAspect="1"/>
          </p:cNvPicPr>
          <p:nvPr/>
        </p:nvPicPr>
        <p:blipFill>
          <a:blip r:embed="rId4"/>
          <a:stretch>
            <a:fillRect/>
          </a:stretch>
        </p:blipFill>
        <p:spPr>
          <a:xfrm>
            <a:off x="5625917" y="1055507"/>
            <a:ext cx="914162" cy="914162"/>
          </a:xfrm>
          <a:prstGeom prst="rect">
            <a:avLst/>
          </a:prstGeom>
        </p:spPr>
      </p:pic>
      <p:pic>
        <p:nvPicPr>
          <p:cNvPr id="49" name="Picture 48">
            <a:extLst>
              <a:ext uri="{FF2B5EF4-FFF2-40B4-BE49-F238E27FC236}">
                <a16:creationId xmlns:a16="http://schemas.microsoft.com/office/drawing/2014/main" id="{2AFE8B6F-B31C-7CAB-577D-EC440CD3E536}"/>
              </a:ext>
            </a:extLst>
          </p:cNvPr>
          <p:cNvPicPr>
            <a:picLocks noChangeAspect="1"/>
          </p:cNvPicPr>
          <p:nvPr/>
        </p:nvPicPr>
        <p:blipFill>
          <a:blip r:embed="rId5"/>
          <a:stretch>
            <a:fillRect/>
          </a:stretch>
        </p:blipFill>
        <p:spPr>
          <a:xfrm>
            <a:off x="5635743" y="2325926"/>
            <a:ext cx="914162" cy="914162"/>
          </a:xfrm>
          <a:prstGeom prst="rect">
            <a:avLst/>
          </a:prstGeom>
        </p:spPr>
      </p:pic>
      <p:pic>
        <p:nvPicPr>
          <p:cNvPr id="51" name="Picture 50">
            <a:extLst>
              <a:ext uri="{FF2B5EF4-FFF2-40B4-BE49-F238E27FC236}">
                <a16:creationId xmlns:a16="http://schemas.microsoft.com/office/drawing/2014/main" id="{AD212B8C-CB91-4E5E-9D48-F3D6CB3357E3}"/>
              </a:ext>
            </a:extLst>
          </p:cNvPr>
          <p:cNvPicPr>
            <a:picLocks noChangeAspect="1"/>
          </p:cNvPicPr>
          <p:nvPr/>
        </p:nvPicPr>
        <p:blipFill>
          <a:blip r:embed="rId6"/>
          <a:stretch>
            <a:fillRect/>
          </a:stretch>
        </p:blipFill>
        <p:spPr>
          <a:xfrm>
            <a:off x="5635743" y="3602298"/>
            <a:ext cx="914162" cy="914162"/>
          </a:xfrm>
          <a:prstGeom prst="rect">
            <a:avLst/>
          </a:prstGeom>
        </p:spPr>
      </p:pic>
      <p:pic>
        <p:nvPicPr>
          <p:cNvPr id="53" name="Picture 52">
            <a:extLst>
              <a:ext uri="{FF2B5EF4-FFF2-40B4-BE49-F238E27FC236}">
                <a16:creationId xmlns:a16="http://schemas.microsoft.com/office/drawing/2014/main" id="{A65182FE-C4F3-09C4-A09A-AB776B68A3CC}"/>
              </a:ext>
            </a:extLst>
          </p:cNvPr>
          <p:cNvPicPr>
            <a:picLocks noChangeAspect="1"/>
          </p:cNvPicPr>
          <p:nvPr/>
        </p:nvPicPr>
        <p:blipFill>
          <a:blip r:embed="rId7"/>
          <a:stretch>
            <a:fillRect/>
          </a:stretch>
        </p:blipFill>
        <p:spPr>
          <a:xfrm>
            <a:off x="5635743" y="4872983"/>
            <a:ext cx="914162" cy="914162"/>
          </a:xfrm>
          <a:prstGeom prst="rect">
            <a:avLst/>
          </a:prstGeom>
        </p:spPr>
      </p:pic>
    </p:spTree>
    <p:extLst>
      <p:ext uri="{BB962C8B-B14F-4D97-AF65-F5344CB8AC3E}">
        <p14:creationId xmlns:p14="http://schemas.microsoft.com/office/powerpoint/2010/main" val="1521631416"/>
      </p:ext>
    </p:extLst>
  </p:cSld>
  <p:clrMapOvr>
    <a:masterClrMapping/>
  </p:clrMapOvr>
  <mc:AlternateContent xmlns:mc="http://schemas.openxmlformats.org/markup-compatibility/2006" xmlns:p14="http://schemas.microsoft.com/office/powerpoint/2010/main">
    <mc:Choice Requires="p14">
      <p:transition spd="slow" p14:dur="2000" advTm="21489"/>
    </mc:Choice>
    <mc:Fallback xmlns="">
      <p:transition spd="slow" advTm="2148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188CD81-DEEA-824A-9E0A-DB15A9684A76}"/>
              </a:ext>
            </a:extLst>
          </p:cNvPr>
          <p:cNvSpPr>
            <a:spLocks noGrp="1"/>
          </p:cNvSpPr>
          <p:nvPr>
            <p:ph type="body" sz="quarter" idx="12"/>
          </p:nvPr>
        </p:nvSpPr>
        <p:spPr>
          <a:xfrm>
            <a:off x="251373" y="1472244"/>
            <a:ext cx="6481935" cy="2319338"/>
          </a:xfrm>
        </p:spPr>
        <p:txBody>
          <a:bodyPr/>
          <a:lstStyle/>
          <a:p>
            <a:pPr>
              <a:lnSpc>
                <a:spcPts val="6200"/>
              </a:lnSpc>
            </a:pPr>
            <a:r>
              <a:rPr lang="en-US" sz="5400" dirty="0"/>
              <a:t>Threat Landscape:</a:t>
            </a:r>
          </a:p>
          <a:p>
            <a:pPr>
              <a:lnSpc>
                <a:spcPts val="6200"/>
              </a:lnSpc>
            </a:pPr>
            <a:r>
              <a:rPr lang="en-US" sz="5400" dirty="0"/>
              <a:t>APTs and Commodity</a:t>
            </a:r>
          </a:p>
        </p:txBody>
      </p:sp>
      <p:sp>
        <p:nvSpPr>
          <p:cNvPr id="2" name="Text Placeholder 1">
            <a:extLst>
              <a:ext uri="{FF2B5EF4-FFF2-40B4-BE49-F238E27FC236}">
                <a16:creationId xmlns:a16="http://schemas.microsoft.com/office/drawing/2014/main" id="{60A9B46A-5BD2-CCC6-0F5B-BF8C06B07666}"/>
              </a:ext>
            </a:extLst>
          </p:cNvPr>
          <p:cNvSpPr>
            <a:spLocks noGrp="1"/>
          </p:cNvSpPr>
          <p:nvPr>
            <p:ph type="body" sz="quarter" idx="13"/>
          </p:nvPr>
        </p:nvSpPr>
        <p:spPr>
          <a:xfrm>
            <a:off x="484130" y="3989777"/>
            <a:ext cx="4210476" cy="686221"/>
          </a:xfrm>
        </p:spPr>
        <p:txBody>
          <a:bodyPr/>
          <a:lstStyle/>
          <a:p>
            <a:endParaRPr lang="en-US"/>
          </a:p>
        </p:txBody>
      </p:sp>
    </p:spTree>
    <p:extLst>
      <p:ext uri="{BB962C8B-B14F-4D97-AF65-F5344CB8AC3E}">
        <p14:creationId xmlns:p14="http://schemas.microsoft.com/office/powerpoint/2010/main" val="3228139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2D5FAD-ECFC-F840-8968-9D7B49946386}"/>
              </a:ext>
            </a:extLst>
          </p:cNvPr>
          <p:cNvSpPr>
            <a:spLocks noGrp="1"/>
          </p:cNvSpPr>
          <p:nvPr>
            <p:ph type="title"/>
          </p:nvPr>
        </p:nvSpPr>
        <p:spPr>
          <a:xfrm>
            <a:off x="725996" y="1160981"/>
            <a:ext cx="4935065" cy="5619964"/>
          </a:xfrm>
        </p:spPr>
        <p:txBody>
          <a:bodyPr/>
          <a:lstStyle/>
          <a:p>
            <a:r>
              <a:rPr lang="en-US" dirty="0"/>
              <a:t>Education/FINSRV – pushing to the front!</a:t>
            </a:r>
          </a:p>
        </p:txBody>
      </p:sp>
      <p:pic>
        <p:nvPicPr>
          <p:cNvPr id="2" name="Picture 1">
            <a:extLst>
              <a:ext uri="{FF2B5EF4-FFF2-40B4-BE49-F238E27FC236}">
                <a16:creationId xmlns:a16="http://schemas.microsoft.com/office/drawing/2014/main" id="{801DAC62-317F-1DCB-C60E-766A8D5DD2F4}"/>
              </a:ext>
            </a:extLst>
          </p:cNvPr>
          <p:cNvPicPr>
            <a:picLocks noChangeAspect="1"/>
          </p:cNvPicPr>
          <p:nvPr/>
        </p:nvPicPr>
        <p:blipFill>
          <a:blip r:embed="rId2"/>
          <a:stretch>
            <a:fillRect/>
          </a:stretch>
        </p:blipFill>
        <p:spPr>
          <a:xfrm>
            <a:off x="2507728" y="749795"/>
            <a:ext cx="1371600" cy="1371600"/>
          </a:xfrm>
          <a:prstGeom prst="rect">
            <a:avLst/>
          </a:prstGeom>
        </p:spPr>
      </p:pic>
      <p:pic>
        <p:nvPicPr>
          <p:cNvPr id="5" name="Picture 4">
            <a:extLst>
              <a:ext uri="{FF2B5EF4-FFF2-40B4-BE49-F238E27FC236}">
                <a16:creationId xmlns:a16="http://schemas.microsoft.com/office/drawing/2014/main" id="{FECDB48D-A12D-03AA-3943-61F2F44480F5}"/>
              </a:ext>
            </a:extLst>
          </p:cNvPr>
          <p:cNvPicPr>
            <a:picLocks noChangeAspect="1"/>
          </p:cNvPicPr>
          <p:nvPr/>
        </p:nvPicPr>
        <p:blipFill>
          <a:blip r:embed="rId3"/>
          <a:stretch>
            <a:fillRect/>
          </a:stretch>
        </p:blipFill>
        <p:spPr>
          <a:xfrm>
            <a:off x="6147996" y="2460196"/>
            <a:ext cx="6040830" cy="1875421"/>
          </a:xfrm>
          <a:prstGeom prst="rect">
            <a:avLst/>
          </a:prstGeom>
        </p:spPr>
      </p:pic>
    </p:spTree>
    <p:extLst>
      <p:ext uri="{BB962C8B-B14F-4D97-AF65-F5344CB8AC3E}">
        <p14:creationId xmlns:p14="http://schemas.microsoft.com/office/powerpoint/2010/main" val="652656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F315D-3CE6-9584-1660-628E397BF5BD}"/>
              </a:ext>
            </a:extLst>
          </p:cNvPr>
          <p:cNvSpPr>
            <a:spLocks noGrp="1"/>
          </p:cNvSpPr>
          <p:nvPr>
            <p:ph type="title"/>
          </p:nvPr>
        </p:nvSpPr>
        <p:spPr/>
        <p:txBody>
          <a:bodyPr/>
          <a:lstStyle/>
          <a:p>
            <a:r>
              <a:rPr lang="en-US" sz="4000" dirty="0"/>
              <a:t>Valid accounts dethroned?!</a:t>
            </a:r>
          </a:p>
        </p:txBody>
      </p:sp>
      <p:pic>
        <p:nvPicPr>
          <p:cNvPr id="5" name="Picture 4">
            <a:extLst>
              <a:ext uri="{FF2B5EF4-FFF2-40B4-BE49-F238E27FC236}">
                <a16:creationId xmlns:a16="http://schemas.microsoft.com/office/drawing/2014/main" id="{1D37C424-5FD3-0DD4-83BE-78DE26FB8D3B}"/>
              </a:ext>
            </a:extLst>
          </p:cNvPr>
          <p:cNvPicPr>
            <a:picLocks noChangeAspect="1"/>
          </p:cNvPicPr>
          <p:nvPr/>
        </p:nvPicPr>
        <p:blipFill>
          <a:blip r:embed="rId2"/>
          <a:stretch>
            <a:fillRect/>
          </a:stretch>
        </p:blipFill>
        <p:spPr>
          <a:xfrm>
            <a:off x="471917" y="1546412"/>
            <a:ext cx="11244990" cy="3765176"/>
          </a:xfrm>
          <a:prstGeom prst="rect">
            <a:avLst/>
          </a:prstGeom>
        </p:spPr>
      </p:pic>
    </p:spTree>
    <p:extLst>
      <p:ext uri="{BB962C8B-B14F-4D97-AF65-F5344CB8AC3E}">
        <p14:creationId xmlns:p14="http://schemas.microsoft.com/office/powerpoint/2010/main" val="2772818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E83E-93D3-2EBE-8872-7402A95F742C}"/>
              </a:ext>
            </a:extLst>
          </p:cNvPr>
          <p:cNvSpPr>
            <a:spLocks noGrp="1"/>
          </p:cNvSpPr>
          <p:nvPr>
            <p:ph type="title"/>
          </p:nvPr>
        </p:nvSpPr>
        <p:spPr/>
        <p:txBody>
          <a:bodyPr/>
          <a:lstStyle/>
          <a:p>
            <a:r>
              <a:rPr lang="en-US" dirty="0"/>
              <a:t>MFA still is a problem (sigh)</a:t>
            </a:r>
          </a:p>
        </p:txBody>
      </p:sp>
      <p:sp>
        <p:nvSpPr>
          <p:cNvPr id="3" name="Subtitle 2">
            <a:extLst>
              <a:ext uri="{FF2B5EF4-FFF2-40B4-BE49-F238E27FC236}">
                <a16:creationId xmlns:a16="http://schemas.microsoft.com/office/drawing/2014/main" id="{B7EFAB19-3BBF-5A4C-00C8-8FE1BF873E2F}"/>
              </a:ext>
            </a:extLst>
          </p:cNvPr>
          <p:cNvSpPr>
            <a:spLocks noGrp="1"/>
          </p:cNvSpPr>
          <p:nvPr>
            <p:ph type="subTitle" idx="1"/>
          </p:nvPr>
        </p:nvSpPr>
        <p:spPr/>
        <p:txBody>
          <a:bodyPr/>
          <a:lstStyle/>
          <a:p>
            <a:endParaRPr lang="en-US"/>
          </a:p>
        </p:txBody>
      </p:sp>
      <p:pic>
        <p:nvPicPr>
          <p:cNvPr id="6" name="Content Placeholder 5">
            <a:extLst>
              <a:ext uri="{FF2B5EF4-FFF2-40B4-BE49-F238E27FC236}">
                <a16:creationId xmlns:a16="http://schemas.microsoft.com/office/drawing/2014/main" id="{B9C95F31-B985-F973-E2A4-DC9807F81D9B}"/>
              </a:ext>
            </a:extLst>
          </p:cNvPr>
          <p:cNvPicPr>
            <a:picLocks noGrp="1" noChangeAspect="1"/>
          </p:cNvPicPr>
          <p:nvPr>
            <p:ph idx="10"/>
          </p:nvPr>
        </p:nvPicPr>
        <p:blipFill>
          <a:blip r:embed="rId2"/>
          <a:stretch>
            <a:fillRect/>
          </a:stretch>
        </p:blipFill>
        <p:spPr>
          <a:xfrm>
            <a:off x="576962" y="2025970"/>
            <a:ext cx="11034899" cy="3799295"/>
          </a:xfrm>
        </p:spPr>
      </p:pic>
    </p:spTree>
    <p:extLst>
      <p:ext uri="{BB962C8B-B14F-4D97-AF65-F5344CB8AC3E}">
        <p14:creationId xmlns:p14="http://schemas.microsoft.com/office/powerpoint/2010/main" val="1220041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A0851-A624-15B6-D9BE-8E362DE1F60A}"/>
              </a:ext>
            </a:extLst>
          </p:cNvPr>
          <p:cNvSpPr>
            <a:spLocks noGrp="1"/>
          </p:cNvSpPr>
          <p:nvPr>
            <p:ph type="title"/>
          </p:nvPr>
        </p:nvSpPr>
        <p:spPr/>
        <p:txBody>
          <a:bodyPr/>
          <a:lstStyle/>
          <a:p>
            <a:r>
              <a:rPr lang="en-US" dirty="0"/>
              <a:t>Drumroll – the top 10!</a:t>
            </a:r>
          </a:p>
        </p:txBody>
      </p:sp>
      <p:sp>
        <p:nvSpPr>
          <p:cNvPr id="4" name="Content Placeholder 3">
            <a:extLst>
              <a:ext uri="{FF2B5EF4-FFF2-40B4-BE49-F238E27FC236}">
                <a16:creationId xmlns:a16="http://schemas.microsoft.com/office/drawing/2014/main" id="{291E6C47-8CB5-114A-CD7B-72F9B31373FF}"/>
              </a:ext>
            </a:extLst>
          </p:cNvPr>
          <p:cNvSpPr>
            <a:spLocks noGrp="1"/>
          </p:cNvSpPr>
          <p:nvPr>
            <p:ph idx="10"/>
          </p:nvPr>
        </p:nvSpPr>
        <p:spPr>
          <a:xfrm>
            <a:off x="570144" y="1316443"/>
            <a:ext cx="11252509" cy="4364454"/>
          </a:xfrm>
        </p:spPr>
        <p:txBody>
          <a:bodyPr/>
          <a:lstStyle/>
          <a:p>
            <a:pPr marL="342900" indent="-342900">
              <a:buFont typeface="Arial" panose="020B0604020202020204" pitchFamily="34" charset="0"/>
              <a:buChar char="•"/>
            </a:pPr>
            <a:r>
              <a:rPr lang="en-US" dirty="0"/>
              <a:t>   </a:t>
            </a:r>
            <a:r>
              <a:rPr lang="en-US" dirty="0" err="1"/>
              <a:t>Mimikatz</a:t>
            </a:r>
            <a:endParaRPr lang="en-US" dirty="0"/>
          </a:p>
          <a:p>
            <a:r>
              <a:rPr lang="en-US" dirty="0"/>
              <a:t>•       Cobalt Strike</a:t>
            </a:r>
          </a:p>
          <a:p>
            <a:r>
              <a:rPr lang="en-US" dirty="0"/>
              <a:t>•       </a:t>
            </a:r>
            <a:r>
              <a:rPr lang="en-US" dirty="0" err="1"/>
              <a:t>PSExec</a:t>
            </a:r>
            <a:endParaRPr lang="en-US" dirty="0"/>
          </a:p>
          <a:p>
            <a:r>
              <a:rPr lang="en-US" dirty="0"/>
              <a:t>•       </a:t>
            </a:r>
            <a:r>
              <a:rPr lang="en-US" dirty="0" err="1"/>
              <a:t>Impacket</a:t>
            </a:r>
            <a:endParaRPr lang="en-US" dirty="0"/>
          </a:p>
          <a:p>
            <a:r>
              <a:rPr lang="en-US" dirty="0"/>
              <a:t>•       Bloodhound/</a:t>
            </a:r>
            <a:r>
              <a:rPr lang="en-US" dirty="0" err="1"/>
              <a:t>Sharphound</a:t>
            </a:r>
            <a:r>
              <a:rPr lang="en-US" dirty="0"/>
              <a:t> - AD reconnaissance tools that are examples (like </a:t>
            </a:r>
            <a:r>
              <a:rPr lang="en-US" dirty="0" err="1"/>
              <a:t>ADFind</a:t>
            </a:r>
            <a:r>
              <a:rPr lang="en-US" dirty="0"/>
              <a:t>, </a:t>
            </a:r>
            <a:r>
              <a:rPr lang="en-US" dirty="0" err="1"/>
              <a:t>ADExplorer</a:t>
            </a:r>
            <a:r>
              <a:rPr lang="en-US" dirty="0"/>
              <a:t>) that TAs use  to interact with and gather info from AD.</a:t>
            </a:r>
          </a:p>
          <a:p>
            <a:r>
              <a:rPr lang="en-US" dirty="0"/>
              <a:t>•       SOCKS proxies (Chisel, socks5, </a:t>
            </a:r>
            <a:r>
              <a:rPr lang="en-US" dirty="0" err="1"/>
              <a:t>etc</a:t>
            </a:r>
            <a:r>
              <a:rPr lang="en-US" dirty="0"/>
              <a:t>)</a:t>
            </a:r>
          </a:p>
          <a:p>
            <a:r>
              <a:rPr lang="en-US" dirty="0"/>
              <a:t>•       robocopy / </a:t>
            </a:r>
            <a:r>
              <a:rPr lang="en-US" dirty="0" err="1"/>
              <a:t>xcopy</a:t>
            </a:r>
            <a:r>
              <a:rPr lang="en-US" dirty="0"/>
              <a:t> - good examples of common utilities we see used to aid in exfil</a:t>
            </a:r>
          </a:p>
          <a:p>
            <a:r>
              <a:rPr lang="en-US" dirty="0"/>
              <a:t>•       PowerShell - good example as an intro to </a:t>
            </a:r>
            <a:r>
              <a:rPr lang="en-US" dirty="0" err="1"/>
              <a:t>LoLBin</a:t>
            </a:r>
            <a:r>
              <a:rPr lang="en-US" dirty="0"/>
              <a:t> usage</a:t>
            </a:r>
          </a:p>
          <a:p>
            <a:r>
              <a:rPr lang="en-US" dirty="0"/>
              <a:t>•       </a:t>
            </a:r>
            <a:r>
              <a:rPr lang="en-US" dirty="0" err="1"/>
              <a:t>AnyDesk</a:t>
            </a:r>
            <a:r>
              <a:rPr lang="en-US" dirty="0"/>
              <a:t>/</a:t>
            </a:r>
            <a:r>
              <a:rPr lang="en-US" dirty="0" err="1"/>
              <a:t>SplashTop</a:t>
            </a:r>
            <a:r>
              <a:rPr lang="en-US" dirty="0"/>
              <a:t>/</a:t>
            </a:r>
            <a:r>
              <a:rPr lang="en-US" dirty="0" err="1"/>
              <a:t>Atera</a:t>
            </a:r>
            <a:r>
              <a:rPr lang="en-US" dirty="0"/>
              <a:t> - Examples of commercial remote desktop software that are used to help facilitate lateral movement to and pivot to other systems in an environment.</a:t>
            </a:r>
          </a:p>
          <a:p>
            <a:r>
              <a:rPr lang="en-US" dirty="0"/>
              <a:t>•       </a:t>
            </a:r>
            <a:r>
              <a:rPr lang="en-US" dirty="0" err="1"/>
              <a:t>Netscan</a:t>
            </a:r>
            <a:r>
              <a:rPr lang="en-US" dirty="0"/>
              <a:t> - </a:t>
            </a:r>
            <a:r>
              <a:rPr lang="en-US" dirty="0" err="1"/>
              <a:t>SoftPerfect</a:t>
            </a:r>
            <a:r>
              <a:rPr lang="en-US" dirty="0"/>
              <a:t> Network Scanner, aka </a:t>
            </a:r>
            <a:r>
              <a:rPr lang="en-US" dirty="0" err="1"/>
              <a:t>NetScan</a:t>
            </a:r>
            <a:r>
              <a:rPr lang="en-US" dirty="0"/>
              <a:t>, a network scanning tool (similar in functionality to the commonly seen Advanced IP Scanner tool) that detects devices and open ports on a network </a:t>
            </a:r>
          </a:p>
        </p:txBody>
      </p:sp>
    </p:spTree>
    <p:extLst>
      <p:ext uri="{BB962C8B-B14F-4D97-AF65-F5344CB8AC3E}">
        <p14:creationId xmlns:p14="http://schemas.microsoft.com/office/powerpoint/2010/main" val="198016863"/>
      </p:ext>
    </p:extLst>
  </p:cSld>
  <p:clrMapOvr>
    <a:masterClrMapping/>
  </p:clrMapOvr>
</p:sld>
</file>

<file path=ppt/theme/theme1.xml><?xml version="1.0" encoding="utf-8"?>
<a:theme xmlns:a="http://schemas.openxmlformats.org/drawingml/2006/main" name="Default Theme">
  <a:themeElements>
    <a:clrScheme name="Talos Theme 2020">
      <a:dk1>
        <a:srgbClr val="000000"/>
      </a:dk1>
      <a:lt1>
        <a:srgbClr val="FFFFFF"/>
      </a:lt1>
      <a:dk2>
        <a:srgbClr val="363638"/>
      </a:dk2>
      <a:lt2>
        <a:srgbClr val="EC6E09"/>
      </a:lt2>
      <a:accent1>
        <a:srgbClr val="F19615"/>
      </a:accent1>
      <a:accent2>
        <a:srgbClr val="0077D4"/>
      </a:accent2>
      <a:accent3>
        <a:srgbClr val="056EB6"/>
      </a:accent3>
      <a:accent4>
        <a:srgbClr val="FCB63E"/>
      </a:accent4>
      <a:accent5>
        <a:srgbClr val="457380"/>
      </a:accent5>
      <a:accent6>
        <a:srgbClr val="363638"/>
      </a:accent6>
      <a:hlink>
        <a:srgbClr val="EA7024"/>
      </a:hlink>
      <a:folHlink>
        <a:srgbClr val="0077D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cmpd="sng">
          <a:solidFill>
            <a:srgbClr val="8E8E8E"/>
          </a:solidFill>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err="1" smtClean="0">
            <a:solidFill>
              <a:srgbClr val="383838"/>
            </a:solidFill>
          </a:defRPr>
        </a:defPPr>
      </a:lstStyle>
    </a:txDef>
  </a:objectDefaults>
  <a:extraClrSchemeLst/>
  <a:extLst>
    <a:ext uri="{05A4C25C-085E-4340-85A3-A5531E510DB2}">
      <thm15:themeFamily xmlns:thm15="http://schemas.microsoft.com/office/thememl/2012/main" name="Presentation1" id="{14EEAE7C-0860-9544-A1F4-B5BA39113CBB}" vid="{BB5F1AF8-42E0-774C-BABB-2788399AF26B}"/>
    </a:ext>
  </a:extLst>
</a:theme>
</file>

<file path=ppt/theme/theme2.xml><?xml version="1.0" encoding="utf-8"?>
<a:theme xmlns:a="http://schemas.openxmlformats.org/drawingml/2006/main" name="1_Default Theme">
  <a:themeElements>
    <a:clrScheme name="Talos Theme 2020">
      <a:dk1>
        <a:srgbClr val="000000"/>
      </a:dk1>
      <a:lt1>
        <a:srgbClr val="FFFFFF"/>
      </a:lt1>
      <a:dk2>
        <a:srgbClr val="363638"/>
      </a:dk2>
      <a:lt2>
        <a:srgbClr val="EC6E09"/>
      </a:lt2>
      <a:accent1>
        <a:srgbClr val="F19615"/>
      </a:accent1>
      <a:accent2>
        <a:srgbClr val="0077D4"/>
      </a:accent2>
      <a:accent3>
        <a:srgbClr val="056EB6"/>
      </a:accent3>
      <a:accent4>
        <a:srgbClr val="FCB63E"/>
      </a:accent4>
      <a:accent5>
        <a:srgbClr val="457380"/>
      </a:accent5>
      <a:accent6>
        <a:srgbClr val="363638"/>
      </a:accent6>
      <a:hlink>
        <a:srgbClr val="EA7024"/>
      </a:hlink>
      <a:folHlink>
        <a:srgbClr val="0077D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cmpd="sng">
          <a:solidFill>
            <a:srgbClr val="8E8E8E"/>
          </a:solidFill>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err="1" smtClean="0">
            <a:solidFill>
              <a:srgbClr val="383838"/>
            </a:solidFill>
          </a:defRPr>
        </a:defPPr>
      </a:lstStyle>
    </a:txDef>
  </a:objectDefaults>
  <a:extraClrSchemeLst/>
  <a:extLst>
    <a:ext uri="{05A4C25C-085E-4340-85A3-A5531E510DB2}">
      <thm15:themeFamily xmlns:thm15="http://schemas.microsoft.com/office/thememl/2012/main" name="Talos Brand Messaging FY20_072020" id="{09A774F2-297C-AB48-8FFF-1560F0211440}" vid="{B2BF35C3-4510-FC4A-BA38-1AE8280EE5DB}"/>
    </a:ext>
  </a:extLst>
</a:theme>
</file>

<file path=ppt/theme/theme3.xml><?xml version="1.0" encoding="utf-8"?>
<a:theme xmlns:a="http://schemas.openxmlformats.org/drawingml/2006/main" name="3_Default Theme">
  <a:themeElements>
    <a:clrScheme name="Talos Theme 2020">
      <a:dk1>
        <a:srgbClr val="000000"/>
      </a:dk1>
      <a:lt1>
        <a:srgbClr val="FFFFFF"/>
      </a:lt1>
      <a:dk2>
        <a:srgbClr val="363638"/>
      </a:dk2>
      <a:lt2>
        <a:srgbClr val="EC6E09"/>
      </a:lt2>
      <a:accent1>
        <a:srgbClr val="F19615"/>
      </a:accent1>
      <a:accent2>
        <a:srgbClr val="0077D4"/>
      </a:accent2>
      <a:accent3>
        <a:srgbClr val="056EB6"/>
      </a:accent3>
      <a:accent4>
        <a:srgbClr val="FCB63E"/>
      </a:accent4>
      <a:accent5>
        <a:srgbClr val="457380"/>
      </a:accent5>
      <a:accent6>
        <a:srgbClr val="363638"/>
      </a:accent6>
      <a:hlink>
        <a:srgbClr val="EA7024"/>
      </a:hlink>
      <a:folHlink>
        <a:srgbClr val="0077D4"/>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cmpd="sng">
          <a:solidFill>
            <a:srgbClr val="8E8E8E"/>
          </a:solidFill>
        </a:ln>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400" dirty="0" err="1" smtClean="0">
            <a:solidFill>
              <a:srgbClr val="383838"/>
            </a:solidFill>
          </a:defRPr>
        </a:defPPr>
      </a:lstStyle>
    </a:txDef>
  </a:objectDefaults>
  <a:extraClrSchemeLst/>
  <a:extLst>
    <a:ext uri="{05A4C25C-085E-4340-85A3-A5531E510DB2}">
      <thm15:themeFamily xmlns:thm15="http://schemas.microsoft.com/office/thememl/2012/main" name="Talos Brand Messaging FY20_072020" id="{09A774F2-297C-AB48-8FFF-1560F0211440}" vid="{B2BF35C3-4510-FC4A-BA38-1AE8280EE5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645426CC3C3348B900E57479C898EF" ma:contentTypeVersion="13" ma:contentTypeDescription="Create a new document." ma:contentTypeScope="" ma:versionID="3fa7d9f1b6cc92c3f56695bd432e5540">
  <xsd:schema xmlns:xsd="http://www.w3.org/2001/XMLSchema" xmlns:xs="http://www.w3.org/2001/XMLSchema" xmlns:p="http://schemas.microsoft.com/office/2006/metadata/properties" xmlns:ns3="5a361508-a8bd-49ac-aae1-a5acde08ec86" xmlns:ns4="cc328e4a-acc5-4db9-8edf-03a7e14d7082" targetNamespace="http://schemas.microsoft.com/office/2006/metadata/properties" ma:root="true" ma:fieldsID="f7f66c678c723e14fcdc31669ec606a5" ns3:_="" ns4:_="">
    <xsd:import namespace="5a361508-a8bd-49ac-aae1-a5acde08ec86"/>
    <xsd:import namespace="cc328e4a-acc5-4db9-8edf-03a7e14d708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361508-a8bd-49ac-aae1-a5acde08ec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328e4a-acc5-4db9-8edf-03a7e14d708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468E26-692B-4899-B1F7-4D5A48017896}">
  <ds:schemaRefs>
    <ds:schemaRef ds:uri="5a361508-a8bd-49ac-aae1-a5acde08ec86"/>
    <ds:schemaRef ds:uri="cc328e4a-acc5-4db9-8edf-03a7e14d70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C77E6BCE-E406-488E-8660-F4F288B5D8F9}">
  <ds:schemaRefs>
    <ds:schemaRef ds:uri="http://purl.org/dc/dcmitype/"/>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cc328e4a-acc5-4db9-8edf-03a7e14d7082"/>
    <ds:schemaRef ds:uri="5a361508-a8bd-49ac-aae1-a5acde08ec86"/>
  </ds:schemaRefs>
</ds:datastoreItem>
</file>

<file path=customXml/itemProps3.xml><?xml version="1.0" encoding="utf-8"?>
<ds:datastoreItem xmlns:ds="http://schemas.openxmlformats.org/officeDocument/2006/customXml" ds:itemID="{BBF46921-0338-4C41-975E-A9F78BF95F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19446</TotalTime>
  <Words>1385</Words>
  <Application>Microsoft Macintosh PowerPoint</Application>
  <PresentationFormat>Custom</PresentationFormat>
  <Paragraphs>148</Paragraphs>
  <Slides>36</Slides>
  <Notes>14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36</vt:i4>
      </vt:variant>
    </vt:vector>
  </HeadingPairs>
  <TitlesOfParts>
    <vt:vector size="47" baseType="lpstr">
      <vt:lpstr>Arial</vt:lpstr>
      <vt:lpstr>Calibri</vt:lpstr>
      <vt:lpstr>Calibri Light</vt:lpstr>
      <vt:lpstr>CiscoSansTT ExtraLight</vt:lpstr>
      <vt:lpstr>CiscoSansTT Light</vt:lpstr>
      <vt:lpstr>Roboto</vt:lpstr>
      <vt:lpstr>Times New Roman</vt:lpstr>
      <vt:lpstr>Wingdings</vt:lpstr>
      <vt:lpstr>Default Theme</vt:lpstr>
      <vt:lpstr>1_Default Theme</vt:lpstr>
      <vt:lpstr>3_Default Theme</vt:lpstr>
      <vt:lpstr>PowerPoint Presentation</vt:lpstr>
      <vt:lpstr>PowerPoint Presentation</vt:lpstr>
      <vt:lpstr>PowerPoint Presentation</vt:lpstr>
      <vt:lpstr>Unmatched visibility across the threat landscape</vt:lpstr>
      <vt:lpstr>PowerPoint Presentation</vt:lpstr>
      <vt:lpstr>Education/FINSRV – pushing to the front!</vt:lpstr>
      <vt:lpstr>Valid accounts dethroned?!</vt:lpstr>
      <vt:lpstr>MFA still is a problem (sigh)</vt:lpstr>
      <vt:lpstr>Drumroll – the top 10!</vt:lpstr>
      <vt:lpstr>MITRE ATT&amp;CK</vt:lpstr>
      <vt:lpstr>Lateral Shenanigans *RDP *SMB</vt:lpstr>
      <vt:lpstr>Lateral Tricks (non RDP)</vt:lpstr>
      <vt:lpstr>Lateral Tricks (with RDP-TCP hijack)</vt:lpstr>
      <vt:lpstr>So, how bad was 2024?</vt:lpstr>
      <vt:lpstr>Law enforcement works?!</vt:lpstr>
      <vt:lpstr>It actually does!</vt:lpstr>
      <vt:lpstr>Interesting data point</vt:lpstr>
      <vt:lpstr>Let’s talk about laundering…</vt:lpstr>
      <vt:lpstr>Welp.</vt:lpstr>
      <vt:lpstr>PowerPoint Presentation</vt:lpstr>
      <vt:lpstr>At some point, you must focus on what you can and cannot control  </vt:lpstr>
      <vt:lpstr>This is our world…for now</vt:lpstr>
      <vt:lpstr>Salt Typhoon</vt:lpstr>
      <vt:lpstr>Larger Geopolitics at play</vt:lpstr>
      <vt:lpstr>Some ’expert’ even said so</vt:lpstr>
      <vt:lpstr>https://www.youtube.com/watch?v=FPHtzkDMPho</vt:lpstr>
      <vt:lpstr>PowerPoint Presentation</vt:lpstr>
      <vt:lpstr>PowerPoint Presentation</vt:lpstr>
      <vt:lpstr>Well, this is neat</vt:lpstr>
      <vt:lpstr>Balancing the grid</vt:lpstr>
      <vt:lpstr>Yep, totally. We all use GPS</vt:lpstr>
      <vt:lpstr>Let’s put a team together</vt:lpstr>
      <vt:lpstr>The humble IE5K</vt:lpstr>
      <vt:lpstr>Home grown jamming test rig!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Fighting the Good Fight</dc:title>
  <dc:creator>Microsoft Office User</dc:creator>
  <cp:lastModifiedBy>Joe Marshall (josmarsh)</cp:lastModifiedBy>
  <cp:revision>15</cp:revision>
  <dcterms:created xsi:type="dcterms:W3CDTF">2020-07-20T20:50:22Z</dcterms:created>
  <dcterms:modified xsi:type="dcterms:W3CDTF">2025-03-19T22:56:17Z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0x0101008E645426CC3C3348B900E57479C898EF</vt:lpwstr>
  </property>
  <property fmtid="{D5CDD505-2E9C-101B-9397-08002B2CF9AE}" pid="3" name="ClassificationContentMarkingFooterLocations">
    <vt:lpwstr>Default Theme:3\1_Default Theme:3</vt:lpwstr>
  </property>
  <property fmtid="{D5CDD505-2E9C-101B-9397-08002B2CF9AE}" pid="4" name="ClassificationContentMarkingFooterText">
    <vt:lpwstr>Cisco Confidential</vt:lpwstr>
  </property>
  <property fmtid="{D5CDD505-2E9C-101B-9397-08002B2CF9AE}" pid="5" name="MSIP_Label_c8f49a32-fde3-48a5-9266-b5b0972a22dc_Enabled">
    <vt:lpwstr>true</vt:lpwstr>
  </property>
  <property fmtid="{D5CDD505-2E9C-101B-9397-08002B2CF9AE}" pid="6" name="MSIP_Label_c8f49a32-fde3-48a5-9266-b5b0972a22dc_SetDate">
    <vt:lpwstr>2025-03-19T21:53:55Z</vt:lpwstr>
  </property>
  <property fmtid="{D5CDD505-2E9C-101B-9397-08002B2CF9AE}" pid="7" name="MSIP_Label_c8f49a32-fde3-48a5-9266-b5b0972a22dc_Method">
    <vt:lpwstr>Privileged</vt:lpwstr>
  </property>
  <property fmtid="{D5CDD505-2E9C-101B-9397-08002B2CF9AE}" pid="8" name="MSIP_Label_c8f49a32-fde3-48a5-9266-b5b0972a22dc_Name">
    <vt:lpwstr>Cisco Confidential</vt:lpwstr>
  </property>
  <property fmtid="{D5CDD505-2E9C-101B-9397-08002B2CF9AE}" pid="9" name="MSIP_Label_c8f49a32-fde3-48a5-9266-b5b0972a22dc_SiteId">
    <vt:lpwstr>5ae1af62-9505-4097-a69a-c1553ef7840e</vt:lpwstr>
  </property>
  <property fmtid="{D5CDD505-2E9C-101B-9397-08002B2CF9AE}" pid="10" name="MSIP_Label_c8f49a32-fde3-48a5-9266-b5b0972a22dc_ActionId">
    <vt:lpwstr>e215b92a-d7a3-4dc9-8561-48bc3121f929</vt:lpwstr>
  </property>
  <property fmtid="{D5CDD505-2E9C-101B-9397-08002B2CF9AE}" pid="11" name="MSIP_Label_c8f49a32-fde3-48a5-9266-b5b0972a22dc_ContentBits">
    <vt:lpwstr>2</vt:lpwstr>
  </property>
  <property fmtid="{D5CDD505-2E9C-101B-9397-08002B2CF9AE}" pid="12" name="MSIP_Label_c8f49a32-fde3-48a5-9266-b5b0972a22dc_Tag">
    <vt:lpwstr>50, 0, 1, 1</vt:lpwstr>
  </property>
</Properties>
</file>